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21" r:id="rId1"/>
  </p:sldMasterIdLst>
  <p:notesMasterIdLst>
    <p:notesMasterId r:id="rId44"/>
  </p:notesMasterIdLst>
  <p:sldIdLst>
    <p:sldId id="256" r:id="rId2"/>
    <p:sldId id="257" r:id="rId3"/>
    <p:sldId id="305" r:id="rId4"/>
    <p:sldId id="306" r:id="rId5"/>
    <p:sldId id="262" r:id="rId6"/>
    <p:sldId id="261" r:id="rId7"/>
    <p:sldId id="258" r:id="rId8"/>
    <p:sldId id="259" r:id="rId9"/>
    <p:sldId id="260" r:id="rId10"/>
    <p:sldId id="263" r:id="rId11"/>
    <p:sldId id="264" r:id="rId12"/>
    <p:sldId id="266" r:id="rId13"/>
    <p:sldId id="293" r:id="rId14"/>
    <p:sldId id="268" r:id="rId15"/>
    <p:sldId id="294" r:id="rId16"/>
    <p:sldId id="270" r:id="rId17"/>
    <p:sldId id="271" r:id="rId18"/>
    <p:sldId id="272" r:id="rId19"/>
    <p:sldId id="273" r:id="rId20"/>
    <p:sldId id="295" r:id="rId21"/>
    <p:sldId id="275" r:id="rId22"/>
    <p:sldId id="276" r:id="rId23"/>
    <p:sldId id="277" r:id="rId24"/>
    <p:sldId id="278" r:id="rId25"/>
    <p:sldId id="296" r:id="rId26"/>
    <p:sldId id="280" r:id="rId27"/>
    <p:sldId id="281" r:id="rId28"/>
    <p:sldId id="297" r:id="rId29"/>
    <p:sldId id="283" r:id="rId30"/>
    <p:sldId id="284" r:id="rId31"/>
    <p:sldId id="298" r:id="rId32"/>
    <p:sldId id="286" r:id="rId33"/>
    <p:sldId id="287" r:id="rId34"/>
    <p:sldId id="299" r:id="rId35"/>
    <p:sldId id="289" r:id="rId36"/>
    <p:sldId id="300" r:id="rId37"/>
    <p:sldId id="291" r:id="rId38"/>
    <p:sldId id="292" r:id="rId39"/>
    <p:sldId id="303" r:id="rId40"/>
    <p:sldId id="302" r:id="rId41"/>
    <p:sldId id="304" r:id="rId42"/>
    <p:sldId id="301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image" Target="../media/image40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402756-DB71-4ABB-A50D-14788657F72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s-MX"/>
        </a:p>
      </dgm:t>
    </dgm:pt>
    <dgm:pt modelId="{DA67A3D4-8FF5-4F7C-BC75-8D2BEDE98D5B}">
      <dgm:prSet/>
      <dgm:spPr/>
      <dgm:t>
        <a:bodyPr/>
        <a:lstStyle/>
        <a:p>
          <a:pPr rtl="0"/>
          <a:r>
            <a:rPr lang="es-MX" dirty="0" smtClean="0"/>
            <a:t>Por la gravedad de la situación nutricional en México</a:t>
          </a:r>
          <a:endParaRPr lang="es-MX" dirty="0"/>
        </a:p>
      </dgm:t>
    </dgm:pt>
    <dgm:pt modelId="{91119CEC-2E0E-4A96-A81A-144C1FF9FEF0}" type="parTrans" cxnId="{49F161D9-BA74-427F-AD83-7A7EBACB1797}">
      <dgm:prSet/>
      <dgm:spPr/>
      <dgm:t>
        <a:bodyPr/>
        <a:lstStyle/>
        <a:p>
          <a:endParaRPr lang="es-MX"/>
        </a:p>
      </dgm:t>
    </dgm:pt>
    <dgm:pt modelId="{462215B1-AC2D-420A-9CFA-393AF26EBD92}" type="sibTrans" cxnId="{49F161D9-BA74-427F-AD83-7A7EBACB1797}">
      <dgm:prSet/>
      <dgm:spPr/>
      <dgm:t>
        <a:bodyPr/>
        <a:lstStyle/>
        <a:p>
          <a:endParaRPr lang="es-MX"/>
        </a:p>
      </dgm:t>
    </dgm:pt>
    <dgm:pt modelId="{61CF03E6-919D-467B-9CF2-FBDD67ED36F8}">
      <dgm:prSet/>
      <dgm:spPr/>
      <dgm:t>
        <a:bodyPr/>
        <a:lstStyle/>
        <a:p>
          <a:pPr rtl="0"/>
          <a:r>
            <a:rPr lang="es-MX" dirty="0" smtClean="0"/>
            <a:t>Porque las políticas públicas no han sido eficaces  para enfrentar la epidemia de mala nutrición</a:t>
          </a:r>
          <a:endParaRPr lang="es-MX" dirty="0"/>
        </a:p>
      </dgm:t>
    </dgm:pt>
    <dgm:pt modelId="{B681425A-CFA9-4D9D-B000-DD16324CF3EB}" type="parTrans" cxnId="{F6E12697-D5E7-4C2E-A788-61B32DF72D68}">
      <dgm:prSet/>
      <dgm:spPr/>
      <dgm:t>
        <a:bodyPr/>
        <a:lstStyle/>
        <a:p>
          <a:endParaRPr lang="es-MX"/>
        </a:p>
      </dgm:t>
    </dgm:pt>
    <dgm:pt modelId="{F58A566B-B15D-41E9-BB17-6F8A8638FFB1}" type="sibTrans" cxnId="{F6E12697-D5E7-4C2E-A788-61B32DF72D68}">
      <dgm:prSet/>
      <dgm:spPr/>
      <dgm:t>
        <a:bodyPr/>
        <a:lstStyle/>
        <a:p>
          <a:endParaRPr lang="es-MX"/>
        </a:p>
      </dgm:t>
    </dgm:pt>
    <dgm:pt modelId="{1ECC1436-6CC0-411E-AB8F-E2395C4AC419}">
      <dgm:prSet/>
      <dgm:spPr/>
      <dgm:t>
        <a:bodyPr/>
        <a:lstStyle/>
        <a:p>
          <a:pPr rtl="0"/>
          <a:r>
            <a:rPr lang="es-MX" dirty="0" smtClean="0"/>
            <a:t>Porque se requiere de un enfoque integral, conocer lo que está sucediendo, aplicar herramientas de inteligencia epidemiológica, para prevenir oportunamente y atender precozmente los problemas</a:t>
          </a:r>
          <a:endParaRPr lang="es-MX" dirty="0"/>
        </a:p>
      </dgm:t>
    </dgm:pt>
    <dgm:pt modelId="{7B114947-9FEF-4996-8105-D0CAD4F11B1E}" type="parTrans" cxnId="{8191EDE4-8A50-4D13-B4CF-811C10AAAB48}">
      <dgm:prSet/>
      <dgm:spPr/>
      <dgm:t>
        <a:bodyPr/>
        <a:lstStyle/>
        <a:p>
          <a:endParaRPr lang="es-MX"/>
        </a:p>
      </dgm:t>
    </dgm:pt>
    <dgm:pt modelId="{76805AF7-1BCA-46BC-890A-02E2094634D0}" type="sibTrans" cxnId="{8191EDE4-8A50-4D13-B4CF-811C10AAAB48}">
      <dgm:prSet/>
      <dgm:spPr/>
      <dgm:t>
        <a:bodyPr/>
        <a:lstStyle/>
        <a:p>
          <a:endParaRPr lang="es-MX"/>
        </a:p>
      </dgm:t>
    </dgm:pt>
    <dgm:pt modelId="{EAE8EF4E-5B58-4C6D-A79F-B620C0F82251}">
      <dgm:prSet/>
      <dgm:spPr/>
      <dgm:t>
        <a:bodyPr/>
        <a:lstStyle/>
        <a:p>
          <a:pPr rtl="0"/>
          <a:r>
            <a:rPr lang="es-MX" dirty="0" smtClean="0"/>
            <a:t>Porque se debe evitar los modelos de “caja negra”, que no muestran los resultados actuales y eso permite que se tomen decisiones basadas en supuestos y no en realidades.</a:t>
          </a:r>
          <a:endParaRPr lang="es-MX" dirty="0"/>
        </a:p>
      </dgm:t>
    </dgm:pt>
    <dgm:pt modelId="{3A3971EB-266B-4C2D-BAA0-72BC600D8269}" type="parTrans" cxnId="{769043CE-E07D-4DF7-96A1-F81BA0F41245}">
      <dgm:prSet/>
      <dgm:spPr/>
      <dgm:t>
        <a:bodyPr/>
        <a:lstStyle/>
        <a:p>
          <a:endParaRPr lang="es-MX"/>
        </a:p>
      </dgm:t>
    </dgm:pt>
    <dgm:pt modelId="{4B2B3C85-6BBF-47B1-966B-3E7B7E6DAFCD}" type="sibTrans" cxnId="{769043CE-E07D-4DF7-96A1-F81BA0F41245}">
      <dgm:prSet/>
      <dgm:spPr/>
      <dgm:t>
        <a:bodyPr/>
        <a:lstStyle/>
        <a:p>
          <a:endParaRPr lang="es-MX"/>
        </a:p>
      </dgm:t>
    </dgm:pt>
    <dgm:pt modelId="{0020FF68-3DD6-4CC7-9A95-F2BC1EDB26B3}">
      <dgm:prSet/>
      <dgm:spPr/>
      <dgm:t>
        <a:bodyPr/>
        <a:lstStyle/>
        <a:p>
          <a:pPr rtl="0"/>
          <a:r>
            <a:rPr lang="es-MX" dirty="0" smtClean="0"/>
            <a:t>Se requiere de una amplia participación y compromiso social, basada en los derechos de la niñez.</a:t>
          </a:r>
          <a:endParaRPr lang="es-MX" dirty="0"/>
        </a:p>
      </dgm:t>
    </dgm:pt>
    <dgm:pt modelId="{34BB3EFA-873F-430B-8725-3C17D61868B6}" type="parTrans" cxnId="{ADBFEB60-BF56-4A34-A07C-CFBA0559DCEF}">
      <dgm:prSet/>
      <dgm:spPr/>
      <dgm:t>
        <a:bodyPr/>
        <a:lstStyle/>
        <a:p>
          <a:endParaRPr lang="es-MX"/>
        </a:p>
      </dgm:t>
    </dgm:pt>
    <dgm:pt modelId="{0F45C4E4-7ACF-464A-9BD7-346D439BC0BA}" type="sibTrans" cxnId="{ADBFEB60-BF56-4A34-A07C-CFBA0559DCEF}">
      <dgm:prSet/>
      <dgm:spPr/>
      <dgm:t>
        <a:bodyPr/>
        <a:lstStyle/>
        <a:p>
          <a:endParaRPr lang="es-MX"/>
        </a:p>
      </dgm:t>
    </dgm:pt>
    <dgm:pt modelId="{C6B2C85E-9113-4E35-8DAE-550F9390FD55}" type="pres">
      <dgm:prSet presAssocID="{F0402756-DB71-4ABB-A50D-14788657F721}" presName="linear" presStyleCnt="0">
        <dgm:presLayoutVars>
          <dgm:animLvl val="lvl"/>
          <dgm:resizeHandles val="exact"/>
        </dgm:presLayoutVars>
      </dgm:prSet>
      <dgm:spPr/>
    </dgm:pt>
    <dgm:pt modelId="{468BBA2F-159E-490E-AE65-4F5CBD23874D}" type="pres">
      <dgm:prSet presAssocID="{DA67A3D4-8FF5-4F7C-BC75-8D2BEDE98D5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10E6E0B-430C-4720-9D0C-EF3CDC8E2A8D}" type="pres">
      <dgm:prSet presAssocID="{462215B1-AC2D-420A-9CFA-393AF26EBD92}" presName="spacer" presStyleCnt="0"/>
      <dgm:spPr/>
    </dgm:pt>
    <dgm:pt modelId="{F590034F-6BF7-495D-95F8-2C91F4B680FC}" type="pres">
      <dgm:prSet presAssocID="{61CF03E6-919D-467B-9CF2-FBDD67ED36F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B75D56E-61D7-4367-9E86-5D4CE6594566}" type="pres">
      <dgm:prSet presAssocID="{F58A566B-B15D-41E9-BB17-6F8A8638FFB1}" presName="spacer" presStyleCnt="0"/>
      <dgm:spPr/>
    </dgm:pt>
    <dgm:pt modelId="{5C2E0315-2940-4997-8FF9-B5F66104D102}" type="pres">
      <dgm:prSet presAssocID="{1ECC1436-6CC0-411E-AB8F-E2395C4AC41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6E66ED5-71C1-4AC0-B4B6-DDC59F2687ED}" type="pres">
      <dgm:prSet presAssocID="{76805AF7-1BCA-46BC-890A-02E2094634D0}" presName="spacer" presStyleCnt="0"/>
      <dgm:spPr/>
    </dgm:pt>
    <dgm:pt modelId="{3503B9FD-D32E-48FB-A870-9EC7FC46431E}" type="pres">
      <dgm:prSet presAssocID="{EAE8EF4E-5B58-4C6D-A79F-B620C0F8225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0ECBBE0-6EB8-4CCF-8FF6-B3F203B3CD32}" type="pres">
      <dgm:prSet presAssocID="{4B2B3C85-6BBF-47B1-966B-3E7B7E6DAFCD}" presName="spacer" presStyleCnt="0"/>
      <dgm:spPr/>
    </dgm:pt>
    <dgm:pt modelId="{781252DA-BDC9-4D1D-A23E-52374191BD6F}" type="pres">
      <dgm:prSet presAssocID="{0020FF68-3DD6-4CC7-9A95-F2BC1EDB26B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69043CE-E07D-4DF7-96A1-F81BA0F41245}" srcId="{F0402756-DB71-4ABB-A50D-14788657F721}" destId="{EAE8EF4E-5B58-4C6D-A79F-B620C0F82251}" srcOrd="3" destOrd="0" parTransId="{3A3971EB-266B-4C2D-BAA0-72BC600D8269}" sibTransId="{4B2B3C85-6BBF-47B1-966B-3E7B7E6DAFCD}"/>
    <dgm:cxn modelId="{90E85D34-C539-4C0F-B72A-D635C725D3EC}" type="presOf" srcId="{DA67A3D4-8FF5-4F7C-BC75-8D2BEDE98D5B}" destId="{468BBA2F-159E-490E-AE65-4F5CBD23874D}" srcOrd="0" destOrd="0" presId="urn:microsoft.com/office/officeart/2005/8/layout/vList2"/>
    <dgm:cxn modelId="{5CE3DCAC-43E5-468C-8593-83D60DE53168}" type="presOf" srcId="{61CF03E6-919D-467B-9CF2-FBDD67ED36F8}" destId="{F590034F-6BF7-495D-95F8-2C91F4B680FC}" srcOrd="0" destOrd="0" presId="urn:microsoft.com/office/officeart/2005/8/layout/vList2"/>
    <dgm:cxn modelId="{F4E86EC6-F4DA-4167-BD68-33BDC0B10A0D}" type="presOf" srcId="{0020FF68-3DD6-4CC7-9A95-F2BC1EDB26B3}" destId="{781252DA-BDC9-4D1D-A23E-52374191BD6F}" srcOrd="0" destOrd="0" presId="urn:microsoft.com/office/officeart/2005/8/layout/vList2"/>
    <dgm:cxn modelId="{F6E12697-D5E7-4C2E-A788-61B32DF72D68}" srcId="{F0402756-DB71-4ABB-A50D-14788657F721}" destId="{61CF03E6-919D-467B-9CF2-FBDD67ED36F8}" srcOrd="1" destOrd="0" parTransId="{B681425A-CFA9-4D9D-B000-DD16324CF3EB}" sibTransId="{F58A566B-B15D-41E9-BB17-6F8A8638FFB1}"/>
    <dgm:cxn modelId="{299AF93F-1A4D-4C42-88D7-BF5F3D49AFF9}" type="presOf" srcId="{1ECC1436-6CC0-411E-AB8F-E2395C4AC419}" destId="{5C2E0315-2940-4997-8FF9-B5F66104D102}" srcOrd="0" destOrd="0" presId="urn:microsoft.com/office/officeart/2005/8/layout/vList2"/>
    <dgm:cxn modelId="{7D1AA394-F82A-4205-A489-EC71AAEA9FEF}" type="presOf" srcId="{EAE8EF4E-5B58-4C6D-A79F-B620C0F82251}" destId="{3503B9FD-D32E-48FB-A870-9EC7FC46431E}" srcOrd="0" destOrd="0" presId="urn:microsoft.com/office/officeart/2005/8/layout/vList2"/>
    <dgm:cxn modelId="{ADBFEB60-BF56-4A34-A07C-CFBA0559DCEF}" srcId="{F0402756-DB71-4ABB-A50D-14788657F721}" destId="{0020FF68-3DD6-4CC7-9A95-F2BC1EDB26B3}" srcOrd="4" destOrd="0" parTransId="{34BB3EFA-873F-430B-8725-3C17D61868B6}" sibTransId="{0F45C4E4-7ACF-464A-9BD7-346D439BC0BA}"/>
    <dgm:cxn modelId="{49F161D9-BA74-427F-AD83-7A7EBACB1797}" srcId="{F0402756-DB71-4ABB-A50D-14788657F721}" destId="{DA67A3D4-8FF5-4F7C-BC75-8D2BEDE98D5B}" srcOrd="0" destOrd="0" parTransId="{91119CEC-2E0E-4A96-A81A-144C1FF9FEF0}" sibTransId="{462215B1-AC2D-420A-9CFA-393AF26EBD92}"/>
    <dgm:cxn modelId="{CD4B06AC-9F40-4A3E-994D-7AA13AFB6A1E}" type="presOf" srcId="{F0402756-DB71-4ABB-A50D-14788657F721}" destId="{C6B2C85E-9113-4E35-8DAE-550F9390FD55}" srcOrd="0" destOrd="0" presId="urn:microsoft.com/office/officeart/2005/8/layout/vList2"/>
    <dgm:cxn modelId="{8191EDE4-8A50-4D13-B4CF-811C10AAAB48}" srcId="{F0402756-DB71-4ABB-A50D-14788657F721}" destId="{1ECC1436-6CC0-411E-AB8F-E2395C4AC419}" srcOrd="2" destOrd="0" parTransId="{7B114947-9FEF-4996-8105-D0CAD4F11B1E}" sibTransId="{76805AF7-1BCA-46BC-890A-02E2094634D0}"/>
    <dgm:cxn modelId="{A3112E3B-9492-4B83-8C42-0A9FEDB113DE}" type="presParOf" srcId="{C6B2C85E-9113-4E35-8DAE-550F9390FD55}" destId="{468BBA2F-159E-490E-AE65-4F5CBD23874D}" srcOrd="0" destOrd="0" presId="urn:microsoft.com/office/officeart/2005/8/layout/vList2"/>
    <dgm:cxn modelId="{67776B59-743E-43F3-AB14-315193243C11}" type="presParOf" srcId="{C6B2C85E-9113-4E35-8DAE-550F9390FD55}" destId="{F10E6E0B-430C-4720-9D0C-EF3CDC8E2A8D}" srcOrd="1" destOrd="0" presId="urn:microsoft.com/office/officeart/2005/8/layout/vList2"/>
    <dgm:cxn modelId="{5919ECB7-BAB6-4579-8EA9-CD3C04D1AA97}" type="presParOf" srcId="{C6B2C85E-9113-4E35-8DAE-550F9390FD55}" destId="{F590034F-6BF7-495D-95F8-2C91F4B680FC}" srcOrd="2" destOrd="0" presId="urn:microsoft.com/office/officeart/2005/8/layout/vList2"/>
    <dgm:cxn modelId="{9C70F00B-2F51-4C12-90DB-F86AFC263A9C}" type="presParOf" srcId="{C6B2C85E-9113-4E35-8DAE-550F9390FD55}" destId="{7B75D56E-61D7-4367-9E86-5D4CE6594566}" srcOrd="3" destOrd="0" presId="urn:microsoft.com/office/officeart/2005/8/layout/vList2"/>
    <dgm:cxn modelId="{6DDBA8D7-F5B1-4C85-91D6-2CD0D3E93188}" type="presParOf" srcId="{C6B2C85E-9113-4E35-8DAE-550F9390FD55}" destId="{5C2E0315-2940-4997-8FF9-B5F66104D102}" srcOrd="4" destOrd="0" presId="urn:microsoft.com/office/officeart/2005/8/layout/vList2"/>
    <dgm:cxn modelId="{A8363328-C540-4575-BDC5-95892D551B06}" type="presParOf" srcId="{C6B2C85E-9113-4E35-8DAE-550F9390FD55}" destId="{F6E66ED5-71C1-4AC0-B4B6-DDC59F2687ED}" srcOrd="5" destOrd="0" presId="urn:microsoft.com/office/officeart/2005/8/layout/vList2"/>
    <dgm:cxn modelId="{06C002B5-ED50-4E48-A5C2-B17CAAA6FCD5}" type="presParOf" srcId="{C6B2C85E-9113-4E35-8DAE-550F9390FD55}" destId="{3503B9FD-D32E-48FB-A870-9EC7FC46431E}" srcOrd="6" destOrd="0" presId="urn:microsoft.com/office/officeart/2005/8/layout/vList2"/>
    <dgm:cxn modelId="{DB7F7097-E4BE-439E-97FD-8CA6A8FF6FD0}" type="presParOf" srcId="{C6B2C85E-9113-4E35-8DAE-550F9390FD55}" destId="{50ECBBE0-6EB8-4CCF-8FF6-B3F203B3CD32}" srcOrd="7" destOrd="0" presId="urn:microsoft.com/office/officeart/2005/8/layout/vList2"/>
    <dgm:cxn modelId="{D02DA5E1-51EA-4DCE-BE72-307A299F3B31}" type="presParOf" srcId="{C6B2C85E-9113-4E35-8DAE-550F9390FD55}" destId="{781252DA-BDC9-4D1D-A23E-52374191BD6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E8F6178-5994-4E0B-8D79-53E2A59FEE84}" type="doc">
      <dgm:prSet loTypeId="urn:microsoft.com/office/officeart/2005/8/layout/hierarchy4" loCatId="hierarchy" qsTypeId="urn:microsoft.com/office/officeart/2005/8/quickstyle/3d4" qsCatId="3D" csTypeId="urn:microsoft.com/office/officeart/2005/8/colors/colorful1#5" csCatId="colorful" phldr="1"/>
      <dgm:spPr/>
      <dgm:t>
        <a:bodyPr/>
        <a:lstStyle/>
        <a:p>
          <a:endParaRPr lang="es-MX"/>
        </a:p>
      </dgm:t>
    </dgm:pt>
    <dgm:pt modelId="{DC362CBD-EDFA-4A07-8F77-D73E349BF5F1}">
      <dgm:prSet phldrT="[Texto]"/>
      <dgm:spPr/>
      <dgm:t>
        <a:bodyPr/>
        <a:lstStyle/>
        <a:p>
          <a:r>
            <a:rPr lang="es-MX" dirty="0" smtClean="0">
              <a:solidFill>
                <a:srgbClr val="000099"/>
              </a:solidFill>
            </a:rPr>
            <a:t>NUMERALIA</a:t>
          </a:r>
          <a:endParaRPr lang="es-MX" dirty="0">
            <a:solidFill>
              <a:srgbClr val="000099"/>
            </a:solidFill>
          </a:endParaRPr>
        </a:p>
      </dgm:t>
    </dgm:pt>
    <dgm:pt modelId="{FE18B089-708A-4237-A5F2-6015C7EA891A}" type="parTrans" cxnId="{9152D440-C271-41DF-9CE6-9D9ABAF866E1}">
      <dgm:prSet/>
      <dgm:spPr/>
      <dgm:t>
        <a:bodyPr/>
        <a:lstStyle/>
        <a:p>
          <a:endParaRPr lang="es-MX">
            <a:solidFill>
              <a:srgbClr val="000099"/>
            </a:solidFill>
          </a:endParaRPr>
        </a:p>
      </dgm:t>
    </dgm:pt>
    <dgm:pt modelId="{A5153532-EBCC-4680-8C1F-0587C8A7C9D6}" type="sibTrans" cxnId="{9152D440-C271-41DF-9CE6-9D9ABAF866E1}">
      <dgm:prSet/>
      <dgm:spPr/>
      <dgm:t>
        <a:bodyPr/>
        <a:lstStyle/>
        <a:p>
          <a:endParaRPr lang="es-MX">
            <a:solidFill>
              <a:srgbClr val="000099"/>
            </a:solidFill>
          </a:endParaRPr>
        </a:p>
      </dgm:t>
    </dgm:pt>
    <dgm:pt modelId="{7AEBEF36-607A-44FC-960B-3ECD320AE768}">
      <dgm:prSet phldrT="[Texto]"/>
      <dgm:spPr/>
      <dgm:t>
        <a:bodyPr/>
        <a:lstStyle/>
        <a:p>
          <a:r>
            <a:rPr lang="es-MX" dirty="0" smtClean="0">
              <a:solidFill>
                <a:srgbClr val="000099"/>
              </a:solidFill>
            </a:rPr>
            <a:t>2017</a:t>
          </a:r>
          <a:endParaRPr lang="es-MX" dirty="0">
            <a:solidFill>
              <a:srgbClr val="000099"/>
            </a:solidFill>
          </a:endParaRPr>
        </a:p>
      </dgm:t>
    </dgm:pt>
    <dgm:pt modelId="{53502490-0B31-4E3F-BA0D-2D9ADDE3E858}" type="parTrans" cxnId="{6BA8B94E-6072-4D4B-AA3A-43B25738D2D1}">
      <dgm:prSet/>
      <dgm:spPr/>
      <dgm:t>
        <a:bodyPr/>
        <a:lstStyle/>
        <a:p>
          <a:endParaRPr lang="es-MX">
            <a:solidFill>
              <a:srgbClr val="000099"/>
            </a:solidFill>
          </a:endParaRPr>
        </a:p>
      </dgm:t>
    </dgm:pt>
    <dgm:pt modelId="{BFC69C22-B193-4FB1-B3DD-65443FF276B0}" type="sibTrans" cxnId="{6BA8B94E-6072-4D4B-AA3A-43B25738D2D1}">
      <dgm:prSet/>
      <dgm:spPr/>
      <dgm:t>
        <a:bodyPr/>
        <a:lstStyle/>
        <a:p>
          <a:endParaRPr lang="es-MX">
            <a:solidFill>
              <a:srgbClr val="000099"/>
            </a:solidFill>
          </a:endParaRPr>
        </a:p>
      </dgm:t>
    </dgm:pt>
    <dgm:pt modelId="{02F5FF6A-3084-43B0-8D20-E924457E0E26}">
      <dgm:prSet phldrT="[Texto]" custT="1"/>
      <dgm:spPr/>
      <dgm:t>
        <a:bodyPr/>
        <a:lstStyle/>
        <a:p>
          <a:r>
            <a:rPr lang="es-MX" sz="1800" b="0" i="0" u="none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rPr>
            <a:t>7,736 estancias</a:t>
          </a:r>
          <a:endParaRPr lang="es-MX" sz="1800" b="0" dirty="0">
            <a:solidFill>
              <a:srgbClr val="0000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EF7B5F-74C5-44D4-AC3B-38351C3A8D00}" type="parTrans" cxnId="{C489E997-1780-44EC-9453-5F2DC51636FC}">
      <dgm:prSet/>
      <dgm:spPr/>
      <dgm:t>
        <a:bodyPr/>
        <a:lstStyle/>
        <a:p>
          <a:endParaRPr lang="es-MX">
            <a:solidFill>
              <a:srgbClr val="000099"/>
            </a:solidFill>
          </a:endParaRPr>
        </a:p>
      </dgm:t>
    </dgm:pt>
    <dgm:pt modelId="{76E40CA1-DE17-4C50-94BB-32CF43264CFB}" type="sibTrans" cxnId="{C489E997-1780-44EC-9453-5F2DC51636FC}">
      <dgm:prSet/>
      <dgm:spPr/>
      <dgm:t>
        <a:bodyPr/>
        <a:lstStyle/>
        <a:p>
          <a:endParaRPr lang="es-MX">
            <a:solidFill>
              <a:srgbClr val="000099"/>
            </a:solidFill>
          </a:endParaRPr>
        </a:p>
      </dgm:t>
    </dgm:pt>
    <dgm:pt modelId="{4C85FD7E-C039-4849-9198-848314DCAC95}">
      <dgm:prSet phldrT="[Texto]" custT="1"/>
      <dgm:spPr/>
      <dgm:t>
        <a:bodyPr/>
        <a:lstStyle/>
        <a:p>
          <a:r>
            <a:rPr lang="es-MX" sz="1800" b="0" i="0" u="none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rPr>
            <a:t>222,206</a:t>
          </a:r>
        </a:p>
        <a:p>
          <a:r>
            <a:rPr lang="es-MX" sz="1800" b="0" i="0" u="none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rPr>
            <a:t>Registros</a:t>
          </a:r>
          <a:endParaRPr lang="es-MX" sz="1800" b="0" dirty="0">
            <a:solidFill>
              <a:srgbClr val="0000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EBC39D-B973-4D8B-AE37-DBE2270ACA42}" type="parTrans" cxnId="{56FA9CAB-079C-41D9-92B7-7D429026CE6A}">
      <dgm:prSet/>
      <dgm:spPr/>
      <dgm:t>
        <a:bodyPr/>
        <a:lstStyle/>
        <a:p>
          <a:endParaRPr lang="es-MX">
            <a:solidFill>
              <a:srgbClr val="000099"/>
            </a:solidFill>
          </a:endParaRPr>
        </a:p>
      </dgm:t>
    </dgm:pt>
    <dgm:pt modelId="{C2705A23-7D24-4E80-ACB7-FCDDAA34C831}" type="sibTrans" cxnId="{56FA9CAB-079C-41D9-92B7-7D429026CE6A}">
      <dgm:prSet/>
      <dgm:spPr/>
      <dgm:t>
        <a:bodyPr/>
        <a:lstStyle/>
        <a:p>
          <a:endParaRPr lang="es-MX">
            <a:solidFill>
              <a:srgbClr val="000099"/>
            </a:solidFill>
          </a:endParaRPr>
        </a:p>
      </dgm:t>
    </dgm:pt>
    <dgm:pt modelId="{B311E91D-07E6-4778-9F99-C4A7A299736D}">
      <dgm:prSet phldrT="[Texto]"/>
      <dgm:spPr/>
      <dgm:t>
        <a:bodyPr/>
        <a:lstStyle/>
        <a:p>
          <a:r>
            <a:rPr lang="es-MX" dirty="0" smtClean="0">
              <a:solidFill>
                <a:srgbClr val="000099"/>
              </a:solidFill>
            </a:rPr>
            <a:t>2018</a:t>
          </a:r>
          <a:endParaRPr lang="es-MX" dirty="0">
            <a:solidFill>
              <a:srgbClr val="000099"/>
            </a:solidFill>
          </a:endParaRPr>
        </a:p>
      </dgm:t>
    </dgm:pt>
    <dgm:pt modelId="{5AC9D2E1-5B93-4693-934A-7B63520BCCF6}" type="parTrans" cxnId="{AA776BCE-A322-48BA-B846-C002DD53CE6F}">
      <dgm:prSet/>
      <dgm:spPr/>
      <dgm:t>
        <a:bodyPr/>
        <a:lstStyle/>
        <a:p>
          <a:endParaRPr lang="es-MX">
            <a:solidFill>
              <a:srgbClr val="000099"/>
            </a:solidFill>
          </a:endParaRPr>
        </a:p>
      </dgm:t>
    </dgm:pt>
    <dgm:pt modelId="{E2ECE0BF-FBE3-4096-BB69-3803DE2A0649}" type="sibTrans" cxnId="{AA776BCE-A322-48BA-B846-C002DD53CE6F}">
      <dgm:prSet/>
      <dgm:spPr/>
      <dgm:t>
        <a:bodyPr/>
        <a:lstStyle/>
        <a:p>
          <a:endParaRPr lang="es-MX">
            <a:solidFill>
              <a:srgbClr val="000099"/>
            </a:solidFill>
          </a:endParaRPr>
        </a:p>
      </dgm:t>
    </dgm:pt>
    <dgm:pt modelId="{DB61C977-97FE-40FA-85B4-8720BA3D7F9A}">
      <dgm:prSet phldrT="[Texto]" custT="1"/>
      <dgm:spPr/>
      <dgm:t>
        <a:bodyPr/>
        <a:lstStyle/>
        <a:p>
          <a:r>
            <a:rPr lang="es-MX" sz="18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rPr>
            <a:t>7,941 estancias</a:t>
          </a:r>
          <a:endParaRPr lang="es-MX" sz="1800" dirty="0">
            <a:solidFill>
              <a:srgbClr val="0000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D9BF21-371F-4CD2-BAD3-0EC6FC6682C5}" type="parTrans" cxnId="{FA584E0B-7F4F-461E-81EA-9075C0C2861F}">
      <dgm:prSet/>
      <dgm:spPr/>
      <dgm:t>
        <a:bodyPr/>
        <a:lstStyle/>
        <a:p>
          <a:endParaRPr lang="es-MX">
            <a:solidFill>
              <a:srgbClr val="000099"/>
            </a:solidFill>
          </a:endParaRPr>
        </a:p>
      </dgm:t>
    </dgm:pt>
    <dgm:pt modelId="{A4CB9167-BBFA-46B5-B00A-8F8F23B37524}" type="sibTrans" cxnId="{FA584E0B-7F4F-461E-81EA-9075C0C2861F}">
      <dgm:prSet/>
      <dgm:spPr/>
      <dgm:t>
        <a:bodyPr/>
        <a:lstStyle/>
        <a:p>
          <a:endParaRPr lang="es-MX">
            <a:solidFill>
              <a:srgbClr val="000099"/>
            </a:solidFill>
          </a:endParaRPr>
        </a:p>
      </dgm:t>
    </dgm:pt>
    <dgm:pt modelId="{C68B9008-DB11-4122-8815-156329AB21F3}">
      <dgm:prSet phldrT="[Texto]" custT="1"/>
      <dgm:spPr/>
      <dgm:t>
        <a:bodyPr/>
        <a:lstStyle/>
        <a:p>
          <a:r>
            <a:rPr lang="es-MX" sz="18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rPr>
            <a:t>211,273 Registros</a:t>
          </a:r>
          <a:endParaRPr lang="es-MX" sz="1800" dirty="0">
            <a:solidFill>
              <a:srgbClr val="0000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F749AD-2AD8-4241-AB29-137852A34483}" type="parTrans" cxnId="{5EFEB59C-4FAD-4D9D-BFD8-5BBED9E6E731}">
      <dgm:prSet/>
      <dgm:spPr/>
      <dgm:t>
        <a:bodyPr/>
        <a:lstStyle/>
        <a:p>
          <a:endParaRPr lang="es-MX">
            <a:solidFill>
              <a:srgbClr val="000099"/>
            </a:solidFill>
          </a:endParaRPr>
        </a:p>
      </dgm:t>
    </dgm:pt>
    <dgm:pt modelId="{07C58EEA-0225-4A41-89BE-8A36B1CF9350}" type="sibTrans" cxnId="{5EFEB59C-4FAD-4D9D-BFD8-5BBED9E6E731}">
      <dgm:prSet/>
      <dgm:spPr/>
      <dgm:t>
        <a:bodyPr/>
        <a:lstStyle/>
        <a:p>
          <a:endParaRPr lang="es-MX">
            <a:solidFill>
              <a:srgbClr val="000099"/>
            </a:solidFill>
          </a:endParaRPr>
        </a:p>
      </dgm:t>
    </dgm:pt>
    <dgm:pt modelId="{BE47DEA1-95FC-4F2C-907A-EC327EC984ED}">
      <dgm:prSet phldrT="[Texto]" custT="1"/>
      <dgm:spPr/>
      <dgm:t>
        <a:bodyPr/>
        <a:lstStyle/>
        <a:p>
          <a:r>
            <a:rPr lang="es-MX" sz="1800" b="0" i="0" u="none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rPr>
            <a:t>208,689 CEDI</a:t>
          </a:r>
          <a:endParaRPr lang="es-MX" sz="1800" b="0" dirty="0">
            <a:solidFill>
              <a:srgbClr val="0000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850972-B6D0-4480-8740-11D6A5BCB106}" type="parTrans" cxnId="{45DA57F9-E06D-497D-AF91-B5D6651A30F0}">
      <dgm:prSet/>
      <dgm:spPr/>
      <dgm:t>
        <a:bodyPr/>
        <a:lstStyle/>
        <a:p>
          <a:endParaRPr lang="es-MX">
            <a:solidFill>
              <a:srgbClr val="000099"/>
            </a:solidFill>
          </a:endParaRPr>
        </a:p>
      </dgm:t>
    </dgm:pt>
    <dgm:pt modelId="{9652517E-2E08-46FA-B7BD-3373ABC34875}" type="sibTrans" cxnId="{45DA57F9-E06D-497D-AF91-B5D6651A30F0}">
      <dgm:prSet/>
      <dgm:spPr/>
      <dgm:t>
        <a:bodyPr/>
        <a:lstStyle/>
        <a:p>
          <a:endParaRPr lang="es-MX">
            <a:solidFill>
              <a:srgbClr val="000099"/>
            </a:solidFill>
          </a:endParaRPr>
        </a:p>
      </dgm:t>
    </dgm:pt>
    <dgm:pt modelId="{88A61CE7-E286-4F70-834A-D8F92F701C48}" type="pres">
      <dgm:prSet presAssocID="{AE8F6178-5994-4E0B-8D79-53E2A59FEE8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3B698B76-9B40-4DC8-96F7-A1D855178B9A}" type="pres">
      <dgm:prSet presAssocID="{DC362CBD-EDFA-4A07-8F77-D73E349BF5F1}" presName="vertOne" presStyleCnt="0"/>
      <dgm:spPr/>
      <dgm:t>
        <a:bodyPr/>
        <a:lstStyle/>
        <a:p>
          <a:endParaRPr lang="es-MX"/>
        </a:p>
      </dgm:t>
    </dgm:pt>
    <dgm:pt modelId="{90C930DE-431A-492D-8030-299621FC6336}" type="pres">
      <dgm:prSet presAssocID="{DC362CBD-EDFA-4A07-8F77-D73E349BF5F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F6B7320-F807-44E1-AE7C-1BC4EE926652}" type="pres">
      <dgm:prSet presAssocID="{DC362CBD-EDFA-4A07-8F77-D73E349BF5F1}" presName="parTransOne" presStyleCnt="0"/>
      <dgm:spPr/>
      <dgm:t>
        <a:bodyPr/>
        <a:lstStyle/>
        <a:p>
          <a:endParaRPr lang="es-MX"/>
        </a:p>
      </dgm:t>
    </dgm:pt>
    <dgm:pt modelId="{CB06EC06-FAB5-4471-89A6-8F3F51295799}" type="pres">
      <dgm:prSet presAssocID="{DC362CBD-EDFA-4A07-8F77-D73E349BF5F1}" presName="horzOne" presStyleCnt="0"/>
      <dgm:spPr/>
      <dgm:t>
        <a:bodyPr/>
        <a:lstStyle/>
        <a:p>
          <a:endParaRPr lang="es-MX"/>
        </a:p>
      </dgm:t>
    </dgm:pt>
    <dgm:pt modelId="{05369F3F-9DB1-4F53-A704-E4EDB5B816F2}" type="pres">
      <dgm:prSet presAssocID="{7AEBEF36-607A-44FC-960B-3ECD320AE768}" presName="vertTwo" presStyleCnt="0"/>
      <dgm:spPr/>
      <dgm:t>
        <a:bodyPr/>
        <a:lstStyle/>
        <a:p>
          <a:endParaRPr lang="es-MX"/>
        </a:p>
      </dgm:t>
    </dgm:pt>
    <dgm:pt modelId="{98415651-114C-4D7B-9E09-385741B3104A}" type="pres">
      <dgm:prSet presAssocID="{7AEBEF36-607A-44FC-960B-3ECD320AE76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341ABDB-447E-4A8A-A09B-6821F8DA86A4}" type="pres">
      <dgm:prSet presAssocID="{7AEBEF36-607A-44FC-960B-3ECD320AE768}" presName="parTransTwo" presStyleCnt="0"/>
      <dgm:spPr/>
      <dgm:t>
        <a:bodyPr/>
        <a:lstStyle/>
        <a:p>
          <a:endParaRPr lang="es-MX"/>
        </a:p>
      </dgm:t>
    </dgm:pt>
    <dgm:pt modelId="{D0279443-B6BB-4345-9EC2-85EAECE3BB06}" type="pres">
      <dgm:prSet presAssocID="{7AEBEF36-607A-44FC-960B-3ECD320AE768}" presName="horzTwo" presStyleCnt="0"/>
      <dgm:spPr/>
      <dgm:t>
        <a:bodyPr/>
        <a:lstStyle/>
        <a:p>
          <a:endParaRPr lang="es-MX"/>
        </a:p>
      </dgm:t>
    </dgm:pt>
    <dgm:pt modelId="{45CBC464-EDFE-406C-BC80-50DF0FA3588B}" type="pres">
      <dgm:prSet presAssocID="{02F5FF6A-3084-43B0-8D20-E924457E0E26}" presName="vertThree" presStyleCnt="0"/>
      <dgm:spPr/>
      <dgm:t>
        <a:bodyPr/>
        <a:lstStyle/>
        <a:p>
          <a:endParaRPr lang="es-MX"/>
        </a:p>
      </dgm:t>
    </dgm:pt>
    <dgm:pt modelId="{9D4A14AA-7CB0-45B4-B2A3-BD6B60D8C8FE}" type="pres">
      <dgm:prSet presAssocID="{02F5FF6A-3084-43B0-8D20-E924457E0E26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5006122-8EE0-46B5-8A18-26EA8EDC3692}" type="pres">
      <dgm:prSet presAssocID="{02F5FF6A-3084-43B0-8D20-E924457E0E26}" presName="parTransThree" presStyleCnt="0"/>
      <dgm:spPr/>
      <dgm:t>
        <a:bodyPr/>
        <a:lstStyle/>
        <a:p>
          <a:endParaRPr lang="es-MX"/>
        </a:p>
      </dgm:t>
    </dgm:pt>
    <dgm:pt modelId="{23197D3C-936E-411E-BDEF-AF026907C34F}" type="pres">
      <dgm:prSet presAssocID="{02F5FF6A-3084-43B0-8D20-E924457E0E26}" presName="horzThree" presStyleCnt="0"/>
      <dgm:spPr/>
      <dgm:t>
        <a:bodyPr/>
        <a:lstStyle/>
        <a:p>
          <a:endParaRPr lang="es-MX"/>
        </a:p>
      </dgm:t>
    </dgm:pt>
    <dgm:pt modelId="{A1DA4D20-8E1F-4D3F-8730-118E126680EB}" type="pres">
      <dgm:prSet presAssocID="{4C85FD7E-C039-4849-9198-848314DCAC95}" presName="vertFour" presStyleCnt="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151FF5B-AD9E-4595-B3B8-EA740013EE5C}" type="pres">
      <dgm:prSet presAssocID="{4C85FD7E-C039-4849-9198-848314DCAC95}" presName="txFour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DFD21E2-00C3-45C0-BD46-3BEA73FAD8FC}" type="pres">
      <dgm:prSet presAssocID="{4C85FD7E-C039-4849-9198-848314DCAC95}" presName="horzFour" presStyleCnt="0"/>
      <dgm:spPr/>
      <dgm:t>
        <a:bodyPr/>
        <a:lstStyle/>
        <a:p>
          <a:endParaRPr lang="es-MX"/>
        </a:p>
      </dgm:t>
    </dgm:pt>
    <dgm:pt modelId="{16A8A198-0FB7-4DCF-81DB-45C8EBB502FA}" type="pres">
      <dgm:prSet presAssocID="{C2705A23-7D24-4E80-ACB7-FCDDAA34C831}" presName="sibSpaceFour" presStyleCnt="0"/>
      <dgm:spPr/>
      <dgm:t>
        <a:bodyPr/>
        <a:lstStyle/>
        <a:p>
          <a:endParaRPr lang="es-MX"/>
        </a:p>
      </dgm:t>
    </dgm:pt>
    <dgm:pt modelId="{2233571C-0A7C-4642-9EDE-0DD84AA6E4CC}" type="pres">
      <dgm:prSet presAssocID="{BE47DEA1-95FC-4F2C-907A-EC327EC984ED}" presName="vertFour" presStyleCnt="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DD2375E-7B7B-4499-AAF0-FA46D44D5195}" type="pres">
      <dgm:prSet presAssocID="{BE47DEA1-95FC-4F2C-907A-EC327EC984ED}" presName="txFour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3F8064C-0D79-4587-ACB7-F616E8867AFC}" type="pres">
      <dgm:prSet presAssocID="{BE47DEA1-95FC-4F2C-907A-EC327EC984ED}" presName="horzFour" presStyleCnt="0"/>
      <dgm:spPr/>
      <dgm:t>
        <a:bodyPr/>
        <a:lstStyle/>
        <a:p>
          <a:endParaRPr lang="es-MX"/>
        </a:p>
      </dgm:t>
    </dgm:pt>
    <dgm:pt modelId="{8DDEFF3D-C487-4901-B352-7476DCEF76C8}" type="pres">
      <dgm:prSet presAssocID="{BFC69C22-B193-4FB1-B3DD-65443FF276B0}" presName="sibSpaceTwo" presStyleCnt="0"/>
      <dgm:spPr/>
      <dgm:t>
        <a:bodyPr/>
        <a:lstStyle/>
        <a:p>
          <a:endParaRPr lang="es-MX"/>
        </a:p>
      </dgm:t>
    </dgm:pt>
    <dgm:pt modelId="{3265E697-CCE1-43D8-98BD-7AFF4FAC25EC}" type="pres">
      <dgm:prSet presAssocID="{B311E91D-07E6-4778-9F99-C4A7A299736D}" presName="vertTwo" presStyleCnt="0"/>
      <dgm:spPr/>
      <dgm:t>
        <a:bodyPr/>
        <a:lstStyle/>
        <a:p>
          <a:endParaRPr lang="es-MX"/>
        </a:p>
      </dgm:t>
    </dgm:pt>
    <dgm:pt modelId="{C1B6902E-6A2B-4198-BD6D-4CDBFE7ED44D}" type="pres">
      <dgm:prSet presAssocID="{B311E91D-07E6-4778-9F99-C4A7A299736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71F0796-7702-4739-A273-F1BBBCAFAA5D}" type="pres">
      <dgm:prSet presAssocID="{B311E91D-07E6-4778-9F99-C4A7A299736D}" presName="parTransTwo" presStyleCnt="0"/>
      <dgm:spPr/>
      <dgm:t>
        <a:bodyPr/>
        <a:lstStyle/>
        <a:p>
          <a:endParaRPr lang="es-MX"/>
        </a:p>
      </dgm:t>
    </dgm:pt>
    <dgm:pt modelId="{14BB93FA-CEEB-4DE9-9BF0-DFB59D022234}" type="pres">
      <dgm:prSet presAssocID="{B311E91D-07E6-4778-9F99-C4A7A299736D}" presName="horzTwo" presStyleCnt="0"/>
      <dgm:spPr/>
      <dgm:t>
        <a:bodyPr/>
        <a:lstStyle/>
        <a:p>
          <a:endParaRPr lang="es-MX"/>
        </a:p>
      </dgm:t>
    </dgm:pt>
    <dgm:pt modelId="{8EF1DC1F-D091-4CBC-A388-373023345438}" type="pres">
      <dgm:prSet presAssocID="{DB61C977-97FE-40FA-85B4-8720BA3D7F9A}" presName="vertThree" presStyleCnt="0"/>
      <dgm:spPr/>
      <dgm:t>
        <a:bodyPr/>
        <a:lstStyle/>
        <a:p>
          <a:endParaRPr lang="es-MX"/>
        </a:p>
      </dgm:t>
    </dgm:pt>
    <dgm:pt modelId="{0F938B17-A62D-4B76-9AFF-E8254FC11279}" type="pres">
      <dgm:prSet presAssocID="{DB61C977-97FE-40FA-85B4-8720BA3D7F9A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195A539-84B0-4834-9F05-C3D7DB629330}" type="pres">
      <dgm:prSet presAssocID="{DB61C977-97FE-40FA-85B4-8720BA3D7F9A}" presName="parTransThree" presStyleCnt="0"/>
      <dgm:spPr/>
      <dgm:t>
        <a:bodyPr/>
        <a:lstStyle/>
        <a:p>
          <a:endParaRPr lang="es-MX"/>
        </a:p>
      </dgm:t>
    </dgm:pt>
    <dgm:pt modelId="{2CC4206A-5E95-4CF0-96F3-AAC0BA3BB57A}" type="pres">
      <dgm:prSet presAssocID="{DB61C977-97FE-40FA-85B4-8720BA3D7F9A}" presName="horzThree" presStyleCnt="0"/>
      <dgm:spPr/>
      <dgm:t>
        <a:bodyPr/>
        <a:lstStyle/>
        <a:p>
          <a:endParaRPr lang="es-MX"/>
        </a:p>
      </dgm:t>
    </dgm:pt>
    <dgm:pt modelId="{72189BCA-190B-480B-A0E9-ADD64CC3DF3B}" type="pres">
      <dgm:prSet presAssocID="{C68B9008-DB11-4122-8815-156329AB21F3}" presName="vertFour" presStyleCnt="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EBA7510-527C-41DF-95F1-446AD38B5772}" type="pres">
      <dgm:prSet presAssocID="{C68B9008-DB11-4122-8815-156329AB21F3}" presName="txFour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873D57C-D3A8-47D5-B31A-B697EAD1AAF4}" type="pres">
      <dgm:prSet presAssocID="{C68B9008-DB11-4122-8815-156329AB21F3}" presName="horzFour" presStyleCnt="0"/>
      <dgm:spPr/>
      <dgm:t>
        <a:bodyPr/>
        <a:lstStyle/>
        <a:p>
          <a:endParaRPr lang="es-MX"/>
        </a:p>
      </dgm:t>
    </dgm:pt>
  </dgm:ptLst>
  <dgm:cxnLst>
    <dgm:cxn modelId="{9EDE8D53-D5BE-4018-B61D-CFE237F92C50}" type="presOf" srcId="{02F5FF6A-3084-43B0-8D20-E924457E0E26}" destId="{9D4A14AA-7CB0-45B4-B2A3-BD6B60D8C8FE}" srcOrd="0" destOrd="0" presId="urn:microsoft.com/office/officeart/2005/8/layout/hierarchy4"/>
    <dgm:cxn modelId="{2F732DBF-A80A-4214-B6EE-EF9A7C44C83B}" type="presOf" srcId="{7AEBEF36-607A-44FC-960B-3ECD320AE768}" destId="{98415651-114C-4D7B-9E09-385741B3104A}" srcOrd="0" destOrd="0" presId="urn:microsoft.com/office/officeart/2005/8/layout/hierarchy4"/>
    <dgm:cxn modelId="{3B0A0480-D8A7-4C0F-85F2-1E2143C0C29D}" type="presOf" srcId="{B311E91D-07E6-4778-9F99-C4A7A299736D}" destId="{C1B6902E-6A2B-4198-BD6D-4CDBFE7ED44D}" srcOrd="0" destOrd="0" presId="urn:microsoft.com/office/officeart/2005/8/layout/hierarchy4"/>
    <dgm:cxn modelId="{0C05DD90-353B-4800-B59D-E47CC34EE807}" type="presOf" srcId="{C68B9008-DB11-4122-8815-156329AB21F3}" destId="{BEBA7510-527C-41DF-95F1-446AD38B5772}" srcOrd="0" destOrd="0" presId="urn:microsoft.com/office/officeart/2005/8/layout/hierarchy4"/>
    <dgm:cxn modelId="{AA776BCE-A322-48BA-B846-C002DD53CE6F}" srcId="{DC362CBD-EDFA-4A07-8F77-D73E349BF5F1}" destId="{B311E91D-07E6-4778-9F99-C4A7A299736D}" srcOrd="1" destOrd="0" parTransId="{5AC9D2E1-5B93-4693-934A-7B63520BCCF6}" sibTransId="{E2ECE0BF-FBE3-4096-BB69-3803DE2A0649}"/>
    <dgm:cxn modelId="{892E8631-B997-45AA-B0ED-C6E3D585F767}" type="presOf" srcId="{DC362CBD-EDFA-4A07-8F77-D73E349BF5F1}" destId="{90C930DE-431A-492D-8030-299621FC6336}" srcOrd="0" destOrd="0" presId="urn:microsoft.com/office/officeart/2005/8/layout/hierarchy4"/>
    <dgm:cxn modelId="{ABF16448-AE9F-4E5B-A8AA-6586AE399EB0}" type="presOf" srcId="{DB61C977-97FE-40FA-85B4-8720BA3D7F9A}" destId="{0F938B17-A62D-4B76-9AFF-E8254FC11279}" srcOrd="0" destOrd="0" presId="urn:microsoft.com/office/officeart/2005/8/layout/hierarchy4"/>
    <dgm:cxn modelId="{6BA8B94E-6072-4D4B-AA3A-43B25738D2D1}" srcId="{DC362CBD-EDFA-4A07-8F77-D73E349BF5F1}" destId="{7AEBEF36-607A-44FC-960B-3ECD320AE768}" srcOrd="0" destOrd="0" parTransId="{53502490-0B31-4E3F-BA0D-2D9ADDE3E858}" sibTransId="{BFC69C22-B193-4FB1-B3DD-65443FF276B0}"/>
    <dgm:cxn modelId="{FA584E0B-7F4F-461E-81EA-9075C0C2861F}" srcId="{B311E91D-07E6-4778-9F99-C4A7A299736D}" destId="{DB61C977-97FE-40FA-85B4-8720BA3D7F9A}" srcOrd="0" destOrd="0" parTransId="{2FD9BF21-371F-4CD2-BAD3-0EC6FC6682C5}" sibTransId="{A4CB9167-BBFA-46B5-B00A-8F8F23B37524}"/>
    <dgm:cxn modelId="{56390A67-1897-4710-BCBB-AFF752CB0F72}" type="presOf" srcId="{BE47DEA1-95FC-4F2C-907A-EC327EC984ED}" destId="{7DD2375E-7B7B-4499-AAF0-FA46D44D5195}" srcOrd="0" destOrd="0" presId="urn:microsoft.com/office/officeart/2005/8/layout/hierarchy4"/>
    <dgm:cxn modelId="{45DA57F9-E06D-497D-AF91-B5D6651A30F0}" srcId="{02F5FF6A-3084-43B0-8D20-E924457E0E26}" destId="{BE47DEA1-95FC-4F2C-907A-EC327EC984ED}" srcOrd="1" destOrd="0" parTransId="{0B850972-B6D0-4480-8740-11D6A5BCB106}" sibTransId="{9652517E-2E08-46FA-B7BD-3373ABC34875}"/>
    <dgm:cxn modelId="{C489E997-1780-44EC-9453-5F2DC51636FC}" srcId="{7AEBEF36-607A-44FC-960B-3ECD320AE768}" destId="{02F5FF6A-3084-43B0-8D20-E924457E0E26}" srcOrd="0" destOrd="0" parTransId="{5DEF7B5F-74C5-44D4-AC3B-38351C3A8D00}" sibTransId="{76E40CA1-DE17-4C50-94BB-32CF43264CFB}"/>
    <dgm:cxn modelId="{D1DBBF7F-1213-4D46-B27A-3864517C8C48}" type="presOf" srcId="{4C85FD7E-C039-4849-9198-848314DCAC95}" destId="{1151FF5B-AD9E-4595-B3B8-EA740013EE5C}" srcOrd="0" destOrd="0" presId="urn:microsoft.com/office/officeart/2005/8/layout/hierarchy4"/>
    <dgm:cxn modelId="{56FA9CAB-079C-41D9-92B7-7D429026CE6A}" srcId="{02F5FF6A-3084-43B0-8D20-E924457E0E26}" destId="{4C85FD7E-C039-4849-9198-848314DCAC95}" srcOrd="0" destOrd="0" parTransId="{E4EBC39D-B973-4D8B-AE37-DBE2270ACA42}" sibTransId="{C2705A23-7D24-4E80-ACB7-FCDDAA34C831}"/>
    <dgm:cxn modelId="{5EFEB59C-4FAD-4D9D-BFD8-5BBED9E6E731}" srcId="{DB61C977-97FE-40FA-85B4-8720BA3D7F9A}" destId="{C68B9008-DB11-4122-8815-156329AB21F3}" srcOrd="0" destOrd="0" parTransId="{C7F749AD-2AD8-4241-AB29-137852A34483}" sibTransId="{07C58EEA-0225-4A41-89BE-8A36B1CF9350}"/>
    <dgm:cxn modelId="{D39196A1-9EB1-47C6-9D2E-5D357C2A1E6D}" type="presOf" srcId="{AE8F6178-5994-4E0B-8D79-53E2A59FEE84}" destId="{88A61CE7-E286-4F70-834A-D8F92F701C48}" srcOrd="0" destOrd="0" presId="urn:microsoft.com/office/officeart/2005/8/layout/hierarchy4"/>
    <dgm:cxn modelId="{9152D440-C271-41DF-9CE6-9D9ABAF866E1}" srcId="{AE8F6178-5994-4E0B-8D79-53E2A59FEE84}" destId="{DC362CBD-EDFA-4A07-8F77-D73E349BF5F1}" srcOrd="0" destOrd="0" parTransId="{FE18B089-708A-4237-A5F2-6015C7EA891A}" sibTransId="{A5153532-EBCC-4680-8C1F-0587C8A7C9D6}"/>
    <dgm:cxn modelId="{EEDE4B2D-0CFB-4980-8957-294D45C5F5E1}" type="presParOf" srcId="{88A61CE7-E286-4F70-834A-D8F92F701C48}" destId="{3B698B76-9B40-4DC8-96F7-A1D855178B9A}" srcOrd="0" destOrd="0" presId="urn:microsoft.com/office/officeart/2005/8/layout/hierarchy4"/>
    <dgm:cxn modelId="{C060DFF6-10E0-4D66-B0D7-7EA3FA305A3D}" type="presParOf" srcId="{3B698B76-9B40-4DC8-96F7-A1D855178B9A}" destId="{90C930DE-431A-492D-8030-299621FC6336}" srcOrd="0" destOrd="0" presId="urn:microsoft.com/office/officeart/2005/8/layout/hierarchy4"/>
    <dgm:cxn modelId="{2640E2AE-D9D0-4F62-8F17-4228D43576F9}" type="presParOf" srcId="{3B698B76-9B40-4DC8-96F7-A1D855178B9A}" destId="{6F6B7320-F807-44E1-AE7C-1BC4EE926652}" srcOrd="1" destOrd="0" presId="urn:microsoft.com/office/officeart/2005/8/layout/hierarchy4"/>
    <dgm:cxn modelId="{6466EAA6-737E-41B1-9808-9E2D97D3270C}" type="presParOf" srcId="{3B698B76-9B40-4DC8-96F7-A1D855178B9A}" destId="{CB06EC06-FAB5-4471-89A6-8F3F51295799}" srcOrd="2" destOrd="0" presId="urn:microsoft.com/office/officeart/2005/8/layout/hierarchy4"/>
    <dgm:cxn modelId="{101AB31E-0DBF-40C5-A881-A078B2580CCE}" type="presParOf" srcId="{CB06EC06-FAB5-4471-89A6-8F3F51295799}" destId="{05369F3F-9DB1-4F53-A704-E4EDB5B816F2}" srcOrd="0" destOrd="0" presId="urn:microsoft.com/office/officeart/2005/8/layout/hierarchy4"/>
    <dgm:cxn modelId="{641563A8-5E15-42FF-87A9-D13A1C705AC3}" type="presParOf" srcId="{05369F3F-9DB1-4F53-A704-E4EDB5B816F2}" destId="{98415651-114C-4D7B-9E09-385741B3104A}" srcOrd="0" destOrd="0" presId="urn:microsoft.com/office/officeart/2005/8/layout/hierarchy4"/>
    <dgm:cxn modelId="{932FCF12-ED14-4BB6-985E-C2B3DA42F582}" type="presParOf" srcId="{05369F3F-9DB1-4F53-A704-E4EDB5B816F2}" destId="{2341ABDB-447E-4A8A-A09B-6821F8DA86A4}" srcOrd="1" destOrd="0" presId="urn:microsoft.com/office/officeart/2005/8/layout/hierarchy4"/>
    <dgm:cxn modelId="{40910DFE-EC0C-4086-B8C6-7EFD9BB563F4}" type="presParOf" srcId="{05369F3F-9DB1-4F53-A704-E4EDB5B816F2}" destId="{D0279443-B6BB-4345-9EC2-85EAECE3BB06}" srcOrd="2" destOrd="0" presId="urn:microsoft.com/office/officeart/2005/8/layout/hierarchy4"/>
    <dgm:cxn modelId="{BBE8C48E-4057-4164-B642-17355ACCDB4F}" type="presParOf" srcId="{D0279443-B6BB-4345-9EC2-85EAECE3BB06}" destId="{45CBC464-EDFE-406C-BC80-50DF0FA3588B}" srcOrd="0" destOrd="0" presId="urn:microsoft.com/office/officeart/2005/8/layout/hierarchy4"/>
    <dgm:cxn modelId="{8EC9BF93-5B79-4B2B-B995-D603D27AA931}" type="presParOf" srcId="{45CBC464-EDFE-406C-BC80-50DF0FA3588B}" destId="{9D4A14AA-7CB0-45B4-B2A3-BD6B60D8C8FE}" srcOrd="0" destOrd="0" presId="urn:microsoft.com/office/officeart/2005/8/layout/hierarchy4"/>
    <dgm:cxn modelId="{9DE6F452-2880-44CB-8406-AFE732984A62}" type="presParOf" srcId="{45CBC464-EDFE-406C-BC80-50DF0FA3588B}" destId="{25006122-8EE0-46B5-8A18-26EA8EDC3692}" srcOrd="1" destOrd="0" presId="urn:microsoft.com/office/officeart/2005/8/layout/hierarchy4"/>
    <dgm:cxn modelId="{B66F54CC-D168-4725-B088-D0BEDB4C2A9A}" type="presParOf" srcId="{45CBC464-EDFE-406C-BC80-50DF0FA3588B}" destId="{23197D3C-936E-411E-BDEF-AF026907C34F}" srcOrd="2" destOrd="0" presId="urn:microsoft.com/office/officeart/2005/8/layout/hierarchy4"/>
    <dgm:cxn modelId="{2D152B3C-1B47-45A7-889D-C9AA674DAB62}" type="presParOf" srcId="{23197D3C-936E-411E-BDEF-AF026907C34F}" destId="{A1DA4D20-8E1F-4D3F-8730-118E126680EB}" srcOrd="0" destOrd="0" presId="urn:microsoft.com/office/officeart/2005/8/layout/hierarchy4"/>
    <dgm:cxn modelId="{AA6163E2-2C86-46C5-B2F6-B9FD85D2B728}" type="presParOf" srcId="{A1DA4D20-8E1F-4D3F-8730-118E126680EB}" destId="{1151FF5B-AD9E-4595-B3B8-EA740013EE5C}" srcOrd="0" destOrd="0" presId="urn:microsoft.com/office/officeart/2005/8/layout/hierarchy4"/>
    <dgm:cxn modelId="{685A30AA-4998-479A-AAF0-240D85E924BC}" type="presParOf" srcId="{A1DA4D20-8E1F-4D3F-8730-118E126680EB}" destId="{BDFD21E2-00C3-45C0-BD46-3BEA73FAD8FC}" srcOrd="1" destOrd="0" presId="urn:microsoft.com/office/officeart/2005/8/layout/hierarchy4"/>
    <dgm:cxn modelId="{6F14F61C-EE24-47A5-9DB7-575E2FB3EF94}" type="presParOf" srcId="{23197D3C-936E-411E-BDEF-AF026907C34F}" destId="{16A8A198-0FB7-4DCF-81DB-45C8EBB502FA}" srcOrd="1" destOrd="0" presId="urn:microsoft.com/office/officeart/2005/8/layout/hierarchy4"/>
    <dgm:cxn modelId="{9D187153-139B-40F5-94F3-340BC9503EA9}" type="presParOf" srcId="{23197D3C-936E-411E-BDEF-AF026907C34F}" destId="{2233571C-0A7C-4642-9EDE-0DD84AA6E4CC}" srcOrd="2" destOrd="0" presId="urn:microsoft.com/office/officeart/2005/8/layout/hierarchy4"/>
    <dgm:cxn modelId="{242094AA-2367-4504-A357-B659249561B1}" type="presParOf" srcId="{2233571C-0A7C-4642-9EDE-0DD84AA6E4CC}" destId="{7DD2375E-7B7B-4499-AAF0-FA46D44D5195}" srcOrd="0" destOrd="0" presId="urn:microsoft.com/office/officeart/2005/8/layout/hierarchy4"/>
    <dgm:cxn modelId="{291102FC-C0E4-415C-82DF-7EFC6DDBE02F}" type="presParOf" srcId="{2233571C-0A7C-4642-9EDE-0DD84AA6E4CC}" destId="{A3F8064C-0D79-4587-ACB7-F616E8867AFC}" srcOrd="1" destOrd="0" presId="urn:microsoft.com/office/officeart/2005/8/layout/hierarchy4"/>
    <dgm:cxn modelId="{A1F9F08D-16AB-4082-9514-09ACF3C18A59}" type="presParOf" srcId="{CB06EC06-FAB5-4471-89A6-8F3F51295799}" destId="{8DDEFF3D-C487-4901-B352-7476DCEF76C8}" srcOrd="1" destOrd="0" presId="urn:microsoft.com/office/officeart/2005/8/layout/hierarchy4"/>
    <dgm:cxn modelId="{DB07C008-C731-4BAE-9FC3-33E7A276779B}" type="presParOf" srcId="{CB06EC06-FAB5-4471-89A6-8F3F51295799}" destId="{3265E697-CCE1-43D8-98BD-7AFF4FAC25EC}" srcOrd="2" destOrd="0" presId="urn:microsoft.com/office/officeart/2005/8/layout/hierarchy4"/>
    <dgm:cxn modelId="{32AAE68E-E7BB-4B26-AD6E-9D76B2590696}" type="presParOf" srcId="{3265E697-CCE1-43D8-98BD-7AFF4FAC25EC}" destId="{C1B6902E-6A2B-4198-BD6D-4CDBFE7ED44D}" srcOrd="0" destOrd="0" presId="urn:microsoft.com/office/officeart/2005/8/layout/hierarchy4"/>
    <dgm:cxn modelId="{6A2B30D0-6F81-4A9F-843E-77D0D2808771}" type="presParOf" srcId="{3265E697-CCE1-43D8-98BD-7AFF4FAC25EC}" destId="{E71F0796-7702-4739-A273-F1BBBCAFAA5D}" srcOrd="1" destOrd="0" presId="urn:microsoft.com/office/officeart/2005/8/layout/hierarchy4"/>
    <dgm:cxn modelId="{05A3A099-1F8E-4592-813E-9B72FC004082}" type="presParOf" srcId="{3265E697-CCE1-43D8-98BD-7AFF4FAC25EC}" destId="{14BB93FA-CEEB-4DE9-9BF0-DFB59D022234}" srcOrd="2" destOrd="0" presId="urn:microsoft.com/office/officeart/2005/8/layout/hierarchy4"/>
    <dgm:cxn modelId="{0773AD64-27AC-4AF3-9CB1-0467CAE69B10}" type="presParOf" srcId="{14BB93FA-CEEB-4DE9-9BF0-DFB59D022234}" destId="{8EF1DC1F-D091-4CBC-A388-373023345438}" srcOrd="0" destOrd="0" presId="urn:microsoft.com/office/officeart/2005/8/layout/hierarchy4"/>
    <dgm:cxn modelId="{C1991C06-B9CC-4936-86D3-62F3FBDE214D}" type="presParOf" srcId="{8EF1DC1F-D091-4CBC-A388-373023345438}" destId="{0F938B17-A62D-4B76-9AFF-E8254FC11279}" srcOrd="0" destOrd="0" presId="urn:microsoft.com/office/officeart/2005/8/layout/hierarchy4"/>
    <dgm:cxn modelId="{29394DA7-4A02-45BD-BE58-43E6207449F0}" type="presParOf" srcId="{8EF1DC1F-D091-4CBC-A388-373023345438}" destId="{7195A539-84B0-4834-9F05-C3D7DB629330}" srcOrd="1" destOrd="0" presId="urn:microsoft.com/office/officeart/2005/8/layout/hierarchy4"/>
    <dgm:cxn modelId="{B884D5F0-402C-4412-BE9C-F14507CE4715}" type="presParOf" srcId="{8EF1DC1F-D091-4CBC-A388-373023345438}" destId="{2CC4206A-5E95-4CF0-96F3-AAC0BA3BB57A}" srcOrd="2" destOrd="0" presId="urn:microsoft.com/office/officeart/2005/8/layout/hierarchy4"/>
    <dgm:cxn modelId="{BAA1BAE2-2F57-4D08-81E4-DAC58E154437}" type="presParOf" srcId="{2CC4206A-5E95-4CF0-96F3-AAC0BA3BB57A}" destId="{72189BCA-190B-480B-A0E9-ADD64CC3DF3B}" srcOrd="0" destOrd="0" presId="urn:microsoft.com/office/officeart/2005/8/layout/hierarchy4"/>
    <dgm:cxn modelId="{D62ADEC8-A169-4BA6-8A41-F8D338AA36D8}" type="presParOf" srcId="{72189BCA-190B-480B-A0E9-ADD64CC3DF3B}" destId="{BEBA7510-527C-41DF-95F1-446AD38B5772}" srcOrd="0" destOrd="0" presId="urn:microsoft.com/office/officeart/2005/8/layout/hierarchy4"/>
    <dgm:cxn modelId="{73C2B085-C237-4874-9073-EF318DDA23DB}" type="presParOf" srcId="{72189BCA-190B-480B-A0E9-ADD64CC3DF3B}" destId="{B873D57C-D3A8-47D5-B31A-B697EAD1AAF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BE942C7-2178-40E8-B43A-621414907A1A}" type="doc">
      <dgm:prSet loTypeId="urn:microsoft.com/office/officeart/2009/3/layout/BlockDescendingList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35FC2E93-9270-4CC9-B945-B3CA59B4D307}">
      <dgm:prSet custT="1"/>
      <dgm:spPr/>
      <dgm:t>
        <a:bodyPr/>
        <a:lstStyle/>
        <a:p>
          <a:pPr rtl="0"/>
          <a:r>
            <a:rPr lang="es-MX" sz="1800" smtClean="0">
              <a:solidFill>
                <a:schemeClr val="tx1"/>
              </a:solidFill>
            </a:rPr>
            <a:t>SNDIF- SEDESOL</a:t>
          </a:r>
          <a:endParaRPr lang="es-MX" sz="1800" dirty="0">
            <a:solidFill>
              <a:schemeClr val="tx1"/>
            </a:solidFill>
          </a:endParaRPr>
        </a:p>
      </dgm:t>
    </dgm:pt>
    <dgm:pt modelId="{7A70634D-5928-4AF5-A35D-B86380C9F66B}" type="parTrans" cxnId="{32341EC5-9EDA-4E14-B671-C28B3C315F88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EE8858D0-DD3A-46E4-B091-927ED5465899}" type="sibTrans" cxnId="{32341EC5-9EDA-4E14-B671-C28B3C315F88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522CFC4A-EEAC-414D-9E3A-DEA028DF1DDB}">
      <dgm:prSet custT="1"/>
      <dgm:spPr/>
      <dgm:t>
        <a:bodyPr/>
        <a:lstStyle/>
        <a:p>
          <a:pPr rtl="0"/>
          <a:r>
            <a:rPr lang="es-MX" sz="1800" smtClean="0">
              <a:solidFill>
                <a:schemeClr val="tx1"/>
              </a:solidFill>
            </a:rPr>
            <a:t>FONDO UNIDO</a:t>
          </a:r>
          <a:endParaRPr lang="es-MX" sz="1800" dirty="0">
            <a:solidFill>
              <a:schemeClr val="tx1"/>
            </a:solidFill>
          </a:endParaRPr>
        </a:p>
      </dgm:t>
    </dgm:pt>
    <dgm:pt modelId="{D99B8F02-1DF0-4D12-B733-098848BB5F00}" type="parTrans" cxnId="{9E487323-12EB-494F-A7AA-836BBEDFF834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AD77EBD4-845E-4EE2-A064-07114F2AF2BA}" type="sibTrans" cxnId="{9E487323-12EB-494F-A7AA-836BBEDFF834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2A31E04A-BE7A-4DC6-B10F-06000A8DF5A2}">
      <dgm:prSet custT="1"/>
      <dgm:spPr/>
      <dgm:t>
        <a:bodyPr/>
        <a:lstStyle/>
        <a:p>
          <a:r>
            <a:rPr lang="es-MX" sz="1600" dirty="0" smtClean="0">
              <a:solidFill>
                <a:schemeClr val="tx1"/>
              </a:solidFill>
            </a:rPr>
            <a:t>7,941 estancias</a:t>
          </a:r>
          <a:endParaRPr lang="es-MX" sz="1600" dirty="0">
            <a:solidFill>
              <a:schemeClr val="tx1"/>
            </a:solidFill>
          </a:endParaRPr>
        </a:p>
      </dgm:t>
    </dgm:pt>
    <dgm:pt modelId="{4E9DEE18-9DBE-4A26-9C8A-D18AC1E27A98}" type="parTrans" cxnId="{B185BC17-A2AE-4A83-8C63-DDE0E167655C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1FD2E979-36A5-4C44-8949-66BBCB671988}" type="sibTrans" cxnId="{B185BC17-A2AE-4A83-8C63-DDE0E167655C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C522E7FA-0390-452B-BF20-A175158CCF13}">
      <dgm:prSet custT="1"/>
      <dgm:spPr/>
      <dgm:t>
        <a:bodyPr/>
        <a:lstStyle/>
        <a:p>
          <a:r>
            <a:rPr lang="es-MX" sz="1600" smtClean="0">
              <a:solidFill>
                <a:schemeClr val="tx1"/>
              </a:solidFill>
            </a:rPr>
            <a:t>28 estancias</a:t>
          </a:r>
          <a:endParaRPr lang="es-MX" sz="1600" dirty="0">
            <a:solidFill>
              <a:schemeClr val="tx1"/>
            </a:solidFill>
          </a:endParaRPr>
        </a:p>
      </dgm:t>
    </dgm:pt>
    <dgm:pt modelId="{46314C6A-0299-4D97-ADA7-40A275D56D84}" type="parTrans" cxnId="{4575CC3E-8DCC-49A9-BF8A-08EEADBA52EE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9F27F75A-C96D-4321-AD61-0B7ACDAAB4B0}" type="sibTrans" cxnId="{4575CC3E-8DCC-49A9-BF8A-08EEADBA52EE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427D6D8F-FA3E-4D3B-BDF8-94C295B1B6A7}">
      <dgm:prSet custT="1"/>
      <dgm:spPr/>
      <dgm:t>
        <a:bodyPr/>
        <a:lstStyle/>
        <a:p>
          <a:pPr rtl="0"/>
          <a:r>
            <a:rPr lang="es-MX" sz="1800" smtClean="0">
              <a:solidFill>
                <a:schemeClr val="tx1"/>
              </a:solidFill>
            </a:rPr>
            <a:t>PREESCOLARES PUEBLA</a:t>
          </a:r>
          <a:endParaRPr lang="es-MX" sz="1800" dirty="0">
            <a:solidFill>
              <a:schemeClr val="tx1"/>
            </a:solidFill>
          </a:endParaRPr>
        </a:p>
      </dgm:t>
    </dgm:pt>
    <dgm:pt modelId="{57BB451B-0249-40AA-98FD-262BFBE9784C}" type="parTrans" cxnId="{8AD07B45-F232-43ED-A5C8-703D9C511F35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3FFB48CA-8443-46A9-B47C-FCF175221854}" type="sibTrans" cxnId="{8AD07B45-F232-43ED-A5C8-703D9C511F35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7A8B2C8B-38FD-420A-83AE-9C80CD208560}">
      <dgm:prSet custT="1"/>
      <dgm:spPr/>
      <dgm:t>
        <a:bodyPr/>
        <a:lstStyle/>
        <a:p>
          <a:pPr rtl="0"/>
          <a:r>
            <a:rPr lang="es-MX" sz="1800" smtClean="0">
              <a:solidFill>
                <a:schemeClr val="tx1"/>
              </a:solidFill>
            </a:rPr>
            <a:t>CADI</a:t>
          </a:r>
          <a:endParaRPr lang="es-MX" sz="1800" dirty="0">
            <a:solidFill>
              <a:schemeClr val="tx1"/>
            </a:solidFill>
          </a:endParaRPr>
        </a:p>
      </dgm:t>
    </dgm:pt>
    <dgm:pt modelId="{D9894519-3868-4EC5-8D64-72504E6236DB}" type="parTrans" cxnId="{B32E09DA-BBF1-4B07-9E1E-DF2F446BB906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C9E093BE-8BDE-487C-AF1C-0B8F907C40C7}" type="sibTrans" cxnId="{B32E09DA-BBF1-4B07-9E1E-DF2F446BB906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69C47BA3-9AE5-40B7-A737-17A4830E2749}">
      <dgm:prSet custT="1"/>
      <dgm:spPr/>
      <dgm:t>
        <a:bodyPr/>
        <a:lstStyle/>
        <a:p>
          <a:pPr rtl="0"/>
          <a:r>
            <a:rPr lang="es-MX" sz="1800" smtClean="0">
              <a:solidFill>
                <a:schemeClr val="tx1"/>
              </a:solidFill>
            </a:rPr>
            <a:t>CAIC</a:t>
          </a:r>
          <a:endParaRPr lang="es-MX" sz="1800" dirty="0">
            <a:solidFill>
              <a:schemeClr val="tx1"/>
            </a:solidFill>
          </a:endParaRPr>
        </a:p>
      </dgm:t>
    </dgm:pt>
    <dgm:pt modelId="{503B7D44-9DE2-477B-A20A-6BDA52E491AD}" type="parTrans" cxnId="{258C237C-CB4C-4823-8656-B46611422D8C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3B4133DC-DD7E-48D0-94BF-74DE983C1166}" type="sibTrans" cxnId="{258C237C-CB4C-4823-8656-B46611422D8C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6854FAA0-5967-48D9-A1A1-0A416D0DBDAA}">
      <dgm:prSet custT="1"/>
      <dgm:spPr/>
      <dgm:t>
        <a:bodyPr/>
        <a:lstStyle/>
        <a:p>
          <a:r>
            <a:rPr lang="es-MX" sz="1400" dirty="0" smtClean="0">
              <a:solidFill>
                <a:schemeClr val="tx1"/>
              </a:solidFill>
            </a:rPr>
            <a:t>211,273 preescolares</a:t>
          </a:r>
          <a:endParaRPr lang="es-MX" sz="1400" dirty="0">
            <a:solidFill>
              <a:schemeClr val="tx1"/>
            </a:solidFill>
          </a:endParaRPr>
        </a:p>
      </dgm:t>
    </dgm:pt>
    <dgm:pt modelId="{6EEC6A68-245C-4476-8808-3B5C1C943795}" type="parTrans" cxnId="{AA0BDDBD-4B4A-44C8-B45D-AB6BDF30D0C6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59C0E38A-2F3B-4A7B-9552-29C4519C5085}" type="sibTrans" cxnId="{AA0BDDBD-4B4A-44C8-B45D-AB6BDF30D0C6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5233E36C-9619-4C6E-BE0E-45D49DD6A061}">
      <dgm:prSet custT="1"/>
      <dgm:spPr/>
      <dgm:t>
        <a:bodyPr/>
        <a:lstStyle/>
        <a:p>
          <a:r>
            <a:rPr lang="es-MX" sz="1600" smtClean="0">
              <a:solidFill>
                <a:schemeClr val="tx1"/>
              </a:solidFill>
            </a:rPr>
            <a:t>2,406 Centros</a:t>
          </a:r>
          <a:endParaRPr lang="es-MX" sz="1600" dirty="0">
            <a:solidFill>
              <a:schemeClr val="tx1"/>
            </a:solidFill>
          </a:endParaRPr>
        </a:p>
      </dgm:t>
    </dgm:pt>
    <dgm:pt modelId="{CACD3341-04DB-4BA4-87D3-2EB268F39272}" type="parTrans" cxnId="{A49CC495-E660-4F41-9297-172D7CCE05FA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BD570169-345A-49A8-8F02-7264E82619B3}" type="sibTrans" cxnId="{A49CC495-E660-4F41-9297-172D7CCE05FA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9D65E34B-E358-4587-8B8F-64DB0C4B698A}">
      <dgm:prSet custT="1"/>
      <dgm:spPr/>
      <dgm:t>
        <a:bodyPr/>
        <a:lstStyle/>
        <a:p>
          <a:r>
            <a:rPr lang="es-MX" sz="1400" smtClean="0">
              <a:solidFill>
                <a:schemeClr val="tx1"/>
              </a:solidFill>
            </a:rPr>
            <a:t>75,005 preescolares</a:t>
          </a:r>
          <a:endParaRPr lang="es-MX" sz="1400" dirty="0">
            <a:solidFill>
              <a:schemeClr val="tx1"/>
            </a:solidFill>
          </a:endParaRPr>
        </a:p>
      </dgm:t>
    </dgm:pt>
    <dgm:pt modelId="{37051DD2-3F3A-4A45-83FC-33404A2E322C}" type="parTrans" cxnId="{3E3B1DFF-7ED3-41A8-8D6A-4671BACA65B4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8882DF38-396D-436E-9DB6-B080CE39C202}" type="sibTrans" cxnId="{3E3B1DFF-7ED3-41A8-8D6A-4671BACA65B4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752195F3-7D0C-4C61-B4AE-AFE9097328BC}">
      <dgm:prSet custT="1"/>
      <dgm:spPr/>
      <dgm:t>
        <a:bodyPr/>
        <a:lstStyle/>
        <a:p>
          <a:r>
            <a:rPr lang="es-MX" sz="1600" smtClean="0">
              <a:solidFill>
                <a:schemeClr val="tx1"/>
              </a:solidFill>
            </a:rPr>
            <a:t>71 estancias</a:t>
          </a:r>
          <a:endParaRPr lang="es-MX" sz="1600" dirty="0">
            <a:solidFill>
              <a:schemeClr val="tx1"/>
            </a:solidFill>
          </a:endParaRPr>
        </a:p>
      </dgm:t>
    </dgm:pt>
    <dgm:pt modelId="{9F113A81-A70C-41C4-B78A-7A3D090DB5AE}" type="parTrans" cxnId="{22BF4960-32CF-48B3-91B0-4F1616159369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D08CBDAB-5C86-4D93-84FD-898BF223049A}" type="sibTrans" cxnId="{22BF4960-32CF-48B3-91B0-4F1616159369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213B431E-B13C-45AE-98A6-BF1432357871}">
      <dgm:prSet custT="1"/>
      <dgm:spPr/>
      <dgm:t>
        <a:bodyPr/>
        <a:lstStyle/>
        <a:p>
          <a:r>
            <a:rPr lang="es-MX" sz="1400" smtClean="0">
              <a:solidFill>
                <a:schemeClr val="tx1"/>
              </a:solidFill>
            </a:rPr>
            <a:t>4,371 preescolares</a:t>
          </a:r>
          <a:endParaRPr lang="es-MX" sz="1400" dirty="0">
            <a:solidFill>
              <a:schemeClr val="tx1"/>
            </a:solidFill>
          </a:endParaRPr>
        </a:p>
      </dgm:t>
    </dgm:pt>
    <dgm:pt modelId="{B44071D7-9102-42B5-9253-8E3D76FA98D4}" type="parTrans" cxnId="{B17A323C-CDBB-4EEF-B298-7F7B2CF62EF1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6D276171-2659-4F9D-A9A8-90B3FD05D614}" type="sibTrans" cxnId="{B17A323C-CDBB-4EEF-B298-7F7B2CF62EF1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1DCB5D20-7147-44B1-8E01-DD3AEB539805}">
      <dgm:prSet custT="1"/>
      <dgm:spPr/>
      <dgm:t>
        <a:bodyPr/>
        <a:lstStyle/>
        <a:p>
          <a:r>
            <a:rPr lang="es-MX" sz="1600" smtClean="0">
              <a:solidFill>
                <a:schemeClr val="tx1"/>
              </a:solidFill>
            </a:rPr>
            <a:t>238 estancias</a:t>
          </a:r>
          <a:endParaRPr lang="es-MX" sz="1600" dirty="0">
            <a:solidFill>
              <a:schemeClr val="tx1"/>
            </a:solidFill>
          </a:endParaRPr>
        </a:p>
      </dgm:t>
    </dgm:pt>
    <dgm:pt modelId="{F556BD48-1169-4E50-B68F-A3A82A8766A0}" type="parTrans" cxnId="{4F547AEE-B1F3-4FF8-9E65-3609EF2B8C4D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54589923-E3D4-4173-AF0C-F61B482551DF}" type="sibTrans" cxnId="{4F547AEE-B1F3-4FF8-9E65-3609EF2B8C4D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E46633D3-2E58-47BD-A3DE-D8003C7F552A}">
      <dgm:prSet custT="1"/>
      <dgm:spPr/>
      <dgm:t>
        <a:bodyPr/>
        <a:lstStyle/>
        <a:p>
          <a:r>
            <a:rPr lang="es-MX" sz="1400" smtClean="0">
              <a:solidFill>
                <a:schemeClr val="tx1"/>
              </a:solidFill>
            </a:rPr>
            <a:t>4,217 preescolares</a:t>
          </a:r>
          <a:endParaRPr lang="es-MX" sz="1400" dirty="0">
            <a:solidFill>
              <a:schemeClr val="tx1"/>
            </a:solidFill>
          </a:endParaRPr>
        </a:p>
      </dgm:t>
    </dgm:pt>
    <dgm:pt modelId="{64BA814A-8B95-4D12-9BBB-337104449A0F}" type="parTrans" cxnId="{20BD7061-C2DD-46E6-BF7D-BA3D917454EB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798F6737-6B72-48CA-B2A7-94B22C0FC84B}" type="sibTrans" cxnId="{20BD7061-C2DD-46E6-BF7D-BA3D917454EB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9B67027D-B3B4-4AEE-BDB5-FD0BB1DAD6DE}">
      <dgm:prSet custT="1"/>
      <dgm:spPr/>
      <dgm:t>
        <a:bodyPr/>
        <a:lstStyle/>
        <a:p>
          <a:r>
            <a:rPr lang="es-MX" sz="1400" smtClean="0">
              <a:solidFill>
                <a:schemeClr val="tx1"/>
              </a:solidFill>
            </a:rPr>
            <a:t>759 preescolares</a:t>
          </a:r>
          <a:endParaRPr lang="es-MX" sz="1400" dirty="0">
            <a:solidFill>
              <a:schemeClr val="tx1"/>
            </a:solidFill>
          </a:endParaRPr>
        </a:p>
      </dgm:t>
    </dgm:pt>
    <dgm:pt modelId="{9555AC9D-B469-4B3C-8B35-DB0DBCA00B6B}" type="parTrans" cxnId="{69BF3F26-B321-466C-8496-19E1A820193F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EA02190D-7E48-4F60-AA0D-68626EA3562F}" type="sibTrans" cxnId="{69BF3F26-B321-466C-8496-19E1A820193F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7CA796EA-A396-42F4-A704-88082462F92C}" type="pres">
      <dgm:prSet presAssocID="{8BE942C7-2178-40E8-B43A-621414907A1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07781C0E-EE10-4F8C-B91B-6EC76C475FE5}" type="pres">
      <dgm:prSet presAssocID="{35FC2E93-9270-4CC9-B945-B3CA59B4D307}" presName="parentText_1" presStyleLbl="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B7593AB-A95C-402B-84DC-96DF8F4846EA}" type="pres">
      <dgm:prSet presAssocID="{35FC2E93-9270-4CC9-B945-B3CA59B4D307}" presName="childText_1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137E731-B56E-4A97-B4F8-7923314F8DAF}" type="pres">
      <dgm:prSet presAssocID="{35FC2E93-9270-4CC9-B945-B3CA59B4D307}" presName="accentShape_1" presStyleCnt="0"/>
      <dgm:spPr/>
    </dgm:pt>
    <dgm:pt modelId="{B2061793-5AE4-4B8F-B963-413FBA6AA4A4}" type="pres">
      <dgm:prSet presAssocID="{35FC2E93-9270-4CC9-B945-B3CA59B4D307}" presName="imageRepeatNode" presStyleLbl="node1" presStyleIdx="0" presStyleCnt="5"/>
      <dgm:spPr/>
      <dgm:t>
        <a:bodyPr/>
        <a:lstStyle/>
        <a:p>
          <a:endParaRPr lang="es-MX"/>
        </a:p>
      </dgm:t>
    </dgm:pt>
    <dgm:pt modelId="{74BE6E59-F98E-43D2-90E9-D6436A931C23}" type="pres">
      <dgm:prSet presAssocID="{427D6D8F-FA3E-4D3B-BDF8-94C295B1B6A7}" presName="parentText_2" presStyleLbl="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797FED-F06E-4739-9FF0-4DA9DDF911B0}" type="pres">
      <dgm:prSet presAssocID="{427D6D8F-FA3E-4D3B-BDF8-94C295B1B6A7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32A40D-2B64-4620-9FF2-5805B0E9110E}" type="pres">
      <dgm:prSet presAssocID="{427D6D8F-FA3E-4D3B-BDF8-94C295B1B6A7}" presName="accentShape_2" presStyleCnt="0"/>
      <dgm:spPr/>
    </dgm:pt>
    <dgm:pt modelId="{7BC76C28-07F2-4975-BF99-0BC5C2B55C51}" type="pres">
      <dgm:prSet presAssocID="{427D6D8F-FA3E-4D3B-BDF8-94C295B1B6A7}" presName="imageRepeatNode" presStyleLbl="node1" presStyleIdx="1" presStyleCnt="5"/>
      <dgm:spPr/>
      <dgm:t>
        <a:bodyPr/>
        <a:lstStyle/>
        <a:p>
          <a:endParaRPr lang="es-MX"/>
        </a:p>
      </dgm:t>
    </dgm:pt>
    <dgm:pt modelId="{5BDE1007-B9FF-4EAC-B169-A68E012E12DB}" type="pres">
      <dgm:prSet presAssocID="{7A8B2C8B-38FD-420A-83AE-9C80CD208560}" presName="parentText_3" presStyleLbl="node1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3DFA0CA-0755-44E3-AB5A-9ACA180686A1}" type="pres">
      <dgm:prSet presAssocID="{7A8B2C8B-38FD-420A-83AE-9C80CD208560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AFD1408-2C4F-4864-BB4A-2845E49BBB8B}" type="pres">
      <dgm:prSet presAssocID="{7A8B2C8B-38FD-420A-83AE-9C80CD208560}" presName="accentShape_3" presStyleCnt="0"/>
      <dgm:spPr/>
    </dgm:pt>
    <dgm:pt modelId="{5D89336E-2332-4FD2-955E-B6574A3BA6B0}" type="pres">
      <dgm:prSet presAssocID="{7A8B2C8B-38FD-420A-83AE-9C80CD208560}" presName="imageRepeatNode" presStyleLbl="node1" presStyleIdx="2" presStyleCnt="5"/>
      <dgm:spPr/>
      <dgm:t>
        <a:bodyPr/>
        <a:lstStyle/>
        <a:p>
          <a:endParaRPr lang="es-MX"/>
        </a:p>
      </dgm:t>
    </dgm:pt>
    <dgm:pt modelId="{257BC075-159B-4A2F-8892-C381037F1712}" type="pres">
      <dgm:prSet presAssocID="{69C47BA3-9AE5-40B7-A737-17A4830E2749}" presName="parentText_4" presStyleLbl="node1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226DFB-2CE5-4DE4-B8B1-8A74478EA061}" type="pres">
      <dgm:prSet presAssocID="{69C47BA3-9AE5-40B7-A737-17A4830E2749}" presName="childText_4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38297D6-6D1B-46CD-A4C1-9C4C57A6518B}" type="pres">
      <dgm:prSet presAssocID="{69C47BA3-9AE5-40B7-A737-17A4830E2749}" presName="accentShape_4" presStyleCnt="0"/>
      <dgm:spPr/>
    </dgm:pt>
    <dgm:pt modelId="{1A64F861-9559-4E4C-92A0-8D9E2D090C3D}" type="pres">
      <dgm:prSet presAssocID="{69C47BA3-9AE5-40B7-A737-17A4830E2749}" presName="imageRepeatNode" presStyleLbl="node1" presStyleIdx="3" presStyleCnt="5"/>
      <dgm:spPr/>
      <dgm:t>
        <a:bodyPr/>
        <a:lstStyle/>
        <a:p>
          <a:endParaRPr lang="es-MX"/>
        </a:p>
      </dgm:t>
    </dgm:pt>
    <dgm:pt modelId="{931B2CEF-2243-4108-BFED-9D14E48F20BD}" type="pres">
      <dgm:prSet presAssocID="{522CFC4A-EEAC-414D-9E3A-DEA028DF1DDB}" presName="parentText_5" presStyleLbl="node1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0552ACF-F868-470A-AE4E-4DF79C81E085}" type="pres">
      <dgm:prSet presAssocID="{522CFC4A-EEAC-414D-9E3A-DEA028DF1DDB}" presName="childText_5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B2ABE04-FAF1-4B54-8953-BBE8F3682BA5}" type="pres">
      <dgm:prSet presAssocID="{522CFC4A-EEAC-414D-9E3A-DEA028DF1DDB}" presName="accentShape_5" presStyleCnt="0"/>
      <dgm:spPr/>
    </dgm:pt>
    <dgm:pt modelId="{3BF9B581-774F-4100-B83E-1837B5A11E9D}" type="pres">
      <dgm:prSet presAssocID="{522CFC4A-EEAC-414D-9E3A-DEA028DF1DDB}" presName="imageRepeatNode" presStyleLbl="node1" presStyleIdx="4" presStyleCnt="5"/>
      <dgm:spPr/>
      <dgm:t>
        <a:bodyPr/>
        <a:lstStyle/>
        <a:p>
          <a:endParaRPr lang="es-MX"/>
        </a:p>
      </dgm:t>
    </dgm:pt>
  </dgm:ptLst>
  <dgm:cxnLst>
    <dgm:cxn modelId="{05EC003D-4DB8-46CC-BBD4-568E13874DFB}" type="presOf" srcId="{69C47BA3-9AE5-40B7-A737-17A4830E2749}" destId="{1A64F861-9559-4E4C-92A0-8D9E2D090C3D}" srcOrd="1" destOrd="0" presId="urn:microsoft.com/office/officeart/2009/3/layout/BlockDescendingList"/>
    <dgm:cxn modelId="{B74603A8-E496-426D-912F-0C82371C37E8}" type="presOf" srcId="{35FC2E93-9270-4CC9-B945-B3CA59B4D307}" destId="{B2061793-5AE4-4B8F-B963-413FBA6AA4A4}" srcOrd="1" destOrd="0" presId="urn:microsoft.com/office/officeart/2009/3/layout/BlockDescendingList"/>
    <dgm:cxn modelId="{EB158756-CC13-48F9-9FC6-E6C3CD6EB32D}" type="presOf" srcId="{522CFC4A-EEAC-414D-9E3A-DEA028DF1DDB}" destId="{3BF9B581-774F-4100-B83E-1837B5A11E9D}" srcOrd="1" destOrd="0" presId="urn:microsoft.com/office/officeart/2009/3/layout/BlockDescendingList"/>
    <dgm:cxn modelId="{258C237C-CB4C-4823-8656-B46611422D8C}" srcId="{8BE942C7-2178-40E8-B43A-621414907A1A}" destId="{69C47BA3-9AE5-40B7-A737-17A4830E2749}" srcOrd="3" destOrd="0" parTransId="{503B7D44-9DE2-477B-A20A-6BDA52E491AD}" sibTransId="{3B4133DC-DD7E-48D0-94BF-74DE983C1166}"/>
    <dgm:cxn modelId="{B17A323C-CDBB-4EEF-B298-7F7B2CF62EF1}" srcId="{7A8B2C8B-38FD-420A-83AE-9C80CD208560}" destId="{213B431E-B13C-45AE-98A6-BF1432357871}" srcOrd="1" destOrd="0" parTransId="{B44071D7-9102-42B5-9253-8E3D76FA98D4}" sibTransId="{6D276171-2659-4F9D-A9A8-90B3FD05D614}"/>
    <dgm:cxn modelId="{2A175BCD-F06F-40FE-8DC3-2D579F3C818F}" type="presOf" srcId="{5233E36C-9619-4C6E-BE0E-45D49DD6A061}" destId="{3E797FED-F06E-4739-9FF0-4DA9DDF911B0}" srcOrd="0" destOrd="0" presId="urn:microsoft.com/office/officeart/2009/3/layout/BlockDescendingList"/>
    <dgm:cxn modelId="{69BF3F26-B321-466C-8496-19E1A820193F}" srcId="{522CFC4A-EEAC-414D-9E3A-DEA028DF1DDB}" destId="{9B67027D-B3B4-4AEE-BDB5-FD0BB1DAD6DE}" srcOrd="1" destOrd="0" parTransId="{9555AC9D-B469-4B3C-8B35-DB0DBCA00B6B}" sibTransId="{EA02190D-7E48-4F60-AA0D-68626EA3562F}"/>
    <dgm:cxn modelId="{566FD00A-84B9-441C-BCA0-4888B630B60E}" type="presOf" srcId="{9B67027D-B3B4-4AEE-BDB5-FD0BB1DAD6DE}" destId="{B0552ACF-F868-470A-AE4E-4DF79C81E085}" srcOrd="0" destOrd="1" presId="urn:microsoft.com/office/officeart/2009/3/layout/BlockDescendingList"/>
    <dgm:cxn modelId="{7CE69C93-9607-4D7D-A56F-524325D92B3E}" type="presOf" srcId="{752195F3-7D0C-4C61-B4AE-AFE9097328BC}" destId="{A3DFA0CA-0755-44E3-AB5A-9ACA180686A1}" srcOrd="0" destOrd="0" presId="urn:microsoft.com/office/officeart/2009/3/layout/BlockDescendingList"/>
    <dgm:cxn modelId="{928A79F0-5178-492F-AACD-9348EDACCF1F}" type="presOf" srcId="{1DCB5D20-7147-44B1-8E01-DD3AEB539805}" destId="{CF226DFB-2CE5-4DE4-B8B1-8A74478EA061}" srcOrd="0" destOrd="0" presId="urn:microsoft.com/office/officeart/2009/3/layout/BlockDescendingList"/>
    <dgm:cxn modelId="{C95DE9D4-AD09-4211-832C-8CAB03B3FAEA}" type="presOf" srcId="{E46633D3-2E58-47BD-A3DE-D8003C7F552A}" destId="{CF226DFB-2CE5-4DE4-B8B1-8A74478EA061}" srcOrd="0" destOrd="1" presId="urn:microsoft.com/office/officeart/2009/3/layout/BlockDescendingList"/>
    <dgm:cxn modelId="{5A10B030-3748-4899-B234-22C49E4CCEB4}" type="presOf" srcId="{213B431E-B13C-45AE-98A6-BF1432357871}" destId="{A3DFA0CA-0755-44E3-AB5A-9ACA180686A1}" srcOrd="0" destOrd="1" presId="urn:microsoft.com/office/officeart/2009/3/layout/BlockDescendingList"/>
    <dgm:cxn modelId="{4575CC3E-8DCC-49A9-BF8A-08EEADBA52EE}" srcId="{522CFC4A-EEAC-414D-9E3A-DEA028DF1DDB}" destId="{C522E7FA-0390-452B-BF20-A175158CCF13}" srcOrd="0" destOrd="0" parTransId="{46314C6A-0299-4D97-ADA7-40A275D56D84}" sibTransId="{9F27F75A-C96D-4321-AD61-0B7ACDAAB4B0}"/>
    <dgm:cxn modelId="{0A21E8F0-F52F-473A-82E5-A6D6377DBC01}" type="presOf" srcId="{8BE942C7-2178-40E8-B43A-621414907A1A}" destId="{7CA796EA-A396-42F4-A704-88082462F92C}" srcOrd="0" destOrd="0" presId="urn:microsoft.com/office/officeart/2009/3/layout/BlockDescendingList"/>
    <dgm:cxn modelId="{B5AE4C9A-7935-4D48-B382-EB2FF4D06486}" type="presOf" srcId="{6854FAA0-5967-48D9-A1A1-0A416D0DBDAA}" destId="{7B7593AB-A95C-402B-84DC-96DF8F4846EA}" srcOrd="0" destOrd="1" presId="urn:microsoft.com/office/officeart/2009/3/layout/BlockDescendingList"/>
    <dgm:cxn modelId="{9E487323-12EB-494F-A7AA-836BBEDFF834}" srcId="{8BE942C7-2178-40E8-B43A-621414907A1A}" destId="{522CFC4A-EEAC-414D-9E3A-DEA028DF1DDB}" srcOrd="4" destOrd="0" parTransId="{D99B8F02-1DF0-4D12-B733-098848BB5F00}" sibTransId="{AD77EBD4-845E-4EE2-A064-07114F2AF2BA}"/>
    <dgm:cxn modelId="{22BF4960-32CF-48B3-91B0-4F1616159369}" srcId="{7A8B2C8B-38FD-420A-83AE-9C80CD208560}" destId="{752195F3-7D0C-4C61-B4AE-AFE9097328BC}" srcOrd="0" destOrd="0" parTransId="{9F113A81-A70C-41C4-B78A-7A3D090DB5AE}" sibTransId="{D08CBDAB-5C86-4D93-84FD-898BF223049A}"/>
    <dgm:cxn modelId="{14A3517A-53D5-4EC0-99C1-5D02B24BF9B9}" type="presOf" srcId="{C522E7FA-0390-452B-BF20-A175158CCF13}" destId="{B0552ACF-F868-470A-AE4E-4DF79C81E085}" srcOrd="0" destOrd="0" presId="urn:microsoft.com/office/officeart/2009/3/layout/BlockDescendingList"/>
    <dgm:cxn modelId="{633299E6-9182-4FD8-98F5-A96412B3DD73}" type="presOf" srcId="{427D6D8F-FA3E-4D3B-BDF8-94C295B1B6A7}" destId="{7BC76C28-07F2-4975-BF99-0BC5C2B55C51}" srcOrd="1" destOrd="0" presId="urn:microsoft.com/office/officeart/2009/3/layout/BlockDescendingList"/>
    <dgm:cxn modelId="{D464523B-24D9-46C2-BA66-3982AD2D664B}" type="presOf" srcId="{9D65E34B-E358-4587-8B8F-64DB0C4B698A}" destId="{3E797FED-F06E-4739-9FF0-4DA9DDF911B0}" srcOrd="0" destOrd="1" presId="urn:microsoft.com/office/officeart/2009/3/layout/BlockDescendingList"/>
    <dgm:cxn modelId="{68E2475D-D05A-45BD-BB70-C9519B50978C}" type="presOf" srcId="{35FC2E93-9270-4CC9-B945-B3CA59B4D307}" destId="{07781C0E-EE10-4F8C-B91B-6EC76C475FE5}" srcOrd="0" destOrd="0" presId="urn:microsoft.com/office/officeart/2009/3/layout/BlockDescendingList"/>
    <dgm:cxn modelId="{AA0BDDBD-4B4A-44C8-B45D-AB6BDF30D0C6}" srcId="{35FC2E93-9270-4CC9-B945-B3CA59B4D307}" destId="{6854FAA0-5967-48D9-A1A1-0A416D0DBDAA}" srcOrd="1" destOrd="0" parTransId="{6EEC6A68-245C-4476-8808-3B5C1C943795}" sibTransId="{59C0E38A-2F3B-4A7B-9552-29C4519C5085}"/>
    <dgm:cxn modelId="{AE0F4C34-6927-46B2-A934-904C6C4341ED}" type="presOf" srcId="{7A8B2C8B-38FD-420A-83AE-9C80CD208560}" destId="{5D89336E-2332-4FD2-955E-B6574A3BA6B0}" srcOrd="1" destOrd="0" presId="urn:microsoft.com/office/officeart/2009/3/layout/BlockDescendingList"/>
    <dgm:cxn modelId="{32341EC5-9EDA-4E14-B671-C28B3C315F88}" srcId="{8BE942C7-2178-40E8-B43A-621414907A1A}" destId="{35FC2E93-9270-4CC9-B945-B3CA59B4D307}" srcOrd="0" destOrd="0" parTransId="{7A70634D-5928-4AF5-A35D-B86380C9F66B}" sibTransId="{EE8858D0-DD3A-46E4-B091-927ED5465899}"/>
    <dgm:cxn modelId="{4F547AEE-B1F3-4FF8-9E65-3609EF2B8C4D}" srcId="{69C47BA3-9AE5-40B7-A737-17A4830E2749}" destId="{1DCB5D20-7147-44B1-8E01-DD3AEB539805}" srcOrd="0" destOrd="0" parTransId="{F556BD48-1169-4E50-B68F-A3A82A8766A0}" sibTransId="{54589923-E3D4-4173-AF0C-F61B482551DF}"/>
    <dgm:cxn modelId="{B32E09DA-BBF1-4B07-9E1E-DF2F446BB906}" srcId="{8BE942C7-2178-40E8-B43A-621414907A1A}" destId="{7A8B2C8B-38FD-420A-83AE-9C80CD208560}" srcOrd="2" destOrd="0" parTransId="{D9894519-3868-4EC5-8D64-72504E6236DB}" sibTransId="{C9E093BE-8BDE-487C-AF1C-0B8F907C40C7}"/>
    <dgm:cxn modelId="{0479144E-815F-4DC7-98B5-9EA92C3CC3D3}" type="presOf" srcId="{2A31E04A-BE7A-4DC6-B10F-06000A8DF5A2}" destId="{7B7593AB-A95C-402B-84DC-96DF8F4846EA}" srcOrd="0" destOrd="0" presId="urn:microsoft.com/office/officeart/2009/3/layout/BlockDescendingList"/>
    <dgm:cxn modelId="{B185BC17-A2AE-4A83-8C63-DDE0E167655C}" srcId="{35FC2E93-9270-4CC9-B945-B3CA59B4D307}" destId="{2A31E04A-BE7A-4DC6-B10F-06000A8DF5A2}" srcOrd="0" destOrd="0" parTransId="{4E9DEE18-9DBE-4A26-9C8A-D18AC1E27A98}" sibTransId="{1FD2E979-36A5-4C44-8949-66BBCB671988}"/>
    <dgm:cxn modelId="{73955C86-B3ED-4BDC-8FBC-6510AA524A73}" type="presOf" srcId="{69C47BA3-9AE5-40B7-A737-17A4830E2749}" destId="{257BC075-159B-4A2F-8892-C381037F1712}" srcOrd="0" destOrd="0" presId="urn:microsoft.com/office/officeart/2009/3/layout/BlockDescendingList"/>
    <dgm:cxn modelId="{A49CC495-E660-4F41-9297-172D7CCE05FA}" srcId="{427D6D8F-FA3E-4D3B-BDF8-94C295B1B6A7}" destId="{5233E36C-9619-4C6E-BE0E-45D49DD6A061}" srcOrd="0" destOrd="0" parTransId="{CACD3341-04DB-4BA4-87D3-2EB268F39272}" sibTransId="{BD570169-345A-49A8-8F02-7264E82619B3}"/>
    <dgm:cxn modelId="{8AD07B45-F232-43ED-A5C8-703D9C511F35}" srcId="{8BE942C7-2178-40E8-B43A-621414907A1A}" destId="{427D6D8F-FA3E-4D3B-BDF8-94C295B1B6A7}" srcOrd="1" destOrd="0" parTransId="{57BB451B-0249-40AA-98FD-262BFBE9784C}" sibTransId="{3FFB48CA-8443-46A9-B47C-FCF175221854}"/>
    <dgm:cxn modelId="{AF66C230-C424-4D29-A837-1632D592D20A}" type="presOf" srcId="{427D6D8F-FA3E-4D3B-BDF8-94C295B1B6A7}" destId="{74BE6E59-F98E-43D2-90E9-D6436A931C23}" srcOrd="0" destOrd="0" presId="urn:microsoft.com/office/officeart/2009/3/layout/BlockDescendingList"/>
    <dgm:cxn modelId="{3E3B1DFF-7ED3-41A8-8D6A-4671BACA65B4}" srcId="{427D6D8F-FA3E-4D3B-BDF8-94C295B1B6A7}" destId="{9D65E34B-E358-4587-8B8F-64DB0C4B698A}" srcOrd="1" destOrd="0" parTransId="{37051DD2-3F3A-4A45-83FC-33404A2E322C}" sibTransId="{8882DF38-396D-436E-9DB6-B080CE39C202}"/>
    <dgm:cxn modelId="{3ABA978A-0F10-4279-9DF1-F485A779B133}" type="presOf" srcId="{522CFC4A-EEAC-414D-9E3A-DEA028DF1DDB}" destId="{931B2CEF-2243-4108-BFED-9D14E48F20BD}" srcOrd="0" destOrd="0" presId="urn:microsoft.com/office/officeart/2009/3/layout/BlockDescendingList"/>
    <dgm:cxn modelId="{20BD7061-C2DD-46E6-BF7D-BA3D917454EB}" srcId="{69C47BA3-9AE5-40B7-A737-17A4830E2749}" destId="{E46633D3-2E58-47BD-A3DE-D8003C7F552A}" srcOrd="1" destOrd="0" parTransId="{64BA814A-8B95-4D12-9BBB-337104449A0F}" sibTransId="{798F6737-6B72-48CA-B2A7-94B22C0FC84B}"/>
    <dgm:cxn modelId="{5C57FF07-24BD-4813-959A-87C049E10FE2}" type="presOf" srcId="{7A8B2C8B-38FD-420A-83AE-9C80CD208560}" destId="{5BDE1007-B9FF-4EAC-B169-A68E012E12DB}" srcOrd="0" destOrd="0" presId="urn:microsoft.com/office/officeart/2009/3/layout/BlockDescendingList"/>
    <dgm:cxn modelId="{9DDEF365-7C7E-4C5E-8173-40733D00FD41}" type="presParOf" srcId="{7CA796EA-A396-42F4-A704-88082462F92C}" destId="{07781C0E-EE10-4F8C-B91B-6EC76C475FE5}" srcOrd="0" destOrd="0" presId="urn:microsoft.com/office/officeart/2009/3/layout/BlockDescendingList"/>
    <dgm:cxn modelId="{2D208249-5ED5-4D60-BCD0-4A8635B8BE5E}" type="presParOf" srcId="{7CA796EA-A396-42F4-A704-88082462F92C}" destId="{7B7593AB-A95C-402B-84DC-96DF8F4846EA}" srcOrd="1" destOrd="0" presId="urn:microsoft.com/office/officeart/2009/3/layout/BlockDescendingList"/>
    <dgm:cxn modelId="{FDDE290A-B884-48D2-B9C0-706E7629563E}" type="presParOf" srcId="{7CA796EA-A396-42F4-A704-88082462F92C}" destId="{F137E731-B56E-4A97-B4F8-7923314F8DAF}" srcOrd="2" destOrd="0" presId="urn:microsoft.com/office/officeart/2009/3/layout/BlockDescendingList"/>
    <dgm:cxn modelId="{E5085B61-45E0-4F6B-8E8A-7A04FD457652}" type="presParOf" srcId="{F137E731-B56E-4A97-B4F8-7923314F8DAF}" destId="{B2061793-5AE4-4B8F-B963-413FBA6AA4A4}" srcOrd="0" destOrd="0" presId="urn:microsoft.com/office/officeart/2009/3/layout/BlockDescendingList"/>
    <dgm:cxn modelId="{68A1B5A7-D4AF-4A67-B7A3-332B00C9F66E}" type="presParOf" srcId="{7CA796EA-A396-42F4-A704-88082462F92C}" destId="{74BE6E59-F98E-43D2-90E9-D6436A931C23}" srcOrd="3" destOrd="0" presId="urn:microsoft.com/office/officeart/2009/3/layout/BlockDescendingList"/>
    <dgm:cxn modelId="{EFD77E97-9D71-44FC-B3BF-1CAFEF599690}" type="presParOf" srcId="{7CA796EA-A396-42F4-A704-88082462F92C}" destId="{3E797FED-F06E-4739-9FF0-4DA9DDF911B0}" srcOrd="4" destOrd="0" presId="urn:microsoft.com/office/officeart/2009/3/layout/BlockDescendingList"/>
    <dgm:cxn modelId="{45A194B4-8804-4777-833B-0C0C3DE7D86A}" type="presParOf" srcId="{7CA796EA-A396-42F4-A704-88082462F92C}" destId="{E232A40D-2B64-4620-9FF2-5805B0E9110E}" srcOrd="5" destOrd="0" presId="urn:microsoft.com/office/officeart/2009/3/layout/BlockDescendingList"/>
    <dgm:cxn modelId="{892221CF-E1C6-4FD5-87DC-5713CDB1634E}" type="presParOf" srcId="{E232A40D-2B64-4620-9FF2-5805B0E9110E}" destId="{7BC76C28-07F2-4975-BF99-0BC5C2B55C51}" srcOrd="0" destOrd="0" presId="urn:microsoft.com/office/officeart/2009/3/layout/BlockDescendingList"/>
    <dgm:cxn modelId="{E82B6C7F-53A2-4031-9DAD-D317C9BD061D}" type="presParOf" srcId="{7CA796EA-A396-42F4-A704-88082462F92C}" destId="{5BDE1007-B9FF-4EAC-B169-A68E012E12DB}" srcOrd="6" destOrd="0" presId="urn:microsoft.com/office/officeart/2009/3/layout/BlockDescendingList"/>
    <dgm:cxn modelId="{EDC9C817-9B6D-4438-BF05-B98DDBF34D48}" type="presParOf" srcId="{7CA796EA-A396-42F4-A704-88082462F92C}" destId="{A3DFA0CA-0755-44E3-AB5A-9ACA180686A1}" srcOrd="7" destOrd="0" presId="urn:microsoft.com/office/officeart/2009/3/layout/BlockDescendingList"/>
    <dgm:cxn modelId="{2DD9A849-C12F-4016-9670-B212BFC39C9E}" type="presParOf" srcId="{7CA796EA-A396-42F4-A704-88082462F92C}" destId="{0AFD1408-2C4F-4864-BB4A-2845E49BBB8B}" srcOrd="8" destOrd="0" presId="urn:microsoft.com/office/officeart/2009/3/layout/BlockDescendingList"/>
    <dgm:cxn modelId="{627DFF2C-DF11-488D-A349-31D8F807E961}" type="presParOf" srcId="{0AFD1408-2C4F-4864-BB4A-2845E49BBB8B}" destId="{5D89336E-2332-4FD2-955E-B6574A3BA6B0}" srcOrd="0" destOrd="0" presId="urn:microsoft.com/office/officeart/2009/3/layout/BlockDescendingList"/>
    <dgm:cxn modelId="{A9356D90-60F5-4E7F-A4BF-2EB6A6588F28}" type="presParOf" srcId="{7CA796EA-A396-42F4-A704-88082462F92C}" destId="{257BC075-159B-4A2F-8892-C381037F1712}" srcOrd="9" destOrd="0" presId="urn:microsoft.com/office/officeart/2009/3/layout/BlockDescendingList"/>
    <dgm:cxn modelId="{87F35808-1AD4-4716-B727-55ED088DC289}" type="presParOf" srcId="{7CA796EA-A396-42F4-A704-88082462F92C}" destId="{CF226DFB-2CE5-4DE4-B8B1-8A74478EA061}" srcOrd="10" destOrd="0" presId="urn:microsoft.com/office/officeart/2009/3/layout/BlockDescendingList"/>
    <dgm:cxn modelId="{08D2699B-7427-402D-B038-53AE9850CC4D}" type="presParOf" srcId="{7CA796EA-A396-42F4-A704-88082462F92C}" destId="{F38297D6-6D1B-46CD-A4C1-9C4C57A6518B}" srcOrd="11" destOrd="0" presId="urn:microsoft.com/office/officeart/2009/3/layout/BlockDescendingList"/>
    <dgm:cxn modelId="{23689C69-9A2A-4398-AE4C-F59E74A6CACB}" type="presParOf" srcId="{F38297D6-6D1B-46CD-A4C1-9C4C57A6518B}" destId="{1A64F861-9559-4E4C-92A0-8D9E2D090C3D}" srcOrd="0" destOrd="0" presId="urn:microsoft.com/office/officeart/2009/3/layout/BlockDescendingList"/>
    <dgm:cxn modelId="{8832EDE4-9E1B-426D-A47E-E7C4653D2E8D}" type="presParOf" srcId="{7CA796EA-A396-42F4-A704-88082462F92C}" destId="{931B2CEF-2243-4108-BFED-9D14E48F20BD}" srcOrd="12" destOrd="0" presId="urn:microsoft.com/office/officeart/2009/3/layout/BlockDescendingList"/>
    <dgm:cxn modelId="{0599AB6D-897A-4437-82B6-71A30CF83C01}" type="presParOf" srcId="{7CA796EA-A396-42F4-A704-88082462F92C}" destId="{B0552ACF-F868-470A-AE4E-4DF79C81E085}" srcOrd="13" destOrd="0" presId="urn:microsoft.com/office/officeart/2009/3/layout/BlockDescendingList"/>
    <dgm:cxn modelId="{94280005-9589-46D0-81AC-C1F6B11EFFD0}" type="presParOf" srcId="{7CA796EA-A396-42F4-A704-88082462F92C}" destId="{AB2ABE04-FAF1-4B54-8953-BBE8F3682BA5}" srcOrd="14" destOrd="0" presId="urn:microsoft.com/office/officeart/2009/3/layout/BlockDescendingList"/>
    <dgm:cxn modelId="{CEEF1A4C-BBB7-4C82-8131-C8F7E06B71DA}" type="presParOf" srcId="{AB2ABE04-FAF1-4B54-8953-BBE8F3682BA5}" destId="{3BF9B581-774F-4100-B83E-1837B5A11E9D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E4096B0-78A2-4A05-8FEE-EA9244265B90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4F46E29-56EE-44AA-82F4-A4ED70E53BB1}">
      <dgm:prSet phldrT="[Texto]"/>
      <dgm:spPr/>
      <dgm:t>
        <a:bodyPr/>
        <a:lstStyle/>
        <a:p>
          <a:r>
            <a:rPr lang="es-MX" dirty="0" smtClean="0"/>
            <a:t>Utilizar el RNPT para la toma de decisiones</a:t>
          </a:r>
          <a:endParaRPr lang="es-MX" dirty="0"/>
        </a:p>
      </dgm:t>
    </dgm:pt>
    <dgm:pt modelId="{A9AA6C83-FC97-40AE-B97F-D8781F8423DF}" type="parTrans" cxnId="{BDB3E5EE-0E7A-4D2F-A197-7F4F2CE37D51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73A1FFE-0AA6-443B-BE67-55D3627EC5A7}" type="sibTrans" cxnId="{BDB3E5EE-0E7A-4D2F-A197-7F4F2CE37D51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5E26C44-AC78-4F4B-979C-3E344202F972}">
      <dgm:prSet phldrT="[Texto]"/>
      <dgm:spPr/>
      <dgm:t>
        <a:bodyPr/>
        <a:lstStyle/>
        <a:p>
          <a:r>
            <a:rPr lang="es-MX" smtClean="0"/>
            <a:t>Atención prioritarios a zonas e individuos vulnerables</a:t>
          </a:r>
          <a:endParaRPr lang="es-MX" dirty="0"/>
        </a:p>
      </dgm:t>
    </dgm:pt>
    <dgm:pt modelId="{224D20BF-AE36-4FA2-8C13-BE989B9C96A1}" type="parTrans" cxnId="{A77B43C7-A2B6-45C6-9837-43C7B9254E5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0E52EC8-93D0-420C-B082-7CB2A126444A}" type="sibTrans" cxnId="{A77B43C7-A2B6-45C6-9837-43C7B9254E5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FEF98EC-4C1A-4F99-83A7-6D62B204551D}">
      <dgm:prSet phldrT="[Texto]"/>
      <dgm:spPr/>
      <dgm:t>
        <a:bodyPr/>
        <a:lstStyle/>
        <a:p>
          <a:r>
            <a:rPr lang="es-MX" dirty="0" smtClean="0"/>
            <a:t>Los niños son nuestra prioridad</a:t>
          </a:r>
          <a:endParaRPr lang="es-MX" dirty="0"/>
        </a:p>
      </dgm:t>
    </dgm:pt>
    <dgm:pt modelId="{36531AF3-2D87-468A-ACB7-EE03ABE5BEB5}" type="parTrans" cxnId="{5FE9409B-214A-4A28-A8D6-04814B048A63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F2373AB-18D1-4BC5-9E30-B6FD887A64A5}" type="sibTrans" cxnId="{5FE9409B-214A-4A28-A8D6-04814B048A63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0A56A19-AD10-41CB-92E0-E021A371F5F8}">
      <dgm:prSet phldrT="[Texto]"/>
      <dgm:spPr/>
      <dgm:t>
        <a:bodyPr/>
        <a:lstStyle/>
        <a:p>
          <a:r>
            <a:rPr lang="es-MX" dirty="0" smtClean="0"/>
            <a:t>Su buen trabajo asegura un buen futuro para nuestra niñez</a:t>
          </a:r>
          <a:endParaRPr lang="es-MX" dirty="0"/>
        </a:p>
      </dgm:t>
    </dgm:pt>
    <dgm:pt modelId="{38494869-FE7D-4C73-92E2-965357F9948A}" type="parTrans" cxnId="{852D664F-F864-4373-A81B-3B44155B23F0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FB82F89-4EB7-41AB-9C5B-26E12939A06F}" type="sibTrans" cxnId="{852D664F-F864-4373-A81B-3B44155B23F0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F081421-5337-4E66-929B-BC0F6C85E168}">
      <dgm:prSet phldrT="[Texto]"/>
      <dgm:spPr/>
      <dgm:t>
        <a:bodyPr/>
        <a:lstStyle/>
        <a:p>
          <a:r>
            <a:rPr lang="es-MX" dirty="0" smtClean="0"/>
            <a:t>Atendemos derechos de personas, no indicadores</a:t>
          </a:r>
          <a:endParaRPr lang="es-MX" dirty="0"/>
        </a:p>
      </dgm:t>
    </dgm:pt>
    <dgm:pt modelId="{37408EDD-81E5-4944-929E-548096535258}" type="parTrans" cxnId="{8E5E945C-75C1-48E0-87CF-F4B390876AC3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EEEA06A9-D934-4D17-9837-1C3D765495AE}" type="sibTrans" cxnId="{8E5E945C-75C1-48E0-87CF-F4B390876AC3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3B62200-A1EB-416D-9DEB-A199E5903379}" type="pres">
      <dgm:prSet presAssocID="{9E4096B0-78A2-4A05-8FEE-EA9244265B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0A60CC23-51DC-48D6-B8E8-6800E9E25971}" type="pres">
      <dgm:prSet presAssocID="{9E4096B0-78A2-4A05-8FEE-EA9244265B90}" presName="Name1" presStyleCnt="0"/>
      <dgm:spPr/>
    </dgm:pt>
    <dgm:pt modelId="{89594EE9-DD6B-4FCB-8C37-D27251A158B2}" type="pres">
      <dgm:prSet presAssocID="{9E4096B0-78A2-4A05-8FEE-EA9244265B90}" presName="cycle" presStyleCnt="0"/>
      <dgm:spPr/>
    </dgm:pt>
    <dgm:pt modelId="{FE11C13C-B624-4A4C-A63B-8E230EF95691}" type="pres">
      <dgm:prSet presAssocID="{9E4096B0-78A2-4A05-8FEE-EA9244265B90}" presName="srcNode" presStyleLbl="node1" presStyleIdx="0" presStyleCnt="5"/>
      <dgm:spPr/>
    </dgm:pt>
    <dgm:pt modelId="{B2D250EE-FFF4-4AD3-AD63-51F0DA5E241D}" type="pres">
      <dgm:prSet presAssocID="{9E4096B0-78A2-4A05-8FEE-EA9244265B90}" presName="conn" presStyleLbl="parChTrans1D2" presStyleIdx="0" presStyleCnt="1"/>
      <dgm:spPr/>
      <dgm:t>
        <a:bodyPr/>
        <a:lstStyle/>
        <a:p>
          <a:endParaRPr lang="es-MX"/>
        </a:p>
      </dgm:t>
    </dgm:pt>
    <dgm:pt modelId="{32E44B32-A501-4C77-9DE2-F4970A7F6B68}" type="pres">
      <dgm:prSet presAssocID="{9E4096B0-78A2-4A05-8FEE-EA9244265B90}" presName="extraNode" presStyleLbl="node1" presStyleIdx="0" presStyleCnt="5"/>
      <dgm:spPr/>
    </dgm:pt>
    <dgm:pt modelId="{C946F60F-410F-4547-8E44-EE4F7A26DA80}" type="pres">
      <dgm:prSet presAssocID="{9E4096B0-78A2-4A05-8FEE-EA9244265B90}" presName="dstNode" presStyleLbl="node1" presStyleIdx="0" presStyleCnt="5"/>
      <dgm:spPr/>
    </dgm:pt>
    <dgm:pt modelId="{FD8B1FDB-DD8A-4E8F-909F-F9735C56AD4C}" type="pres">
      <dgm:prSet presAssocID="{F4F46E29-56EE-44AA-82F4-A4ED70E53BB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969AEF6-4969-4986-BD44-6722C8A0DEA3}" type="pres">
      <dgm:prSet presAssocID="{F4F46E29-56EE-44AA-82F4-A4ED70E53BB1}" presName="accent_1" presStyleCnt="0"/>
      <dgm:spPr/>
    </dgm:pt>
    <dgm:pt modelId="{F582BAFC-9EF1-4CE9-8EB5-988E080E9E96}" type="pres">
      <dgm:prSet presAssocID="{F4F46E29-56EE-44AA-82F4-A4ED70E53BB1}" presName="accentRepeatNode" presStyleLbl="solidFgAcc1" presStyleIdx="0" presStyleCnt="5"/>
      <dgm:spPr/>
    </dgm:pt>
    <dgm:pt modelId="{F5DD5443-F543-4DF8-9947-E9EC79EDAB95}" type="pres">
      <dgm:prSet presAssocID="{D5E26C44-AC78-4F4B-979C-3E344202F97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B5DD51F-D863-46B1-8F34-FBE135BF3173}" type="pres">
      <dgm:prSet presAssocID="{D5E26C44-AC78-4F4B-979C-3E344202F972}" presName="accent_2" presStyleCnt="0"/>
      <dgm:spPr/>
    </dgm:pt>
    <dgm:pt modelId="{16C01276-4EFA-401D-AAF8-585898A65770}" type="pres">
      <dgm:prSet presAssocID="{D5E26C44-AC78-4F4B-979C-3E344202F972}" presName="accentRepeatNode" presStyleLbl="solidFgAcc1" presStyleIdx="1" presStyleCnt="5"/>
      <dgm:spPr/>
    </dgm:pt>
    <dgm:pt modelId="{1264E251-AFE8-4473-8D39-1788E53C99CC}" type="pres">
      <dgm:prSet presAssocID="{9FEF98EC-4C1A-4F99-83A7-6D62B204551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90D7DCE-59A8-4E42-850F-10A5FE67C911}" type="pres">
      <dgm:prSet presAssocID="{9FEF98EC-4C1A-4F99-83A7-6D62B204551D}" presName="accent_3" presStyleCnt="0"/>
      <dgm:spPr/>
    </dgm:pt>
    <dgm:pt modelId="{21345133-1D38-4C5F-93DD-7A3D6E6B3261}" type="pres">
      <dgm:prSet presAssocID="{9FEF98EC-4C1A-4F99-83A7-6D62B204551D}" presName="accentRepeatNode" presStyleLbl="solidFgAcc1" presStyleIdx="2" presStyleCnt="5"/>
      <dgm:spPr/>
    </dgm:pt>
    <dgm:pt modelId="{315C9B6C-F22B-4E02-B504-E01972F176D4}" type="pres">
      <dgm:prSet presAssocID="{C0A56A19-AD10-41CB-92E0-E021A371F5F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593AE2-9E14-434B-A6F5-C2813849D962}" type="pres">
      <dgm:prSet presAssocID="{C0A56A19-AD10-41CB-92E0-E021A371F5F8}" presName="accent_4" presStyleCnt="0"/>
      <dgm:spPr/>
    </dgm:pt>
    <dgm:pt modelId="{7D631E65-8011-42C2-B3EF-8A04FB74A6F2}" type="pres">
      <dgm:prSet presAssocID="{C0A56A19-AD10-41CB-92E0-E021A371F5F8}" presName="accentRepeatNode" presStyleLbl="solidFgAcc1" presStyleIdx="3" presStyleCnt="5"/>
      <dgm:spPr/>
    </dgm:pt>
    <dgm:pt modelId="{8D26079B-FEBF-4C35-B5DB-14E4BDB5748E}" type="pres">
      <dgm:prSet presAssocID="{5F081421-5337-4E66-929B-BC0F6C85E16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B8C10F8-9E24-4BDC-B125-9F7ADC5DC209}" type="pres">
      <dgm:prSet presAssocID="{5F081421-5337-4E66-929B-BC0F6C85E168}" presName="accent_5" presStyleCnt="0"/>
      <dgm:spPr/>
    </dgm:pt>
    <dgm:pt modelId="{0A8FDBFC-F6B8-4717-8A2F-04093271BE9E}" type="pres">
      <dgm:prSet presAssocID="{5F081421-5337-4E66-929B-BC0F6C85E168}" presName="accentRepeatNode" presStyleLbl="solidFgAcc1" presStyleIdx="4" presStyleCnt="5"/>
      <dgm:spPr/>
    </dgm:pt>
  </dgm:ptLst>
  <dgm:cxnLst>
    <dgm:cxn modelId="{BDB3E5EE-0E7A-4D2F-A197-7F4F2CE37D51}" srcId="{9E4096B0-78A2-4A05-8FEE-EA9244265B90}" destId="{F4F46E29-56EE-44AA-82F4-A4ED70E53BB1}" srcOrd="0" destOrd="0" parTransId="{A9AA6C83-FC97-40AE-B97F-D8781F8423DF}" sibTransId="{573A1FFE-0AA6-443B-BE67-55D3627EC5A7}"/>
    <dgm:cxn modelId="{8E5E945C-75C1-48E0-87CF-F4B390876AC3}" srcId="{9E4096B0-78A2-4A05-8FEE-EA9244265B90}" destId="{5F081421-5337-4E66-929B-BC0F6C85E168}" srcOrd="4" destOrd="0" parTransId="{37408EDD-81E5-4944-929E-548096535258}" sibTransId="{EEEA06A9-D934-4D17-9837-1C3D765495AE}"/>
    <dgm:cxn modelId="{1D667CEA-4998-4ABC-82DB-5A832E4FC834}" type="presOf" srcId="{F4F46E29-56EE-44AA-82F4-A4ED70E53BB1}" destId="{FD8B1FDB-DD8A-4E8F-909F-F9735C56AD4C}" srcOrd="0" destOrd="0" presId="urn:microsoft.com/office/officeart/2008/layout/VerticalCurvedList"/>
    <dgm:cxn modelId="{C40FD6C4-7BA4-441A-9F58-217191C63B23}" type="presOf" srcId="{5F081421-5337-4E66-929B-BC0F6C85E168}" destId="{8D26079B-FEBF-4C35-B5DB-14E4BDB5748E}" srcOrd="0" destOrd="0" presId="urn:microsoft.com/office/officeart/2008/layout/VerticalCurvedList"/>
    <dgm:cxn modelId="{6F3D4186-48AF-4E26-8C97-A8E4D2DB0B81}" type="presOf" srcId="{9E4096B0-78A2-4A05-8FEE-EA9244265B90}" destId="{B3B62200-A1EB-416D-9DEB-A199E5903379}" srcOrd="0" destOrd="0" presId="urn:microsoft.com/office/officeart/2008/layout/VerticalCurvedList"/>
    <dgm:cxn modelId="{A77B43C7-A2B6-45C6-9837-43C7B9254E5B}" srcId="{9E4096B0-78A2-4A05-8FEE-EA9244265B90}" destId="{D5E26C44-AC78-4F4B-979C-3E344202F972}" srcOrd="1" destOrd="0" parTransId="{224D20BF-AE36-4FA2-8C13-BE989B9C96A1}" sibTransId="{F0E52EC8-93D0-420C-B082-7CB2A126444A}"/>
    <dgm:cxn modelId="{ADD01752-65DF-46DB-99EB-AD8096E79FA8}" type="presOf" srcId="{9FEF98EC-4C1A-4F99-83A7-6D62B204551D}" destId="{1264E251-AFE8-4473-8D39-1788E53C99CC}" srcOrd="0" destOrd="0" presId="urn:microsoft.com/office/officeart/2008/layout/VerticalCurvedList"/>
    <dgm:cxn modelId="{852D664F-F864-4373-A81B-3B44155B23F0}" srcId="{9E4096B0-78A2-4A05-8FEE-EA9244265B90}" destId="{C0A56A19-AD10-41CB-92E0-E021A371F5F8}" srcOrd="3" destOrd="0" parTransId="{38494869-FE7D-4C73-92E2-965357F9948A}" sibTransId="{1FB82F89-4EB7-41AB-9C5B-26E12939A06F}"/>
    <dgm:cxn modelId="{418A12FD-2B9E-477D-AB1B-DA9CD315641A}" type="presOf" srcId="{573A1FFE-0AA6-443B-BE67-55D3627EC5A7}" destId="{B2D250EE-FFF4-4AD3-AD63-51F0DA5E241D}" srcOrd="0" destOrd="0" presId="urn:microsoft.com/office/officeart/2008/layout/VerticalCurvedList"/>
    <dgm:cxn modelId="{B88F5F49-0E95-4686-B0E3-A4B0446CF9D6}" type="presOf" srcId="{C0A56A19-AD10-41CB-92E0-E021A371F5F8}" destId="{315C9B6C-F22B-4E02-B504-E01972F176D4}" srcOrd="0" destOrd="0" presId="urn:microsoft.com/office/officeart/2008/layout/VerticalCurvedList"/>
    <dgm:cxn modelId="{F7F4A4D2-7F66-4770-BFB6-D72B75A36BBB}" type="presOf" srcId="{D5E26C44-AC78-4F4B-979C-3E344202F972}" destId="{F5DD5443-F543-4DF8-9947-E9EC79EDAB95}" srcOrd="0" destOrd="0" presId="urn:microsoft.com/office/officeart/2008/layout/VerticalCurvedList"/>
    <dgm:cxn modelId="{5FE9409B-214A-4A28-A8D6-04814B048A63}" srcId="{9E4096B0-78A2-4A05-8FEE-EA9244265B90}" destId="{9FEF98EC-4C1A-4F99-83A7-6D62B204551D}" srcOrd="2" destOrd="0" parTransId="{36531AF3-2D87-468A-ACB7-EE03ABE5BEB5}" sibTransId="{7F2373AB-18D1-4BC5-9E30-B6FD887A64A5}"/>
    <dgm:cxn modelId="{71366411-63D6-4C13-A728-13AAAFEFE7FD}" type="presParOf" srcId="{B3B62200-A1EB-416D-9DEB-A199E5903379}" destId="{0A60CC23-51DC-48D6-B8E8-6800E9E25971}" srcOrd="0" destOrd="0" presId="urn:microsoft.com/office/officeart/2008/layout/VerticalCurvedList"/>
    <dgm:cxn modelId="{218A9713-B496-4B9F-A5FD-E2512C038236}" type="presParOf" srcId="{0A60CC23-51DC-48D6-B8E8-6800E9E25971}" destId="{89594EE9-DD6B-4FCB-8C37-D27251A158B2}" srcOrd="0" destOrd="0" presId="urn:microsoft.com/office/officeart/2008/layout/VerticalCurvedList"/>
    <dgm:cxn modelId="{A90FFB73-4322-4CB0-B1F6-C4F26D5F2788}" type="presParOf" srcId="{89594EE9-DD6B-4FCB-8C37-D27251A158B2}" destId="{FE11C13C-B624-4A4C-A63B-8E230EF95691}" srcOrd="0" destOrd="0" presId="urn:microsoft.com/office/officeart/2008/layout/VerticalCurvedList"/>
    <dgm:cxn modelId="{4D1517E4-0816-4E56-BCF5-CB8507A6C190}" type="presParOf" srcId="{89594EE9-DD6B-4FCB-8C37-D27251A158B2}" destId="{B2D250EE-FFF4-4AD3-AD63-51F0DA5E241D}" srcOrd="1" destOrd="0" presId="urn:microsoft.com/office/officeart/2008/layout/VerticalCurvedList"/>
    <dgm:cxn modelId="{81963D82-1287-4511-9DC2-1D7DABD9A29E}" type="presParOf" srcId="{89594EE9-DD6B-4FCB-8C37-D27251A158B2}" destId="{32E44B32-A501-4C77-9DE2-F4970A7F6B68}" srcOrd="2" destOrd="0" presId="urn:microsoft.com/office/officeart/2008/layout/VerticalCurvedList"/>
    <dgm:cxn modelId="{67D5F3E0-4635-4C86-978E-5B5A2FB3F79E}" type="presParOf" srcId="{89594EE9-DD6B-4FCB-8C37-D27251A158B2}" destId="{C946F60F-410F-4547-8E44-EE4F7A26DA80}" srcOrd="3" destOrd="0" presId="urn:microsoft.com/office/officeart/2008/layout/VerticalCurvedList"/>
    <dgm:cxn modelId="{5C871088-962A-4795-945C-F7F20C1D5156}" type="presParOf" srcId="{0A60CC23-51DC-48D6-B8E8-6800E9E25971}" destId="{FD8B1FDB-DD8A-4E8F-909F-F9735C56AD4C}" srcOrd="1" destOrd="0" presId="urn:microsoft.com/office/officeart/2008/layout/VerticalCurvedList"/>
    <dgm:cxn modelId="{6023BD5B-BA4A-4F57-A055-DDBE140598CE}" type="presParOf" srcId="{0A60CC23-51DC-48D6-B8E8-6800E9E25971}" destId="{0969AEF6-4969-4986-BD44-6722C8A0DEA3}" srcOrd="2" destOrd="0" presId="urn:microsoft.com/office/officeart/2008/layout/VerticalCurvedList"/>
    <dgm:cxn modelId="{4BC6CEF2-1152-4D0C-96CA-ABF8AC8CA06B}" type="presParOf" srcId="{0969AEF6-4969-4986-BD44-6722C8A0DEA3}" destId="{F582BAFC-9EF1-4CE9-8EB5-988E080E9E96}" srcOrd="0" destOrd="0" presId="urn:microsoft.com/office/officeart/2008/layout/VerticalCurvedList"/>
    <dgm:cxn modelId="{D953A237-EF5A-4924-89DC-655C4B847527}" type="presParOf" srcId="{0A60CC23-51DC-48D6-B8E8-6800E9E25971}" destId="{F5DD5443-F543-4DF8-9947-E9EC79EDAB95}" srcOrd="3" destOrd="0" presId="urn:microsoft.com/office/officeart/2008/layout/VerticalCurvedList"/>
    <dgm:cxn modelId="{F437010B-3F27-4D6F-802F-65BF2EC66CF8}" type="presParOf" srcId="{0A60CC23-51DC-48D6-B8E8-6800E9E25971}" destId="{AB5DD51F-D863-46B1-8F34-FBE135BF3173}" srcOrd="4" destOrd="0" presId="urn:microsoft.com/office/officeart/2008/layout/VerticalCurvedList"/>
    <dgm:cxn modelId="{D4E0C952-C699-4CD1-B41C-97D1F2E558E9}" type="presParOf" srcId="{AB5DD51F-D863-46B1-8F34-FBE135BF3173}" destId="{16C01276-4EFA-401D-AAF8-585898A65770}" srcOrd="0" destOrd="0" presId="urn:microsoft.com/office/officeart/2008/layout/VerticalCurvedList"/>
    <dgm:cxn modelId="{1166A190-8262-4BC9-85E8-D6B91CB46ED9}" type="presParOf" srcId="{0A60CC23-51DC-48D6-B8E8-6800E9E25971}" destId="{1264E251-AFE8-4473-8D39-1788E53C99CC}" srcOrd="5" destOrd="0" presId="urn:microsoft.com/office/officeart/2008/layout/VerticalCurvedList"/>
    <dgm:cxn modelId="{B76036CE-2128-41DF-8BBB-22B2EEFA8B6A}" type="presParOf" srcId="{0A60CC23-51DC-48D6-B8E8-6800E9E25971}" destId="{A90D7DCE-59A8-4E42-850F-10A5FE67C911}" srcOrd="6" destOrd="0" presId="urn:microsoft.com/office/officeart/2008/layout/VerticalCurvedList"/>
    <dgm:cxn modelId="{50A17258-4C29-41F5-925D-84058624FFC8}" type="presParOf" srcId="{A90D7DCE-59A8-4E42-850F-10A5FE67C911}" destId="{21345133-1D38-4C5F-93DD-7A3D6E6B3261}" srcOrd="0" destOrd="0" presId="urn:microsoft.com/office/officeart/2008/layout/VerticalCurvedList"/>
    <dgm:cxn modelId="{902355A2-664D-420C-930D-FCF706E4C5FB}" type="presParOf" srcId="{0A60CC23-51DC-48D6-B8E8-6800E9E25971}" destId="{315C9B6C-F22B-4E02-B504-E01972F176D4}" srcOrd="7" destOrd="0" presId="urn:microsoft.com/office/officeart/2008/layout/VerticalCurvedList"/>
    <dgm:cxn modelId="{73665079-FF54-4D7A-B07B-4DE6402A30D9}" type="presParOf" srcId="{0A60CC23-51DC-48D6-B8E8-6800E9E25971}" destId="{92593AE2-9E14-434B-A6F5-C2813849D962}" srcOrd="8" destOrd="0" presId="urn:microsoft.com/office/officeart/2008/layout/VerticalCurvedList"/>
    <dgm:cxn modelId="{240E7389-9514-4F09-A650-1A2CC10C9CD4}" type="presParOf" srcId="{92593AE2-9E14-434B-A6F5-C2813849D962}" destId="{7D631E65-8011-42C2-B3EF-8A04FB74A6F2}" srcOrd="0" destOrd="0" presId="urn:microsoft.com/office/officeart/2008/layout/VerticalCurvedList"/>
    <dgm:cxn modelId="{1831682B-3362-41EA-BE75-E0070244BF45}" type="presParOf" srcId="{0A60CC23-51DC-48D6-B8E8-6800E9E25971}" destId="{8D26079B-FEBF-4C35-B5DB-14E4BDB5748E}" srcOrd="9" destOrd="0" presId="urn:microsoft.com/office/officeart/2008/layout/VerticalCurvedList"/>
    <dgm:cxn modelId="{695C36FF-C1F2-409F-95E4-A52D81BE434B}" type="presParOf" srcId="{0A60CC23-51DC-48D6-B8E8-6800E9E25971}" destId="{6B8C10F8-9E24-4BDC-B125-9F7ADC5DC209}" srcOrd="10" destOrd="0" presId="urn:microsoft.com/office/officeart/2008/layout/VerticalCurvedList"/>
    <dgm:cxn modelId="{6343C5AD-B2DB-4FD2-93B4-73B75C0E1B7C}" type="presParOf" srcId="{6B8C10F8-9E24-4BDC-B125-9F7ADC5DC209}" destId="{0A8FDBFC-F6B8-4717-8A2F-04093271BE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721BE4-D7F8-40AA-9316-C0E57B925CFC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0CD4214-689E-411A-8584-18A3FD0575AE}">
      <dgm:prSet phldrT="[Texto]"/>
      <dgm:spPr/>
      <dgm:t>
        <a:bodyPr/>
        <a:lstStyle/>
        <a:p>
          <a:r>
            <a:rPr lang="es-MX" dirty="0" smtClean="0"/>
            <a:t>Inicio de la transición alimentaria</a:t>
          </a:r>
          <a:endParaRPr lang="es-MX" dirty="0"/>
        </a:p>
      </dgm:t>
    </dgm:pt>
    <dgm:pt modelId="{4A65E972-D438-497A-A47E-3F67D2010B8E}" type="parTrans" cxnId="{8F5CFDED-90DA-496C-9A93-2F849B3AEFE7}">
      <dgm:prSet/>
      <dgm:spPr/>
      <dgm:t>
        <a:bodyPr/>
        <a:lstStyle/>
        <a:p>
          <a:endParaRPr lang="es-MX"/>
        </a:p>
      </dgm:t>
    </dgm:pt>
    <dgm:pt modelId="{BFEA1529-73BC-4406-9E01-879BF50A3B30}" type="sibTrans" cxnId="{8F5CFDED-90DA-496C-9A93-2F849B3AEFE7}">
      <dgm:prSet/>
      <dgm:spPr/>
      <dgm:t>
        <a:bodyPr/>
        <a:lstStyle/>
        <a:p>
          <a:endParaRPr lang="es-MX"/>
        </a:p>
      </dgm:t>
    </dgm:pt>
    <dgm:pt modelId="{BD29D5F5-7FD6-4610-841F-4103C16D62DF}">
      <dgm:prSet phldrT="[Texto]"/>
      <dgm:spPr/>
      <dgm:t>
        <a:bodyPr/>
        <a:lstStyle/>
        <a:p>
          <a:r>
            <a:rPr lang="es-MX" dirty="0" smtClean="0"/>
            <a:t>Modificación dieta mexicana</a:t>
          </a:r>
          <a:endParaRPr lang="es-MX" dirty="0"/>
        </a:p>
      </dgm:t>
    </dgm:pt>
    <dgm:pt modelId="{24F29D0F-A981-4DA2-B06E-CF252878CEC6}" type="parTrans" cxnId="{349B2F93-BCA7-4338-BFB5-DC1F66E1BDF5}">
      <dgm:prSet/>
      <dgm:spPr/>
      <dgm:t>
        <a:bodyPr/>
        <a:lstStyle/>
        <a:p>
          <a:endParaRPr lang="es-MX"/>
        </a:p>
      </dgm:t>
    </dgm:pt>
    <dgm:pt modelId="{125F26F6-2BAA-401D-B0DA-8097EC3731DF}" type="sibTrans" cxnId="{349B2F93-BCA7-4338-BFB5-DC1F66E1BDF5}">
      <dgm:prSet/>
      <dgm:spPr/>
      <dgm:t>
        <a:bodyPr/>
        <a:lstStyle/>
        <a:p>
          <a:endParaRPr lang="es-MX"/>
        </a:p>
      </dgm:t>
    </dgm:pt>
    <dgm:pt modelId="{840B012F-103A-4BEF-9094-DD4E5D86ADFF}">
      <dgm:prSet phldrT="[Texto]"/>
      <dgm:spPr/>
      <dgm:t>
        <a:bodyPr/>
        <a:lstStyle/>
        <a:p>
          <a:r>
            <a:rPr lang="es-MX" dirty="0" smtClean="0"/>
            <a:t>Desnutrición a obesidad</a:t>
          </a:r>
          <a:endParaRPr lang="es-MX" dirty="0"/>
        </a:p>
      </dgm:t>
    </dgm:pt>
    <dgm:pt modelId="{E6F5483D-6369-4D4B-937E-395A8021A767}" type="parTrans" cxnId="{D33CFA2B-2C74-449E-A8FF-EA22852DDF52}">
      <dgm:prSet/>
      <dgm:spPr/>
      <dgm:t>
        <a:bodyPr/>
        <a:lstStyle/>
        <a:p>
          <a:endParaRPr lang="es-MX"/>
        </a:p>
      </dgm:t>
    </dgm:pt>
    <dgm:pt modelId="{C7DA8FDB-673C-49B0-917E-228754D878A7}" type="sibTrans" cxnId="{D33CFA2B-2C74-449E-A8FF-EA22852DDF52}">
      <dgm:prSet/>
      <dgm:spPr/>
      <dgm:t>
        <a:bodyPr/>
        <a:lstStyle/>
        <a:p>
          <a:endParaRPr lang="es-MX"/>
        </a:p>
      </dgm:t>
    </dgm:pt>
    <dgm:pt modelId="{CD348BDD-EE2A-48EE-B069-767C0E0CC4B3}">
      <dgm:prSet phldrT="[Texto]"/>
      <dgm:spPr/>
      <dgm:t>
        <a:bodyPr/>
        <a:lstStyle/>
        <a:p>
          <a:r>
            <a:rPr lang="es-MX" dirty="0" smtClean="0"/>
            <a:t>Hipótesis de </a:t>
          </a:r>
          <a:r>
            <a:rPr lang="es-MX" dirty="0" err="1" smtClean="0"/>
            <a:t>Barker</a:t>
          </a:r>
          <a:endParaRPr lang="es-MX" dirty="0"/>
        </a:p>
      </dgm:t>
    </dgm:pt>
    <dgm:pt modelId="{96D39AD4-55C4-4EC8-ACA3-AA67C8BD5A49}" type="parTrans" cxnId="{1902EE07-52CE-4D72-9C22-D85501F04D93}">
      <dgm:prSet/>
      <dgm:spPr/>
      <dgm:t>
        <a:bodyPr/>
        <a:lstStyle/>
        <a:p>
          <a:endParaRPr lang="es-MX"/>
        </a:p>
      </dgm:t>
    </dgm:pt>
    <dgm:pt modelId="{32E78AD0-C694-4C14-9684-9EC421C1721E}" type="sibTrans" cxnId="{1902EE07-52CE-4D72-9C22-D85501F04D93}">
      <dgm:prSet/>
      <dgm:spPr/>
      <dgm:t>
        <a:bodyPr/>
        <a:lstStyle/>
        <a:p>
          <a:endParaRPr lang="es-MX"/>
        </a:p>
      </dgm:t>
    </dgm:pt>
    <dgm:pt modelId="{E94C24E8-3311-474F-BA94-82EE03803A8F}">
      <dgm:prSet phldrT="[Texto]"/>
      <dgm:spPr/>
      <dgm:t>
        <a:bodyPr/>
        <a:lstStyle/>
        <a:p>
          <a:r>
            <a:rPr lang="es-MX" dirty="0" smtClean="0"/>
            <a:t>Acuerdos y regulación</a:t>
          </a:r>
          <a:endParaRPr lang="es-MX" dirty="0"/>
        </a:p>
      </dgm:t>
    </dgm:pt>
    <dgm:pt modelId="{2F46D22F-F4E0-4743-88D2-8F9AF445E2D8}" type="parTrans" cxnId="{AA7337D4-835C-4CB8-A2E8-6BFFB5EE4A10}">
      <dgm:prSet/>
      <dgm:spPr/>
      <dgm:t>
        <a:bodyPr/>
        <a:lstStyle/>
        <a:p>
          <a:endParaRPr lang="es-MX"/>
        </a:p>
      </dgm:t>
    </dgm:pt>
    <dgm:pt modelId="{24A1A9F8-183A-402D-8994-C4642A9BD08B}" type="sibTrans" cxnId="{AA7337D4-835C-4CB8-A2E8-6BFFB5EE4A10}">
      <dgm:prSet/>
      <dgm:spPr/>
      <dgm:t>
        <a:bodyPr/>
        <a:lstStyle/>
        <a:p>
          <a:endParaRPr lang="es-MX"/>
        </a:p>
      </dgm:t>
    </dgm:pt>
    <dgm:pt modelId="{29B1E260-617E-4C33-887F-55A8BAC74D6C}">
      <dgm:prSet phldrT="[Texto]"/>
      <dgm:spPr/>
      <dgm:t>
        <a:bodyPr/>
        <a:lstStyle/>
        <a:p>
          <a:r>
            <a:rPr lang="es-MX" dirty="0" smtClean="0"/>
            <a:t>ANSA</a:t>
          </a:r>
          <a:endParaRPr lang="es-MX" dirty="0"/>
        </a:p>
      </dgm:t>
    </dgm:pt>
    <dgm:pt modelId="{B69B7E6C-3CCE-4FB3-89E7-68F630F83F9D}" type="parTrans" cxnId="{3FABB425-7017-417A-8219-75BB402F28C8}">
      <dgm:prSet/>
      <dgm:spPr/>
      <dgm:t>
        <a:bodyPr/>
        <a:lstStyle/>
        <a:p>
          <a:endParaRPr lang="es-MX"/>
        </a:p>
      </dgm:t>
    </dgm:pt>
    <dgm:pt modelId="{CB70860F-A929-4A29-86FA-FE52C18CE7F6}" type="sibTrans" cxnId="{3FABB425-7017-417A-8219-75BB402F28C8}">
      <dgm:prSet/>
      <dgm:spPr/>
      <dgm:t>
        <a:bodyPr/>
        <a:lstStyle/>
        <a:p>
          <a:endParaRPr lang="es-MX"/>
        </a:p>
      </dgm:t>
    </dgm:pt>
    <dgm:pt modelId="{7A78C8C2-30E0-4D58-988F-BD102EC77695}">
      <dgm:prSet phldrT="[Texto]"/>
      <dgm:spPr/>
      <dgm:t>
        <a:bodyPr/>
        <a:lstStyle/>
        <a:p>
          <a:r>
            <a:rPr lang="es-MX" dirty="0" smtClean="0"/>
            <a:t>Autorregulación</a:t>
          </a:r>
          <a:endParaRPr lang="es-MX" dirty="0"/>
        </a:p>
      </dgm:t>
    </dgm:pt>
    <dgm:pt modelId="{6C177508-D465-49E8-BEFC-67209D9E44AC}" type="parTrans" cxnId="{BD0DF7A3-57F4-4E2E-A905-A24AA28B3FDC}">
      <dgm:prSet/>
      <dgm:spPr/>
      <dgm:t>
        <a:bodyPr/>
        <a:lstStyle/>
        <a:p>
          <a:endParaRPr lang="es-MX"/>
        </a:p>
      </dgm:t>
    </dgm:pt>
    <dgm:pt modelId="{06AC5A2F-593A-497B-8E5C-E0870C4AD803}" type="sibTrans" cxnId="{BD0DF7A3-57F4-4E2E-A905-A24AA28B3FDC}">
      <dgm:prSet/>
      <dgm:spPr/>
      <dgm:t>
        <a:bodyPr/>
        <a:lstStyle/>
        <a:p>
          <a:endParaRPr lang="es-MX"/>
        </a:p>
      </dgm:t>
    </dgm:pt>
    <dgm:pt modelId="{DE84797A-FEAE-4D01-AEF1-81FA61BDEBB3}">
      <dgm:prSet phldrT="[Texto]"/>
      <dgm:spPr/>
      <dgm:t>
        <a:bodyPr/>
        <a:lstStyle/>
        <a:p>
          <a:r>
            <a:rPr lang="es-MX" dirty="0" smtClean="0"/>
            <a:t>ENSANUT 2012</a:t>
          </a:r>
          <a:endParaRPr lang="es-MX" dirty="0"/>
        </a:p>
      </dgm:t>
    </dgm:pt>
    <dgm:pt modelId="{D6369738-7DF6-4D88-ADA1-ECE910D192C0}" type="parTrans" cxnId="{79AE94AA-9395-4EA0-B677-B04BA4991B49}">
      <dgm:prSet/>
      <dgm:spPr/>
      <dgm:t>
        <a:bodyPr/>
        <a:lstStyle/>
        <a:p>
          <a:endParaRPr lang="es-MX"/>
        </a:p>
      </dgm:t>
    </dgm:pt>
    <dgm:pt modelId="{346E39A1-BA30-4C5C-ABD3-45A35BDF1EEA}" type="sibTrans" cxnId="{79AE94AA-9395-4EA0-B677-B04BA4991B49}">
      <dgm:prSet/>
      <dgm:spPr/>
      <dgm:t>
        <a:bodyPr/>
        <a:lstStyle/>
        <a:p>
          <a:endParaRPr lang="es-MX"/>
        </a:p>
      </dgm:t>
    </dgm:pt>
    <dgm:pt modelId="{BB608BB9-22FC-436F-9486-DD6E4D20B525}">
      <dgm:prSet phldrT="[Texto]"/>
      <dgm:spPr/>
      <dgm:t>
        <a:bodyPr/>
        <a:lstStyle/>
        <a:p>
          <a:r>
            <a:rPr lang="es-MX" dirty="0" smtClean="0"/>
            <a:t>Primer lugar en Sobrepeso</a:t>
          </a:r>
          <a:endParaRPr lang="es-MX" dirty="0"/>
        </a:p>
      </dgm:t>
    </dgm:pt>
    <dgm:pt modelId="{E3974EB2-DA08-49D3-8FB1-29429FEFEE6A}" type="parTrans" cxnId="{AD37C49B-8EF9-4F4E-AF75-8017B11A1C2C}">
      <dgm:prSet/>
      <dgm:spPr/>
      <dgm:t>
        <a:bodyPr/>
        <a:lstStyle/>
        <a:p>
          <a:endParaRPr lang="es-MX"/>
        </a:p>
      </dgm:t>
    </dgm:pt>
    <dgm:pt modelId="{F4B8EAD5-8684-45EC-97BE-8A9158217B00}" type="sibTrans" cxnId="{AD37C49B-8EF9-4F4E-AF75-8017B11A1C2C}">
      <dgm:prSet/>
      <dgm:spPr/>
      <dgm:t>
        <a:bodyPr/>
        <a:lstStyle/>
        <a:p>
          <a:endParaRPr lang="es-MX"/>
        </a:p>
      </dgm:t>
    </dgm:pt>
    <dgm:pt modelId="{170CCE9E-EB37-4912-A853-3A6661E6261E}">
      <dgm:prSet phldrT="[Texto]"/>
      <dgm:spPr/>
      <dgm:t>
        <a:bodyPr/>
        <a:lstStyle/>
        <a:p>
          <a:r>
            <a:rPr lang="es-MX" dirty="0" smtClean="0"/>
            <a:t>Lineamientos</a:t>
          </a:r>
          <a:endParaRPr lang="es-MX" dirty="0"/>
        </a:p>
      </dgm:t>
    </dgm:pt>
    <dgm:pt modelId="{5161BC81-1D90-42A4-853D-AA0279E402D5}" type="parTrans" cxnId="{64070A32-7FCA-47D0-A299-734277D441D4}">
      <dgm:prSet/>
      <dgm:spPr/>
      <dgm:t>
        <a:bodyPr/>
        <a:lstStyle/>
        <a:p>
          <a:endParaRPr lang="es-MX"/>
        </a:p>
      </dgm:t>
    </dgm:pt>
    <dgm:pt modelId="{D3AE79C3-303E-4C7E-9514-D971A8A844E1}" type="sibTrans" cxnId="{64070A32-7FCA-47D0-A299-734277D441D4}">
      <dgm:prSet/>
      <dgm:spPr/>
      <dgm:t>
        <a:bodyPr/>
        <a:lstStyle/>
        <a:p>
          <a:endParaRPr lang="es-MX"/>
        </a:p>
      </dgm:t>
    </dgm:pt>
    <dgm:pt modelId="{9C8345E2-76CC-42CE-ABD7-4D18C8CE46F4}">
      <dgm:prSet phldrT="[Texto]"/>
      <dgm:spPr/>
      <dgm:t>
        <a:bodyPr/>
        <a:lstStyle/>
        <a:p>
          <a:r>
            <a:rPr lang="es-MX" dirty="0" smtClean="0"/>
            <a:t>Cancelación del CNT 2009</a:t>
          </a:r>
          <a:endParaRPr lang="es-MX" dirty="0"/>
        </a:p>
      </dgm:t>
    </dgm:pt>
    <dgm:pt modelId="{0E4C8378-31F5-4262-A24C-7188137A4F8C}" type="parTrans" cxnId="{FED00806-99F1-4880-9FC8-96899439E0E9}">
      <dgm:prSet/>
      <dgm:spPr/>
      <dgm:t>
        <a:bodyPr/>
        <a:lstStyle/>
        <a:p>
          <a:endParaRPr lang="es-MX"/>
        </a:p>
      </dgm:t>
    </dgm:pt>
    <dgm:pt modelId="{C4DB08CD-A34B-4269-80AA-9C0EDE63F6DC}" type="sibTrans" cxnId="{FED00806-99F1-4880-9FC8-96899439E0E9}">
      <dgm:prSet/>
      <dgm:spPr/>
      <dgm:t>
        <a:bodyPr/>
        <a:lstStyle/>
        <a:p>
          <a:endParaRPr lang="es-MX"/>
        </a:p>
      </dgm:t>
    </dgm:pt>
    <dgm:pt modelId="{E4B55133-43A9-402B-AB54-F7FBC957A685}">
      <dgm:prSet phldrT="[Texto]"/>
      <dgm:spPr/>
      <dgm:t>
        <a:bodyPr/>
        <a:lstStyle/>
        <a:p>
          <a:r>
            <a:rPr lang="es-MX" dirty="0" smtClean="0"/>
            <a:t>Incremento de la prevalencia de sobrepeso</a:t>
          </a:r>
          <a:endParaRPr lang="es-MX" dirty="0"/>
        </a:p>
      </dgm:t>
    </dgm:pt>
    <dgm:pt modelId="{AD6C8D43-CC3F-4605-A59D-7CF536A8EF04}" type="parTrans" cxnId="{5F95EE8F-2A70-43DE-ADB6-D37EC6D54682}">
      <dgm:prSet/>
      <dgm:spPr/>
      <dgm:t>
        <a:bodyPr/>
        <a:lstStyle/>
        <a:p>
          <a:endParaRPr lang="es-MX"/>
        </a:p>
      </dgm:t>
    </dgm:pt>
    <dgm:pt modelId="{F585F370-004B-4AD2-A40E-C75F37DD8E9B}" type="sibTrans" cxnId="{5F95EE8F-2A70-43DE-ADB6-D37EC6D54682}">
      <dgm:prSet/>
      <dgm:spPr/>
      <dgm:t>
        <a:bodyPr/>
        <a:lstStyle/>
        <a:p>
          <a:endParaRPr lang="es-MX"/>
        </a:p>
      </dgm:t>
    </dgm:pt>
    <dgm:pt modelId="{0381C1B6-6B8A-4C80-AEA2-CB03E510A1D6}">
      <dgm:prSet phldrT="[Texto]"/>
      <dgm:spPr/>
      <dgm:t>
        <a:bodyPr/>
        <a:lstStyle/>
        <a:p>
          <a:r>
            <a:rPr lang="es-MX" dirty="0" smtClean="0"/>
            <a:t>Incremento de la diabetes y </a:t>
          </a:r>
          <a:r>
            <a:rPr lang="es-MX" dirty="0" smtClean="0"/>
            <a:t>Síndrome </a:t>
          </a:r>
          <a:r>
            <a:rPr lang="es-MX" dirty="0" smtClean="0"/>
            <a:t>Metabólico</a:t>
          </a:r>
          <a:endParaRPr lang="es-MX" dirty="0"/>
        </a:p>
      </dgm:t>
    </dgm:pt>
    <dgm:pt modelId="{7D5C19C7-9C4B-4279-9726-AE948313145F}" type="parTrans" cxnId="{FE94A031-2929-47D8-AA20-507B62FB6810}">
      <dgm:prSet/>
      <dgm:spPr/>
      <dgm:t>
        <a:bodyPr/>
        <a:lstStyle/>
        <a:p>
          <a:endParaRPr lang="es-MX"/>
        </a:p>
      </dgm:t>
    </dgm:pt>
    <dgm:pt modelId="{F819257A-EF26-489D-AB49-6E0DE5E9904A}" type="sibTrans" cxnId="{FE94A031-2929-47D8-AA20-507B62FB6810}">
      <dgm:prSet/>
      <dgm:spPr/>
      <dgm:t>
        <a:bodyPr/>
        <a:lstStyle/>
        <a:p>
          <a:endParaRPr lang="es-MX"/>
        </a:p>
      </dgm:t>
    </dgm:pt>
    <dgm:pt modelId="{59DB74F2-70A1-44EE-87A8-AC097BE1F09C}">
      <dgm:prSet phldrT="[Texto]"/>
      <dgm:spPr/>
      <dgm:t>
        <a:bodyPr/>
        <a:lstStyle/>
        <a:p>
          <a:r>
            <a:rPr lang="es-MX" dirty="0" smtClean="0"/>
            <a:t>INCAPACIDAD FINANCIERA DEL SECTOR SALUD</a:t>
          </a:r>
          <a:endParaRPr lang="es-MX" dirty="0"/>
        </a:p>
      </dgm:t>
    </dgm:pt>
    <dgm:pt modelId="{AC716292-262B-4B58-AA9A-A535D9045A06}" type="parTrans" cxnId="{6C0740E3-E9A6-499E-921A-0548FD63DBEB}">
      <dgm:prSet/>
      <dgm:spPr/>
      <dgm:t>
        <a:bodyPr/>
        <a:lstStyle/>
        <a:p>
          <a:endParaRPr lang="es-MX"/>
        </a:p>
      </dgm:t>
    </dgm:pt>
    <dgm:pt modelId="{782EAD19-1BAB-4913-8257-ACF592824508}" type="sibTrans" cxnId="{6C0740E3-E9A6-499E-921A-0548FD63DBEB}">
      <dgm:prSet/>
      <dgm:spPr/>
      <dgm:t>
        <a:bodyPr/>
        <a:lstStyle/>
        <a:p>
          <a:endParaRPr lang="es-MX"/>
        </a:p>
      </dgm:t>
    </dgm:pt>
    <dgm:pt modelId="{E3F7A8FB-3A43-4DE3-BC55-2CCD7059C84D}">
      <dgm:prSet phldrT="[Texto]"/>
      <dgm:spPr/>
      <dgm:t>
        <a:bodyPr/>
        <a:lstStyle/>
        <a:p>
          <a:r>
            <a:rPr lang="es-MX" dirty="0" smtClean="0"/>
            <a:t>Falta de infraestructura sanitaria</a:t>
          </a:r>
          <a:endParaRPr lang="es-MX" dirty="0"/>
        </a:p>
      </dgm:t>
    </dgm:pt>
    <dgm:pt modelId="{0096CC24-B113-4461-A603-1966B6266C99}" type="parTrans" cxnId="{F6C147E3-7479-4117-A4AE-ED97794333B8}">
      <dgm:prSet/>
      <dgm:spPr/>
      <dgm:t>
        <a:bodyPr/>
        <a:lstStyle/>
        <a:p>
          <a:endParaRPr lang="es-MX"/>
        </a:p>
      </dgm:t>
    </dgm:pt>
    <dgm:pt modelId="{26DCF7F5-F384-46C9-B6EA-1DDCE600CC45}" type="sibTrans" cxnId="{F6C147E3-7479-4117-A4AE-ED97794333B8}">
      <dgm:prSet/>
      <dgm:spPr/>
      <dgm:t>
        <a:bodyPr/>
        <a:lstStyle/>
        <a:p>
          <a:endParaRPr lang="es-MX"/>
        </a:p>
      </dgm:t>
    </dgm:pt>
    <dgm:pt modelId="{72A9C3F7-076A-4074-829A-9E6CDC6E04F8}">
      <dgm:prSet phldrT="[Texto]"/>
      <dgm:spPr/>
      <dgm:t>
        <a:bodyPr/>
        <a:lstStyle/>
        <a:p>
          <a:r>
            <a:rPr lang="es-MX" dirty="0" smtClean="0"/>
            <a:t>Incremento de nefropatías no atendidas</a:t>
          </a:r>
          <a:endParaRPr lang="es-MX" dirty="0"/>
        </a:p>
      </dgm:t>
    </dgm:pt>
    <dgm:pt modelId="{2D071E7E-2C0F-460A-AA35-32C105D9C3CD}" type="parTrans" cxnId="{B373AC79-6D02-44F1-84A1-E1D0558EF8C9}">
      <dgm:prSet/>
      <dgm:spPr/>
      <dgm:t>
        <a:bodyPr/>
        <a:lstStyle/>
        <a:p>
          <a:endParaRPr lang="es-MX"/>
        </a:p>
      </dgm:t>
    </dgm:pt>
    <dgm:pt modelId="{5F193E17-F01F-4258-9587-55D4BC860C72}" type="sibTrans" cxnId="{B373AC79-6D02-44F1-84A1-E1D0558EF8C9}">
      <dgm:prSet/>
      <dgm:spPr/>
      <dgm:t>
        <a:bodyPr/>
        <a:lstStyle/>
        <a:p>
          <a:endParaRPr lang="es-MX"/>
        </a:p>
      </dgm:t>
    </dgm:pt>
    <dgm:pt modelId="{81665F89-781C-44BA-ACE2-AF4B4EF1F3C6}">
      <dgm:prSet phldrT="[Texto]"/>
      <dgm:spPr/>
      <dgm:t>
        <a:bodyPr/>
        <a:lstStyle/>
        <a:p>
          <a:r>
            <a:rPr lang="es-MX" dirty="0" smtClean="0"/>
            <a:t>AFECTACIONES GLOBALES</a:t>
          </a:r>
          <a:endParaRPr lang="es-MX" dirty="0"/>
        </a:p>
      </dgm:t>
    </dgm:pt>
    <dgm:pt modelId="{6AFA0E95-9246-499B-9A8F-D00033FFCC7B}" type="parTrans" cxnId="{63E16F9F-CF5E-4FD9-B137-D174AE0F210C}">
      <dgm:prSet/>
      <dgm:spPr/>
      <dgm:t>
        <a:bodyPr/>
        <a:lstStyle/>
        <a:p>
          <a:endParaRPr lang="es-MX"/>
        </a:p>
      </dgm:t>
    </dgm:pt>
    <dgm:pt modelId="{75423B35-2260-4D03-9921-A7AD6131A5D4}" type="sibTrans" cxnId="{63E16F9F-CF5E-4FD9-B137-D174AE0F210C}">
      <dgm:prSet/>
      <dgm:spPr/>
      <dgm:t>
        <a:bodyPr/>
        <a:lstStyle/>
        <a:p>
          <a:endParaRPr lang="es-MX"/>
        </a:p>
      </dgm:t>
    </dgm:pt>
    <dgm:pt modelId="{F6033796-96A4-41D2-893F-B880F9D20022}">
      <dgm:prSet phldrT="[Texto]"/>
      <dgm:spPr/>
      <dgm:t>
        <a:bodyPr/>
        <a:lstStyle/>
        <a:p>
          <a:r>
            <a:rPr lang="es-MX" dirty="0" smtClean="0"/>
            <a:t>Daño metabólico precoz</a:t>
          </a:r>
          <a:endParaRPr lang="es-MX" dirty="0"/>
        </a:p>
      </dgm:t>
    </dgm:pt>
    <dgm:pt modelId="{F5E5C2B4-DCD8-42DE-8F70-A07742B96C72}" type="parTrans" cxnId="{A85C7B69-7FD0-40BC-9494-686A8342D91A}">
      <dgm:prSet/>
      <dgm:spPr/>
      <dgm:t>
        <a:bodyPr/>
        <a:lstStyle/>
        <a:p>
          <a:endParaRPr lang="es-MX"/>
        </a:p>
      </dgm:t>
    </dgm:pt>
    <dgm:pt modelId="{2B86900F-EACD-4BE5-B40E-ACE3E17609F3}" type="sibTrans" cxnId="{A85C7B69-7FD0-40BC-9494-686A8342D91A}">
      <dgm:prSet/>
      <dgm:spPr/>
      <dgm:t>
        <a:bodyPr/>
        <a:lstStyle/>
        <a:p>
          <a:endParaRPr lang="es-MX"/>
        </a:p>
      </dgm:t>
    </dgm:pt>
    <dgm:pt modelId="{097BDCC2-4D7A-484C-8CAD-FBAE887A5046}">
      <dgm:prSet phldrT="[Texto]"/>
      <dgm:spPr/>
      <dgm:t>
        <a:bodyPr/>
        <a:lstStyle/>
        <a:p>
          <a:r>
            <a:rPr lang="es-MX" dirty="0" smtClean="0"/>
            <a:t>Pérdida del bono demográfico</a:t>
          </a:r>
          <a:endParaRPr lang="es-MX" dirty="0"/>
        </a:p>
      </dgm:t>
    </dgm:pt>
    <dgm:pt modelId="{134565A7-DE9A-4DAC-B40B-1E344B51FF41}" type="parTrans" cxnId="{666045DF-B8A2-4645-87F7-39BE89C8F8CA}">
      <dgm:prSet/>
      <dgm:spPr/>
      <dgm:t>
        <a:bodyPr/>
        <a:lstStyle/>
        <a:p>
          <a:endParaRPr lang="es-MX"/>
        </a:p>
      </dgm:t>
    </dgm:pt>
    <dgm:pt modelId="{8489D23C-00D1-4E95-BC3B-A89355C4B4D1}" type="sibTrans" cxnId="{666045DF-B8A2-4645-87F7-39BE89C8F8CA}">
      <dgm:prSet/>
      <dgm:spPr/>
      <dgm:t>
        <a:bodyPr/>
        <a:lstStyle/>
        <a:p>
          <a:endParaRPr lang="es-MX"/>
        </a:p>
      </dgm:t>
    </dgm:pt>
    <dgm:pt modelId="{81E2D624-8F11-4C7F-8A06-7C4DF7F7FC6C}">
      <dgm:prSet phldrT="[Texto]"/>
      <dgm:spPr/>
      <dgm:t>
        <a:bodyPr/>
        <a:lstStyle/>
        <a:p>
          <a:r>
            <a:rPr lang="es-MX" dirty="0" smtClean="0"/>
            <a:t>Persistencia de la desnutrición</a:t>
          </a:r>
          <a:endParaRPr lang="es-MX" dirty="0"/>
        </a:p>
      </dgm:t>
    </dgm:pt>
    <dgm:pt modelId="{FC99B9E3-48A3-456B-81D0-53C06CA6D63F}" type="parTrans" cxnId="{383CC2FF-5CA2-4780-BAB9-E8A29DF4B733}">
      <dgm:prSet/>
      <dgm:spPr/>
      <dgm:t>
        <a:bodyPr/>
        <a:lstStyle/>
        <a:p>
          <a:endParaRPr lang="es-MX"/>
        </a:p>
      </dgm:t>
    </dgm:pt>
    <dgm:pt modelId="{22A9B656-6597-42C9-91EC-56F5DBC6CEA5}" type="sibTrans" cxnId="{383CC2FF-5CA2-4780-BAB9-E8A29DF4B733}">
      <dgm:prSet/>
      <dgm:spPr/>
      <dgm:t>
        <a:bodyPr/>
        <a:lstStyle/>
        <a:p>
          <a:endParaRPr lang="es-MX"/>
        </a:p>
      </dgm:t>
    </dgm:pt>
    <dgm:pt modelId="{29FD39B3-8878-46BA-BDEA-4559C25E4F39}">
      <dgm:prSet phldrT="[Texto]"/>
      <dgm:spPr/>
      <dgm:t>
        <a:bodyPr/>
        <a:lstStyle/>
        <a:p>
          <a:r>
            <a:rPr lang="es-MX" dirty="0" smtClean="0"/>
            <a:t>Obesidad en población en situación de pobreza</a:t>
          </a:r>
          <a:endParaRPr lang="es-MX" dirty="0"/>
        </a:p>
      </dgm:t>
    </dgm:pt>
    <dgm:pt modelId="{DFC40FD7-6D7E-4413-A61E-DB88FBFB7DA0}" type="parTrans" cxnId="{0BEF2771-D9AB-4C00-BC37-2E349B58E18E}">
      <dgm:prSet/>
      <dgm:spPr/>
      <dgm:t>
        <a:bodyPr/>
        <a:lstStyle/>
        <a:p>
          <a:endParaRPr lang="es-MX"/>
        </a:p>
      </dgm:t>
    </dgm:pt>
    <dgm:pt modelId="{670DA4C3-0550-4B73-8085-50B55F2859C4}" type="sibTrans" cxnId="{0BEF2771-D9AB-4C00-BC37-2E349B58E18E}">
      <dgm:prSet/>
      <dgm:spPr/>
      <dgm:t>
        <a:bodyPr/>
        <a:lstStyle/>
        <a:p>
          <a:endParaRPr lang="es-MX"/>
        </a:p>
      </dgm:t>
    </dgm:pt>
    <dgm:pt modelId="{C8545CF9-3CA9-4D69-BBDE-64BC555E6E35}" type="pres">
      <dgm:prSet presAssocID="{36721BE4-D7F8-40AA-9316-C0E57B925CF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5E0ACC8D-9DE2-4632-8714-878D7243A322}" type="pres">
      <dgm:prSet presAssocID="{B0CD4214-689E-411A-8584-18A3FD0575AE}" presName="horFlow" presStyleCnt="0"/>
      <dgm:spPr/>
      <dgm:t>
        <a:bodyPr/>
        <a:lstStyle/>
        <a:p>
          <a:endParaRPr lang="es-MX"/>
        </a:p>
      </dgm:t>
    </dgm:pt>
    <dgm:pt modelId="{3F2B3BBC-0814-446E-864F-E7B7F2ACE3DB}" type="pres">
      <dgm:prSet presAssocID="{B0CD4214-689E-411A-8584-18A3FD0575AE}" presName="bigChev" presStyleLbl="node1" presStyleIdx="0" presStyleCnt="5"/>
      <dgm:spPr/>
      <dgm:t>
        <a:bodyPr/>
        <a:lstStyle/>
        <a:p>
          <a:endParaRPr lang="es-MX"/>
        </a:p>
      </dgm:t>
    </dgm:pt>
    <dgm:pt modelId="{21DBA03E-0C61-4111-B0EF-31BE471105D8}" type="pres">
      <dgm:prSet presAssocID="{24F29D0F-A981-4DA2-B06E-CF252878CEC6}" presName="parTrans" presStyleCnt="0"/>
      <dgm:spPr/>
      <dgm:t>
        <a:bodyPr/>
        <a:lstStyle/>
        <a:p>
          <a:endParaRPr lang="es-MX"/>
        </a:p>
      </dgm:t>
    </dgm:pt>
    <dgm:pt modelId="{81BF1A2A-629A-45FA-9841-E2D7E7DF1CB9}" type="pres">
      <dgm:prSet presAssocID="{BD29D5F5-7FD6-4610-841F-4103C16D62DF}" presName="node" presStyleLbl="alignAccFollowNode1" presStyleIdx="0" presStyleCnt="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0E88ECE-6D63-4491-88F2-379BA048E5EB}" type="pres">
      <dgm:prSet presAssocID="{125F26F6-2BAA-401D-B0DA-8097EC3731DF}" presName="sibTrans" presStyleCnt="0"/>
      <dgm:spPr/>
      <dgm:t>
        <a:bodyPr/>
        <a:lstStyle/>
        <a:p>
          <a:endParaRPr lang="es-MX"/>
        </a:p>
      </dgm:t>
    </dgm:pt>
    <dgm:pt modelId="{14434A98-8B7C-4C9A-84F0-708C7C98D943}" type="pres">
      <dgm:prSet presAssocID="{840B012F-103A-4BEF-9094-DD4E5D86ADFF}" presName="node" presStyleLbl="alignAccFollowNode1" presStyleIdx="1" presStyleCnt="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A8C5E39-611C-4393-B0B3-660145CC992C}" type="pres">
      <dgm:prSet presAssocID="{C7DA8FDB-673C-49B0-917E-228754D878A7}" presName="sibTrans" presStyleCnt="0"/>
      <dgm:spPr/>
      <dgm:t>
        <a:bodyPr/>
        <a:lstStyle/>
        <a:p>
          <a:endParaRPr lang="es-MX"/>
        </a:p>
      </dgm:t>
    </dgm:pt>
    <dgm:pt modelId="{BEAF4F6B-DA42-4AA8-B41D-BE32529C6B51}" type="pres">
      <dgm:prSet presAssocID="{CD348BDD-EE2A-48EE-B069-767C0E0CC4B3}" presName="node" presStyleLbl="alignAccFollowNode1" presStyleIdx="2" presStyleCnt="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198C93B-7D00-4898-B134-FEA731C5C2E3}" type="pres">
      <dgm:prSet presAssocID="{B0CD4214-689E-411A-8584-18A3FD0575AE}" presName="vSp" presStyleCnt="0"/>
      <dgm:spPr/>
      <dgm:t>
        <a:bodyPr/>
        <a:lstStyle/>
        <a:p>
          <a:endParaRPr lang="es-MX"/>
        </a:p>
      </dgm:t>
    </dgm:pt>
    <dgm:pt modelId="{B346F5E2-128F-4E65-B8DD-ACA7F0560998}" type="pres">
      <dgm:prSet presAssocID="{E94C24E8-3311-474F-BA94-82EE03803A8F}" presName="horFlow" presStyleCnt="0"/>
      <dgm:spPr/>
      <dgm:t>
        <a:bodyPr/>
        <a:lstStyle/>
        <a:p>
          <a:endParaRPr lang="es-MX"/>
        </a:p>
      </dgm:t>
    </dgm:pt>
    <dgm:pt modelId="{81616469-BF39-47A8-B952-5695FE0DB91E}" type="pres">
      <dgm:prSet presAssocID="{E94C24E8-3311-474F-BA94-82EE03803A8F}" presName="bigChev" presStyleLbl="node1" presStyleIdx="1" presStyleCnt="5"/>
      <dgm:spPr/>
      <dgm:t>
        <a:bodyPr/>
        <a:lstStyle/>
        <a:p>
          <a:endParaRPr lang="es-MX"/>
        </a:p>
      </dgm:t>
    </dgm:pt>
    <dgm:pt modelId="{5F85CCEB-71F3-4E0A-A673-8312B48144BC}" type="pres">
      <dgm:prSet presAssocID="{B69B7E6C-3CCE-4FB3-89E7-68F630F83F9D}" presName="parTrans" presStyleCnt="0"/>
      <dgm:spPr/>
      <dgm:t>
        <a:bodyPr/>
        <a:lstStyle/>
        <a:p>
          <a:endParaRPr lang="es-MX"/>
        </a:p>
      </dgm:t>
    </dgm:pt>
    <dgm:pt modelId="{E62979E7-1466-4BE4-A436-ABB156E93123}" type="pres">
      <dgm:prSet presAssocID="{29B1E260-617E-4C33-887F-55A8BAC74D6C}" presName="node" presStyleLbl="alignAccFollowNode1" presStyleIdx="3" presStyleCnt="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5A7BE5F-F941-4847-8848-DD26AAB8A10C}" type="pres">
      <dgm:prSet presAssocID="{CB70860F-A929-4A29-86FA-FE52C18CE7F6}" presName="sibTrans" presStyleCnt="0"/>
      <dgm:spPr/>
      <dgm:t>
        <a:bodyPr/>
        <a:lstStyle/>
        <a:p>
          <a:endParaRPr lang="es-MX"/>
        </a:p>
      </dgm:t>
    </dgm:pt>
    <dgm:pt modelId="{85F49D56-8814-47B9-9107-C6F807C026DD}" type="pres">
      <dgm:prSet presAssocID="{170CCE9E-EB37-4912-A853-3A6661E6261E}" presName="node" presStyleLbl="alignAccFollowNode1" presStyleIdx="4" presStyleCnt="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B31AD9-A748-4A7E-8871-9C2B1D221C31}" type="pres">
      <dgm:prSet presAssocID="{D3AE79C3-303E-4C7E-9514-D971A8A844E1}" presName="sibTrans" presStyleCnt="0"/>
      <dgm:spPr/>
      <dgm:t>
        <a:bodyPr/>
        <a:lstStyle/>
        <a:p>
          <a:endParaRPr lang="es-MX"/>
        </a:p>
      </dgm:t>
    </dgm:pt>
    <dgm:pt modelId="{2EBE27E1-EEDA-4817-9767-279F737AB1D7}" type="pres">
      <dgm:prSet presAssocID="{7A78C8C2-30E0-4D58-988F-BD102EC77695}" presName="node" presStyleLbl="alignAccFollowNode1" presStyleIdx="5" presStyleCnt="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218BF02-F32A-4B1F-A6DD-14BF840D2EB6}" type="pres">
      <dgm:prSet presAssocID="{06AC5A2F-593A-497B-8E5C-E0870C4AD803}" presName="sibTrans" presStyleCnt="0"/>
      <dgm:spPr/>
      <dgm:t>
        <a:bodyPr/>
        <a:lstStyle/>
        <a:p>
          <a:endParaRPr lang="es-MX"/>
        </a:p>
      </dgm:t>
    </dgm:pt>
    <dgm:pt modelId="{FE3140E5-C601-437C-8CAB-B3BF31140EF5}" type="pres">
      <dgm:prSet presAssocID="{9C8345E2-76CC-42CE-ABD7-4D18C8CE46F4}" presName="node" presStyleLbl="alignAccFollowNode1" presStyleIdx="6" presStyleCnt="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B29C8E9-3E49-4A70-8A87-4B730DD41041}" type="pres">
      <dgm:prSet presAssocID="{E94C24E8-3311-474F-BA94-82EE03803A8F}" presName="vSp" presStyleCnt="0"/>
      <dgm:spPr/>
      <dgm:t>
        <a:bodyPr/>
        <a:lstStyle/>
        <a:p>
          <a:endParaRPr lang="es-MX"/>
        </a:p>
      </dgm:t>
    </dgm:pt>
    <dgm:pt modelId="{B2CEFF01-4B89-49E3-A86B-9987AB2D8544}" type="pres">
      <dgm:prSet presAssocID="{DE84797A-FEAE-4D01-AEF1-81FA61BDEBB3}" presName="horFlow" presStyleCnt="0"/>
      <dgm:spPr/>
      <dgm:t>
        <a:bodyPr/>
        <a:lstStyle/>
        <a:p>
          <a:endParaRPr lang="es-MX"/>
        </a:p>
      </dgm:t>
    </dgm:pt>
    <dgm:pt modelId="{04B64A9A-CF18-4FB5-B08E-F5B792373093}" type="pres">
      <dgm:prSet presAssocID="{DE84797A-FEAE-4D01-AEF1-81FA61BDEBB3}" presName="bigChev" presStyleLbl="node1" presStyleIdx="2" presStyleCnt="5"/>
      <dgm:spPr/>
      <dgm:t>
        <a:bodyPr/>
        <a:lstStyle/>
        <a:p>
          <a:endParaRPr lang="es-MX"/>
        </a:p>
      </dgm:t>
    </dgm:pt>
    <dgm:pt modelId="{0B718C83-37A6-4357-B011-CDA84371E8BC}" type="pres">
      <dgm:prSet presAssocID="{E3974EB2-DA08-49D3-8FB1-29429FEFEE6A}" presName="parTrans" presStyleCnt="0"/>
      <dgm:spPr/>
      <dgm:t>
        <a:bodyPr/>
        <a:lstStyle/>
        <a:p>
          <a:endParaRPr lang="es-MX"/>
        </a:p>
      </dgm:t>
    </dgm:pt>
    <dgm:pt modelId="{147BB8D4-4C47-42BB-979F-6D96526D3933}" type="pres">
      <dgm:prSet presAssocID="{BB608BB9-22FC-436F-9486-DD6E4D20B525}" presName="node" presStyleLbl="alignAccFollowNode1" presStyleIdx="7" presStyleCnt="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62D248-5D15-4586-A0C1-1E99572CC5DD}" type="pres">
      <dgm:prSet presAssocID="{F4B8EAD5-8684-45EC-97BE-8A9158217B00}" presName="sibTrans" presStyleCnt="0"/>
      <dgm:spPr/>
      <dgm:t>
        <a:bodyPr/>
        <a:lstStyle/>
        <a:p>
          <a:endParaRPr lang="es-MX"/>
        </a:p>
      </dgm:t>
    </dgm:pt>
    <dgm:pt modelId="{AF77DC18-3CF7-44B3-98E3-68EF542CB8DE}" type="pres">
      <dgm:prSet presAssocID="{E4B55133-43A9-402B-AB54-F7FBC957A685}" presName="node" presStyleLbl="alignAccFollowNode1" presStyleIdx="8" presStyleCnt="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88FA24-3B0A-4709-A8C3-05B3FF93A5D4}" type="pres">
      <dgm:prSet presAssocID="{F585F370-004B-4AD2-A40E-C75F37DD8E9B}" presName="sibTrans" presStyleCnt="0"/>
      <dgm:spPr/>
      <dgm:t>
        <a:bodyPr/>
        <a:lstStyle/>
        <a:p>
          <a:endParaRPr lang="es-MX"/>
        </a:p>
      </dgm:t>
    </dgm:pt>
    <dgm:pt modelId="{2C46249D-031C-4E79-8A82-FEF6BF8565FB}" type="pres">
      <dgm:prSet presAssocID="{0381C1B6-6B8A-4C80-AEA2-CB03E510A1D6}" presName="node" presStyleLbl="alignAccFollowNode1" presStyleIdx="9" presStyleCnt="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79122E6-5BB9-4960-ADBC-0A60E559861A}" type="pres">
      <dgm:prSet presAssocID="{DE84797A-FEAE-4D01-AEF1-81FA61BDEBB3}" presName="vSp" presStyleCnt="0"/>
      <dgm:spPr/>
      <dgm:t>
        <a:bodyPr/>
        <a:lstStyle/>
        <a:p>
          <a:endParaRPr lang="es-MX"/>
        </a:p>
      </dgm:t>
    </dgm:pt>
    <dgm:pt modelId="{8460AE24-D4EC-4DCB-B1D7-7E1F0FA0CC04}" type="pres">
      <dgm:prSet presAssocID="{81665F89-781C-44BA-ACE2-AF4B4EF1F3C6}" presName="horFlow" presStyleCnt="0"/>
      <dgm:spPr/>
      <dgm:t>
        <a:bodyPr/>
        <a:lstStyle/>
        <a:p>
          <a:endParaRPr lang="es-MX"/>
        </a:p>
      </dgm:t>
    </dgm:pt>
    <dgm:pt modelId="{5155221E-C482-46B2-9EFC-F3ECF06394FF}" type="pres">
      <dgm:prSet presAssocID="{81665F89-781C-44BA-ACE2-AF4B4EF1F3C6}" presName="bigChev" presStyleLbl="node1" presStyleIdx="3" presStyleCnt="5"/>
      <dgm:spPr/>
      <dgm:t>
        <a:bodyPr/>
        <a:lstStyle/>
        <a:p>
          <a:endParaRPr lang="es-MX"/>
        </a:p>
      </dgm:t>
    </dgm:pt>
    <dgm:pt modelId="{8EDA6187-83A2-4D8C-8A68-6360EE36FE8E}" type="pres">
      <dgm:prSet presAssocID="{F5E5C2B4-DCD8-42DE-8F70-A07742B96C72}" presName="parTrans" presStyleCnt="0"/>
      <dgm:spPr/>
      <dgm:t>
        <a:bodyPr/>
        <a:lstStyle/>
        <a:p>
          <a:endParaRPr lang="es-MX"/>
        </a:p>
      </dgm:t>
    </dgm:pt>
    <dgm:pt modelId="{DC67977A-933F-4D07-9FF0-E7CA5082FE18}" type="pres">
      <dgm:prSet presAssocID="{F6033796-96A4-41D2-893F-B880F9D20022}" presName="node" presStyleLbl="alignAccFollow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64CC9A-3481-4B9D-8B7A-E7235D17F58D}" type="pres">
      <dgm:prSet presAssocID="{2B86900F-EACD-4BE5-B40E-ACE3E17609F3}" presName="sibTrans" presStyleCnt="0"/>
      <dgm:spPr/>
      <dgm:t>
        <a:bodyPr/>
        <a:lstStyle/>
        <a:p>
          <a:endParaRPr lang="es-MX"/>
        </a:p>
      </dgm:t>
    </dgm:pt>
    <dgm:pt modelId="{6352D362-95FD-4C08-B21E-FE5FC1CC7DE4}" type="pres">
      <dgm:prSet presAssocID="{81E2D624-8F11-4C7F-8A06-7C4DF7F7FC6C}" presName="node" presStyleLbl="alignAccFollow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CC089A2-44C4-4835-93AC-1420CD291088}" type="pres">
      <dgm:prSet presAssocID="{22A9B656-6597-42C9-91EC-56F5DBC6CEA5}" presName="sibTrans" presStyleCnt="0"/>
      <dgm:spPr/>
      <dgm:t>
        <a:bodyPr/>
        <a:lstStyle/>
        <a:p>
          <a:endParaRPr lang="es-MX"/>
        </a:p>
      </dgm:t>
    </dgm:pt>
    <dgm:pt modelId="{29E1718E-809A-46D1-8F6B-0D4B345EA418}" type="pres">
      <dgm:prSet presAssocID="{29FD39B3-8878-46BA-BDEA-4559C25E4F39}" presName="node" presStyleLbl="alignAccFollow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4EBAED8-FEE4-4014-856F-A343186953E4}" type="pres">
      <dgm:prSet presAssocID="{670DA4C3-0550-4B73-8085-50B55F2859C4}" presName="sibTrans" presStyleCnt="0"/>
      <dgm:spPr/>
      <dgm:t>
        <a:bodyPr/>
        <a:lstStyle/>
        <a:p>
          <a:endParaRPr lang="es-MX"/>
        </a:p>
      </dgm:t>
    </dgm:pt>
    <dgm:pt modelId="{0F6903DE-ED6D-4E20-979E-732FB378BA97}" type="pres">
      <dgm:prSet presAssocID="{097BDCC2-4D7A-484C-8CAD-FBAE887A5046}" presName="node" presStyleLbl="alignAccFollow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C0F1E35-0726-4236-864E-DB5B85890509}" type="pres">
      <dgm:prSet presAssocID="{81665F89-781C-44BA-ACE2-AF4B4EF1F3C6}" presName="vSp" presStyleCnt="0"/>
      <dgm:spPr/>
      <dgm:t>
        <a:bodyPr/>
        <a:lstStyle/>
        <a:p>
          <a:endParaRPr lang="es-MX"/>
        </a:p>
      </dgm:t>
    </dgm:pt>
    <dgm:pt modelId="{6FB28703-7E65-4200-A3C5-0C2967F53D97}" type="pres">
      <dgm:prSet presAssocID="{59DB74F2-70A1-44EE-87A8-AC097BE1F09C}" presName="horFlow" presStyleCnt="0"/>
      <dgm:spPr/>
      <dgm:t>
        <a:bodyPr/>
        <a:lstStyle/>
        <a:p>
          <a:endParaRPr lang="es-MX"/>
        </a:p>
      </dgm:t>
    </dgm:pt>
    <dgm:pt modelId="{27940B33-6BEE-4C02-A25F-9DBD95580B0E}" type="pres">
      <dgm:prSet presAssocID="{59DB74F2-70A1-44EE-87A8-AC097BE1F09C}" presName="bigChev" presStyleLbl="node1" presStyleIdx="4" presStyleCnt="5"/>
      <dgm:spPr/>
      <dgm:t>
        <a:bodyPr/>
        <a:lstStyle/>
        <a:p>
          <a:endParaRPr lang="es-MX"/>
        </a:p>
      </dgm:t>
    </dgm:pt>
    <dgm:pt modelId="{ED1F02FB-DFC2-4005-9C02-4BE8E2E87247}" type="pres">
      <dgm:prSet presAssocID="{0096CC24-B113-4461-A603-1966B6266C99}" presName="parTrans" presStyleCnt="0"/>
      <dgm:spPr/>
      <dgm:t>
        <a:bodyPr/>
        <a:lstStyle/>
        <a:p>
          <a:endParaRPr lang="es-MX"/>
        </a:p>
      </dgm:t>
    </dgm:pt>
    <dgm:pt modelId="{24CBFDFC-1821-4AD6-A16E-A623EF6ABD2A}" type="pres">
      <dgm:prSet presAssocID="{E3F7A8FB-3A43-4DE3-BC55-2CCD7059C84D}" presName="node" presStyleLbl="alignAccFollow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6C320B3-B4A6-4136-8BD7-00D88DE81615}" type="pres">
      <dgm:prSet presAssocID="{26DCF7F5-F384-46C9-B6EA-1DDCE600CC45}" presName="sibTrans" presStyleCnt="0"/>
      <dgm:spPr/>
      <dgm:t>
        <a:bodyPr/>
        <a:lstStyle/>
        <a:p>
          <a:endParaRPr lang="es-MX"/>
        </a:p>
      </dgm:t>
    </dgm:pt>
    <dgm:pt modelId="{2B3096EC-85D5-445B-844C-8E102E3EFC96}" type="pres">
      <dgm:prSet presAssocID="{72A9C3F7-076A-4074-829A-9E6CDC6E04F8}" presName="node" presStyleLbl="alignAccFollow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F77364E-69F8-4B94-9BE1-9880B7CD695F}" type="presOf" srcId="{81665F89-781C-44BA-ACE2-AF4B4EF1F3C6}" destId="{5155221E-C482-46B2-9EFC-F3ECF06394FF}" srcOrd="0" destOrd="0" presId="urn:microsoft.com/office/officeart/2005/8/layout/lProcess3"/>
    <dgm:cxn modelId="{5A5118A0-41C0-45D9-9260-E9C34C9E2AB7}" type="presOf" srcId="{F6033796-96A4-41D2-893F-B880F9D20022}" destId="{DC67977A-933F-4D07-9FF0-E7CA5082FE18}" srcOrd="0" destOrd="0" presId="urn:microsoft.com/office/officeart/2005/8/layout/lProcess3"/>
    <dgm:cxn modelId="{2D9736C1-C8AC-4CD0-B688-0AA8AB8C668C}" type="presOf" srcId="{0381C1B6-6B8A-4C80-AEA2-CB03E510A1D6}" destId="{2C46249D-031C-4E79-8A82-FEF6BF8565FB}" srcOrd="0" destOrd="0" presId="urn:microsoft.com/office/officeart/2005/8/layout/lProcess3"/>
    <dgm:cxn modelId="{84DCE41C-4B25-4C7E-9E84-A255F4EA14EC}" type="presOf" srcId="{36721BE4-D7F8-40AA-9316-C0E57B925CFC}" destId="{C8545CF9-3CA9-4D69-BBDE-64BC555E6E35}" srcOrd="0" destOrd="0" presId="urn:microsoft.com/office/officeart/2005/8/layout/lProcess3"/>
    <dgm:cxn modelId="{E0C19B58-8BC2-414F-850E-9AC43C595811}" type="presOf" srcId="{E3F7A8FB-3A43-4DE3-BC55-2CCD7059C84D}" destId="{24CBFDFC-1821-4AD6-A16E-A623EF6ABD2A}" srcOrd="0" destOrd="0" presId="urn:microsoft.com/office/officeart/2005/8/layout/lProcess3"/>
    <dgm:cxn modelId="{63E16F9F-CF5E-4FD9-B137-D174AE0F210C}" srcId="{36721BE4-D7F8-40AA-9316-C0E57B925CFC}" destId="{81665F89-781C-44BA-ACE2-AF4B4EF1F3C6}" srcOrd="3" destOrd="0" parTransId="{6AFA0E95-9246-499B-9A8F-D00033FFCC7B}" sibTransId="{75423B35-2260-4D03-9921-A7AD6131A5D4}"/>
    <dgm:cxn modelId="{F4F0DA81-BF0C-480F-9449-0A9BD4FCD6F3}" type="presOf" srcId="{29B1E260-617E-4C33-887F-55A8BAC74D6C}" destId="{E62979E7-1466-4BE4-A436-ABB156E93123}" srcOrd="0" destOrd="0" presId="urn:microsoft.com/office/officeart/2005/8/layout/lProcess3"/>
    <dgm:cxn modelId="{1902EE07-52CE-4D72-9C22-D85501F04D93}" srcId="{B0CD4214-689E-411A-8584-18A3FD0575AE}" destId="{CD348BDD-EE2A-48EE-B069-767C0E0CC4B3}" srcOrd="2" destOrd="0" parTransId="{96D39AD4-55C4-4EC8-ACA3-AA67C8BD5A49}" sibTransId="{32E78AD0-C694-4C14-9684-9EC421C1721E}"/>
    <dgm:cxn modelId="{50968AF2-0F7A-472C-9A93-6F1D23744275}" type="presOf" srcId="{BD29D5F5-7FD6-4610-841F-4103C16D62DF}" destId="{81BF1A2A-629A-45FA-9841-E2D7E7DF1CB9}" srcOrd="0" destOrd="0" presId="urn:microsoft.com/office/officeart/2005/8/layout/lProcess3"/>
    <dgm:cxn modelId="{FE94A031-2929-47D8-AA20-507B62FB6810}" srcId="{DE84797A-FEAE-4D01-AEF1-81FA61BDEBB3}" destId="{0381C1B6-6B8A-4C80-AEA2-CB03E510A1D6}" srcOrd="2" destOrd="0" parTransId="{7D5C19C7-9C4B-4279-9726-AE948313145F}" sibTransId="{F819257A-EF26-489D-AB49-6E0DE5E9904A}"/>
    <dgm:cxn modelId="{06C6A0F4-96D7-490B-BC83-3BFD9AF53BFF}" type="presOf" srcId="{B0CD4214-689E-411A-8584-18A3FD0575AE}" destId="{3F2B3BBC-0814-446E-864F-E7B7F2ACE3DB}" srcOrd="0" destOrd="0" presId="urn:microsoft.com/office/officeart/2005/8/layout/lProcess3"/>
    <dgm:cxn modelId="{F26555B7-9857-4E6E-9273-A17EFEF86770}" type="presOf" srcId="{E4B55133-43A9-402B-AB54-F7FBC957A685}" destId="{AF77DC18-3CF7-44B3-98E3-68EF542CB8DE}" srcOrd="0" destOrd="0" presId="urn:microsoft.com/office/officeart/2005/8/layout/lProcess3"/>
    <dgm:cxn modelId="{CE6F44CE-158C-4B42-AFAE-F27486DD3C0F}" type="presOf" srcId="{CD348BDD-EE2A-48EE-B069-767C0E0CC4B3}" destId="{BEAF4F6B-DA42-4AA8-B41D-BE32529C6B51}" srcOrd="0" destOrd="0" presId="urn:microsoft.com/office/officeart/2005/8/layout/lProcess3"/>
    <dgm:cxn modelId="{C4008700-9BBA-49CD-9678-CEA5B09FC22F}" type="presOf" srcId="{170CCE9E-EB37-4912-A853-3A6661E6261E}" destId="{85F49D56-8814-47B9-9107-C6F807C026DD}" srcOrd="0" destOrd="0" presId="urn:microsoft.com/office/officeart/2005/8/layout/lProcess3"/>
    <dgm:cxn modelId="{64070A32-7FCA-47D0-A299-734277D441D4}" srcId="{E94C24E8-3311-474F-BA94-82EE03803A8F}" destId="{170CCE9E-EB37-4912-A853-3A6661E6261E}" srcOrd="1" destOrd="0" parTransId="{5161BC81-1D90-42A4-853D-AA0279E402D5}" sibTransId="{D3AE79C3-303E-4C7E-9514-D971A8A844E1}"/>
    <dgm:cxn modelId="{0BEF2771-D9AB-4C00-BC37-2E349B58E18E}" srcId="{81665F89-781C-44BA-ACE2-AF4B4EF1F3C6}" destId="{29FD39B3-8878-46BA-BDEA-4559C25E4F39}" srcOrd="2" destOrd="0" parTransId="{DFC40FD7-6D7E-4413-A61E-DB88FBFB7DA0}" sibTransId="{670DA4C3-0550-4B73-8085-50B55F2859C4}"/>
    <dgm:cxn modelId="{3FABB425-7017-417A-8219-75BB402F28C8}" srcId="{E94C24E8-3311-474F-BA94-82EE03803A8F}" destId="{29B1E260-617E-4C33-887F-55A8BAC74D6C}" srcOrd="0" destOrd="0" parTransId="{B69B7E6C-3CCE-4FB3-89E7-68F630F83F9D}" sibTransId="{CB70860F-A929-4A29-86FA-FE52C18CE7F6}"/>
    <dgm:cxn modelId="{5F95EE8F-2A70-43DE-ADB6-D37EC6D54682}" srcId="{DE84797A-FEAE-4D01-AEF1-81FA61BDEBB3}" destId="{E4B55133-43A9-402B-AB54-F7FBC957A685}" srcOrd="1" destOrd="0" parTransId="{AD6C8D43-CC3F-4605-A59D-7CF536A8EF04}" sibTransId="{F585F370-004B-4AD2-A40E-C75F37DD8E9B}"/>
    <dgm:cxn modelId="{FED00806-99F1-4880-9FC8-96899439E0E9}" srcId="{E94C24E8-3311-474F-BA94-82EE03803A8F}" destId="{9C8345E2-76CC-42CE-ABD7-4D18C8CE46F4}" srcOrd="3" destOrd="0" parTransId="{0E4C8378-31F5-4262-A24C-7188137A4F8C}" sibTransId="{C4DB08CD-A34B-4269-80AA-9C0EDE63F6DC}"/>
    <dgm:cxn modelId="{0E4BEB75-9CAC-4535-830D-A09B8BB849CA}" type="presOf" srcId="{72A9C3F7-076A-4074-829A-9E6CDC6E04F8}" destId="{2B3096EC-85D5-445B-844C-8E102E3EFC96}" srcOrd="0" destOrd="0" presId="urn:microsoft.com/office/officeart/2005/8/layout/lProcess3"/>
    <dgm:cxn modelId="{B1C18FF4-BFA5-4666-B8DC-1C5F75EA489F}" type="presOf" srcId="{9C8345E2-76CC-42CE-ABD7-4D18C8CE46F4}" destId="{FE3140E5-C601-437C-8CAB-B3BF31140EF5}" srcOrd="0" destOrd="0" presId="urn:microsoft.com/office/officeart/2005/8/layout/lProcess3"/>
    <dgm:cxn modelId="{5B41EE27-2FC1-45A2-A3BE-8A3E21755EC4}" type="presOf" srcId="{097BDCC2-4D7A-484C-8CAD-FBAE887A5046}" destId="{0F6903DE-ED6D-4E20-979E-732FB378BA97}" srcOrd="0" destOrd="0" presId="urn:microsoft.com/office/officeart/2005/8/layout/lProcess3"/>
    <dgm:cxn modelId="{349B2F93-BCA7-4338-BFB5-DC1F66E1BDF5}" srcId="{B0CD4214-689E-411A-8584-18A3FD0575AE}" destId="{BD29D5F5-7FD6-4610-841F-4103C16D62DF}" srcOrd="0" destOrd="0" parTransId="{24F29D0F-A981-4DA2-B06E-CF252878CEC6}" sibTransId="{125F26F6-2BAA-401D-B0DA-8097EC3731DF}"/>
    <dgm:cxn modelId="{79AE94AA-9395-4EA0-B677-B04BA4991B49}" srcId="{36721BE4-D7F8-40AA-9316-C0E57B925CFC}" destId="{DE84797A-FEAE-4D01-AEF1-81FA61BDEBB3}" srcOrd="2" destOrd="0" parTransId="{D6369738-7DF6-4D88-ADA1-ECE910D192C0}" sibTransId="{346E39A1-BA30-4C5C-ABD3-45A35BDF1EEA}"/>
    <dgm:cxn modelId="{6F95A89A-A671-44FE-A008-878660B5116C}" type="presOf" srcId="{7A78C8C2-30E0-4D58-988F-BD102EC77695}" destId="{2EBE27E1-EEDA-4817-9767-279F737AB1D7}" srcOrd="0" destOrd="0" presId="urn:microsoft.com/office/officeart/2005/8/layout/lProcess3"/>
    <dgm:cxn modelId="{6C0740E3-E9A6-499E-921A-0548FD63DBEB}" srcId="{36721BE4-D7F8-40AA-9316-C0E57B925CFC}" destId="{59DB74F2-70A1-44EE-87A8-AC097BE1F09C}" srcOrd="4" destOrd="0" parTransId="{AC716292-262B-4B58-AA9A-A535D9045A06}" sibTransId="{782EAD19-1BAB-4913-8257-ACF592824508}"/>
    <dgm:cxn modelId="{8F5CFDED-90DA-496C-9A93-2F849B3AEFE7}" srcId="{36721BE4-D7F8-40AA-9316-C0E57B925CFC}" destId="{B0CD4214-689E-411A-8584-18A3FD0575AE}" srcOrd="0" destOrd="0" parTransId="{4A65E972-D438-497A-A47E-3F67D2010B8E}" sibTransId="{BFEA1529-73BC-4406-9E01-879BF50A3B30}"/>
    <dgm:cxn modelId="{F6C147E3-7479-4117-A4AE-ED97794333B8}" srcId="{59DB74F2-70A1-44EE-87A8-AC097BE1F09C}" destId="{E3F7A8FB-3A43-4DE3-BC55-2CCD7059C84D}" srcOrd="0" destOrd="0" parTransId="{0096CC24-B113-4461-A603-1966B6266C99}" sibTransId="{26DCF7F5-F384-46C9-B6EA-1DDCE600CC45}"/>
    <dgm:cxn modelId="{B373AC79-6D02-44F1-84A1-E1D0558EF8C9}" srcId="{59DB74F2-70A1-44EE-87A8-AC097BE1F09C}" destId="{72A9C3F7-076A-4074-829A-9E6CDC6E04F8}" srcOrd="1" destOrd="0" parTransId="{2D071E7E-2C0F-460A-AA35-32C105D9C3CD}" sibTransId="{5F193E17-F01F-4258-9587-55D4BC860C72}"/>
    <dgm:cxn modelId="{AD37C49B-8EF9-4F4E-AF75-8017B11A1C2C}" srcId="{DE84797A-FEAE-4D01-AEF1-81FA61BDEBB3}" destId="{BB608BB9-22FC-436F-9486-DD6E4D20B525}" srcOrd="0" destOrd="0" parTransId="{E3974EB2-DA08-49D3-8FB1-29429FEFEE6A}" sibTransId="{F4B8EAD5-8684-45EC-97BE-8A9158217B00}"/>
    <dgm:cxn modelId="{666045DF-B8A2-4645-87F7-39BE89C8F8CA}" srcId="{81665F89-781C-44BA-ACE2-AF4B4EF1F3C6}" destId="{097BDCC2-4D7A-484C-8CAD-FBAE887A5046}" srcOrd="3" destOrd="0" parTransId="{134565A7-DE9A-4DAC-B40B-1E344B51FF41}" sibTransId="{8489D23C-00D1-4E95-BC3B-A89355C4B4D1}"/>
    <dgm:cxn modelId="{4DD3B6F2-F1A6-4D38-87CD-3480DC5DA11B}" type="presOf" srcId="{29FD39B3-8878-46BA-BDEA-4559C25E4F39}" destId="{29E1718E-809A-46D1-8F6B-0D4B345EA418}" srcOrd="0" destOrd="0" presId="urn:microsoft.com/office/officeart/2005/8/layout/lProcess3"/>
    <dgm:cxn modelId="{060357E1-6333-476D-8408-81680E35F38C}" type="presOf" srcId="{DE84797A-FEAE-4D01-AEF1-81FA61BDEBB3}" destId="{04B64A9A-CF18-4FB5-B08E-F5B792373093}" srcOrd="0" destOrd="0" presId="urn:microsoft.com/office/officeart/2005/8/layout/lProcess3"/>
    <dgm:cxn modelId="{BD0DF7A3-57F4-4E2E-A905-A24AA28B3FDC}" srcId="{E94C24E8-3311-474F-BA94-82EE03803A8F}" destId="{7A78C8C2-30E0-4D58-988F-BD102EC77695}" srcOrd="2" destOrd="0" parTransId="{6C177508-D465-49E8-BEFC-67209D9E44AC}" sibTransId="{06AC5A2F-593A-497B-8E5C-E0870C4AD803}"/>
    <dgm:cxn modelId="{383CC2FF-5CA2-4780-BAB9-E8A29DF4B733}" srcId="{81665F89-781C-44BA-ACE2-AF4B4EF1F3C6}" destId="{81E2D624-8F11-4C7F-8A06-7C4DF7F7FC6C}" srcOrd="1" destOrd="0" parTransId="{FC99B9E3-48A3-456B-81D0-53C06CA6D63F}" sibTransId="{22A9B656-6597-42C9-91EC-56F5DBC6CEA5}"/>
    <dgm:cxn modelId="{D33CFA2B-2C74-449E-A8FF-EA22852DDF52}" srcId="{B0CD4214-689E-411A-8584-18A3FD0575AE}" destId="{840B012F-103A-4BEF-9094-DD4E5D86ADFF}" srcOrd="1" destOrd="0" parTransId="{E6F5483D-6369-4D4B-937E-395A8021A767}" sibTransId="{C7DA8FDB-673C-49B0-917E-228754D878A7}"/>
    <dgm:cxn modelId="{A5F8F3DA-84E1-4738-80CF-875B118B8C00}" type="presOf" srcId="{59DB74F2-70A1-44EE-87A8-AC097BE1F09C}" destId="{27940B33-6BEE-4C02-A25F-9DBD95580B0E}" srcOrd="0" destOrd="0" presId="urn:microsoft.com/office/officeart/2005/8/layout/lProcess3"/>
    <dgm:cxn modelId="{C52D1630-7D0E-460B-B8C1-5764EF2A3A04}" type="presOf" srcId="{BB608BB9-22FC-436F-9486-DD6E4D20B525}" destId="{147BB8D4-4C47-42BB-979F-6D96526D3933}" srcOrd="0" destOrd="0" presId="urn:microsoft.com/office/officeart/2005/8/layout/lProcess3"/>
    <dgm:cxn modelId="{A85C7B69-7FD0-40BC-9494-686A8342D91A}" srcId="{81665F89-781C-44BA-ACE2-AF4B4EF1F3C6}" destId="{F6033796-96A4-41D2-893F-B880F9D20022}" srcOrd="0" destOrd="0" parTransId="{F5E5C2B4-DCD8-42DE-8F70-A07742B96C72}" sibTransId="{2B86900F-EACD-4BE5-B40E-ACE3E17609F3}"/>
    <dgm:cxn modelId="{1515D484-7265-4620-AFB0-48FA33CF9F51}" type="presOf" srcId="{E94C24E8-3311-474F-BA94-82EE03803A8F}" destId="{81616469-BF39-47A8-B952-5695FE0DB91E}" srcOrd="0" destOrd="0" presId="urn:microsoft.com/office/officeart/2005/8/layout/lProcess3"/>
    <dgm:cxn modelId="{F544ADCA-4792-43AE-B5E8-44FE5C2E77D6}" type="presOf" srcId="{81E2D624-8F11-4C7F-8A06-7C4DF7F7FC6C}" destId="{6352D362-95FD-4C08-B21E-FE5FC1CC7DE4}" srcOrd="0" destOrd="0" presId="urn:microsoft.com/office/officeart/2005/8/layout/lProcess3"/>
    <dgm:cxn modelId="{AA7337D4-835C-4CB8-A2E8-6BFFB5EE4A10}" srcId="{36721BE4-D7F8-40AA-9316-C0E57B925CFC}" destId="{E94C24E8-3311-474F-BA94-82EE03803A8F}" srcOrd="1" destOrd="0" parTransId="{2F46D22F-F4E0-4743-88D2-8F9AF445E2D8}" sibTransId="{24A1A9F8-183A-402D-8994-C4642A9BD08B}"/>
    <dgm:cxn modelId="{A3B6C335-CC34-44A5-9688-14ACAEF800BF}" type="presOf" srcId="{840B012F-103A-4BEF-9094-DD4E5D86ADFF}" destId="{14434A98-8B7C-4C9A-84F0-708C7C98D943}" srcOrd="0" destOrd="0" presId="urn:microsoft.com/office/officeart/2005/8/layout/lProcess3"/>
    <dgm:cxn modelId="{FC924B63-177B-4088-BBD1-7D32ABA05E83}" type="presParOf" srcId="{C8545CF9-3CA9-4D69-BBDE-64BC555E6E35}" destId="{5E0ACC8D-9DE2-4632-8714-878D7243A322}" srcOrd="0" destOrd="0" presId="urn:microsoft.com/office/officeart/2005/8/layout/lProcess3"/>
    <dgm:cxn modelId="{6AFE83AD-98F7-473B-896F-7D03A98B967E}" type="presParOf" srcId="{5E0ACC8D-9DE2-4632-8714-878D7243A322}" destId="{3F2B3BBC-0814-446E-864F-E7B7F2ACE3DB}" srcOrd="0" destOrd="0" presId="urn:microsoft.com/office/officeart/2005/8/layout/lProcess3"/>
    <dgm:cxn modelId="{72E63A44-E589-49D4-AD2D-0B53F0CF6A66}" type="presParOf" srcId="{5E0ACC8D-9DE2-4632-8714-878D7243A322}" destId="{21DBA03E-0C61-4111-B0EF-31BE471105D8}" srcOrd="1" destOrd="0" presId="urn:microsoft.com/office/officeart/2005/8/layout/lProcess3"/>
    <dgm:cxn modelId="{79B69CCE-0DEB-447E-A66C-63F84898C1D8}" type="presParOf" srcId="{5E0ACC8D-9DE2-4632-8714-878D7243A322}" destId="{81BF1A2A-629A-45FA-9841-E2D7E7DF1CB9}" srcOrd="2" destOrd="0" presId="urn:microsoft.com/office/officeart/2005/8/layout/lProcess3"/>
    <dgm:cxn modelId="{69F03B10-EEE3-42D3-BC65-8E86D27F7D9F}" type="presParOf" srcId="{5E0ACC8D-9DE2-4632-8714-878D7243A322}" destId="{50E88ECE-6D63-4491-88F2-379BA048E5EB}" srcOrd="3" destOrd="0" presId="urn:microsoft.com/office/officeart/2005/8/layout/lProcess3"/>
    <dgm:cxn modelId="{4F62A818-9160-45AF-9FD2-43E8605A7F52}" type="presParOf" srcId="{5E0ACC8D-9DE2-4632-8714-878D7243A322}" destId="{14434A98-8B7C-4C9A-84F0-708C7C98D943}" srcOrd="4" destOrd="0" presId="urn:microsoft.com/office/officeart/2005/8/layout/lProcess3"/>
    <dgm:cxn modelId="{02442E4D-1E50-4F41-A00A-8E94203ED014}" type="presParOf" srcId="{5E0ACC8D-9DE2-4632-8714-878D7243A322}" destId="{FA8C5E39-611C-4393-B0B3-660145CC992C}" srcOrd="5" destOrd="0" presId="urn:microsoft.com/office/officeart/2005/8/layout/lProcess3"/>
    <dgm:cxn modelId="{9D24551D-D6A6-454A-B87A-4F214EF550D3}" type="presParOf" srcId="{5E0ACC8D-9DE2-4632-8714-878D7243A322}" destId="{BEAF4F6B-DA42-4AA8-B41D-BE32529C6B51}" srcOrd="6" destOrd="0" presId="urn:microsoft.com/office/officeart/2005/8/layout/lProcess3"/>
    <dgm:cxn modelId="{C261CB6C-5F45-4DBA-928E-A350D6CC12FA}" type="presParOf" srcId="{C8545CF9-3CA9-4D69-BBDE-64BC555E6E35}" destId="{1198C93B-7D00-4898-B134-FEA731C5C2E3}" srcOrd="1" destOrd="0" presId="urn:microsoft.com/office/officeart/2005/8/layout/lProcess3"/>
    <dgm:cxn modelId="{86045F50-73C3-4CBE-8F27-5ECE0DF52AC8}" type="presParOf" srcId="{C8545CF9-3CA9-4D69-BBDE-64BC555E6E35}" destId="{B346F5E2-128F-4E65-B8DD-ACA7F0560998}" srcOrd="2" destOrd="0" presId="urn:microsoft.com/office/officeart/2005/8/layout/lProcess3"/>
    <dgm:cxn modelId="{0D72BA0D-F482-4777-BB0E-EDA926FA4A8E}" type="presParOf" srcId="{B346F5E2-128F-4E65-B8DD-ACA7F0560998}" destId="{81616469-BF39-47A8-B952-5695FE0DB91E}" srcOrd="0" destOrd="0" presId="urn:microsoft.com/office/officeart/2005/8/layout/lProcess3"/>
    <dgm:cxn modelId="{7AD992E3-64AA-4B62-99CB-6C56AEF8D52E}" type="presParOf" srcId="{B346F5E2-128F-4E65-B8DD-ACA7F0560998}" destId="{5F85CCEB-71F3-4E0A-A673-8312B48144BC}" srcOrd="1" destOrd="0" presId="urn:microsoft.com/office/officeart/2005/8/layout/lProcess3"/>
    <dgm:cxn modelId="{2AF4365C-E437-4BB3-ADC7-DB1E6DAF085A}" type="presParOf" srcId="{B346F5E2-128F-4E65-B8DD-ACA7F0560998}" destId="{E62979E7-1466-4BE4-A436-ABB156E93123}" srcOrd="2" destOrd="0" presId="urn:microsoft.com/office/officeart/2005/8/layout/lProcess3"/>
    <dgm:cxn modelId="{F528E24C-C2EE-4290-9345-1BEB338C9F1B}" type="presParOf" srcId="{B346F5E2-128F-4E65-B8DD-ACA7F0560998}" destId="{E5A7BE5F-F941-4847-8848-DD26AAB8A10C}" srcOrd="3" destOrd="0" presId="urn:microsoft.com/office/officeart/2005/8/layout/lProcess3"/>
    <dgm:cxn modelId="{B6D70D83-8DB4-4626-97B3-0A106FAC4AA3}" type="presParOf" srcId="{B346F5E2-128F-4E65-B8DD-ACA7F0560998}" destId="{85F49D56-8814-47B9-9107-C6F807C026DD}" srcOrd="4" destOrd="0" presId="urn:microsoft.com/office/officeart/2005/8/layout/lProcess3"/>
    <dgm:cxn modelId="{836F23C0-FB0E-4FF2-80E4-8FD48F83B6D2}" type="presParOf" srcId="{B346F5E2-128F-4E65-B8DD-ACA7F0560998}" destId="{99B31AD9-A748-4A7E-8871-9C2B1D221C31}" srcOrd="5" destOrd="0" presId="urn:microsoft.com/office/officeart/2005/8/layout/lProcess3"/>
    <dgm:cxn modelId="{9ED6EA5B-533B-45F4-A241-F9F1E451CD37}" type="presParOf" srcId="{B346F5E2-128F-4E65-B8DD-ACA7F0560998}" destId="{2EBE27E1-EEDA-4817-9767-279F737AB1D7}" srcOrd="6" destOrd="0" presId="urn:microsoft.com/office/officeart/2005/8/layout/lProcess3"/>
    <dgm:cxn modelId="{47F38DE0-F4B5-48C6-AEBF-9B2E5FC7D4BC}" type="presParOf" srcId="{B346F5E2-128F-4E65-B8DD-ACA7F0560998}" destId="{8218BF02-F32A-4B1F-A6DD-14BF840D2EB6}" srcOrd="7" destOrd="0" presId="urn:microsoft.com/office/officeart/2005/8/layout/lProcess3"/>
    <dgm:cxn modelId="{05A23AF8-DD23-47D4-AB4F-9EF29C9D9391}" type="presParOf" srcId="{B346F5E2-128F-4E65-B8DD-ACA7F0560998}" destId="{FE3140E5-C601-437C-8CAB-B3BF31140EF5}" srcOrd="8" destOrd="0" presId="urn:microsoft.com/office/officeart/2005/8/layout/lProcess3"/>
    <dgm:cxn modelId="{0E444CB0-6A92-42CE-BBD4-389D282B1DA4}" type="presParOf" srcId="{C8545CF9-3CA9-4D69-BBDE-64BC555E6E35}" destId="{CB29C8E9-3E49-4A70-8A87-4B730DD41041}" srcOrd="3" destOrd="0" presId="urn:microsoft.com/office/officeart/2005/8/layout/lProcess3"/>
    <dgm:cxn modelId="{99EAFCCB-7CDA-452A-AC06-962870154223}" type="presParOf" srcId="{C8545CF9-3CA9-4D69-BBDE-64BC555E6E35}" destId="{B2CEFF01-4B89-49E3-A86B-9987AB2D8544}" srcOrd="4" destOrd="0" presId="urn:microsoft.com/office/officeart/2005/8/layout/lProcess3"/>
    <dgm:cxn modelId="{78092007-912F-4F47-82EB-CAFADC5A32FE}" type="presParOf" srcId="{B2CEFF01-4B89-49E3-A86B-9987AB2D8544}" destId="{04B64A9A-CF18-4FB5-B08E-F5B792373093}" srcOrd="0" destOrd="0" presId="urn:microsoft.com/office/officeart/2005/8/layout/lProcess3"/>
    <dgm:cxn modelId="{72EE69C4-45F4-46E3-ACE7-AC89268A9E14}" type="presParOf" srcId="{B2CEFF01-4B89-49E3-A86B-9987AB2D8544}" destId="{0B718C83-37A6-4357-B011-CDA84371E8BC}" srcOrd="1" destOrd="0" presId="urn:microsoft.com/office/officeart/2005/8/layout/lProcess3"/>
    <dgm:cxn modelId="{C1F5E54B-4833-4683-93A3-BE344E2D349E}" type="presParOf" srcId="{B2CEFF01-4B89-49E3-A86B-9987AB2D8544}" destId="{147BB8D4-4C47-42BB-979F-6D96526D3933}" srcOrd="2" destOrd="0" presId="urn:microsoft.com/office/officeart/2005/8/layout/lProcess3"/>
    <dgm:cxn modelId="{19C8879F-BDB5-4C69-9A18-828A618DE9F1}" type="presParOf" srcId="{B2CEFF01-4B89-49E3-A86B-9987AB2D8544}" destId="{2E62D248-5D15-4586-A0C1-1E99572CC5DD}" srcOrd="3" destOrd="0" presId="urn:microsoft.com/office/officeart/2005/8/layout/lProcess3"/>
    <dgm:cxn modelId="{10EE363C-E149-4EAB-BBFA-4D6AD896B907}" type="presParOf" srcId="{B2CEFF01-4B89-49E3-A86B-9987AB2D8544}" destId="{AF77DC18-3CF7-44B3-98E3-68EF542CB8DE}" srcOrd="4" destOrd="0" presId="urn:microsoft.com/office/officeart/2005/8/layout/lProcess3"/>
    <dgm:cxn modelId="{A4E64B73-65DA-4EE0-BCA8-E160B662B56D}" type="presParOf" srcId="{B2CEFF01-4B89-49E3-A86B-9987AB2D8544}" destId="{1B88FA24-3B0A-4709-A8C3-05B3FF93A5D4}" srcOrd="5" destOrd="0" presId="urn:microsoft.com/office/officeart/2005/8/layout/lProcess3"/>
    <dgm:cxn modelId="{2A66C129-F5BF-415B-BED4-11CD96F3B996}" type="presParOf" srcId="{B2CEFF01-4B89-49E3-A86B-9987AB2D8544}" destId="{2C46249D-031C-4E79-8A82-FEF6BF8565FB}" srcOrd="6" destOrd="0" presId="urn:microsoft.com/office/officeart/2005/8/layout/lProcess3"/>
    <dgm:cxn modelId="{AC03DC08-C5E8-4761-B4D8-70641BC76969}" type="presParOf" srcId="{C8545CF9-3CA9-4D69-BBDE-64BC555E6E35}" destId="{779122E6-5BB9-4960-ADBC-0A60E559861A}" srcOrd="5" destOrd="0" presId="urn:microsoft.com/office/officeart/2005/8/layout/lProcess3"/>
    <dgm:cxn modelId="{549F812C-6107-42E3-AABE-99F4AB0ECC80}" type="presParOf" srcId="{C8545CF9-3CA9-4D69-BBDE-64BC555E6E35}" destId="{8460AE24-D4EC-4DCB-B1D7-7E1F0FA0CC04}" srcOrd="6" destOrd="0" presId="urn:microsoft.com/office/officeart/2005/8/layout/lProcess3"/>
    <dgm:cxn modelId="{02512B49-9EA2-430B-9D3B-4F89C9A10AC7}" type="presParOf" srcId="{8460AE24-D4EC-4DCB-B1D7-7E1F0FA0CC04}" destId="{5155221E-C482-46B2-9EFC-F3ECF06394FF}" srcOrd="0" destOrd="0" presId="urn:microsoft.com/office/officeart/2005/8/layout/lProcess3"/>
    <dgm:cxn modelId="{CE81699C-E757-4C2F-B561-96B31A984706}" type="presParOf" srcId="{8460AE24-D4EC-4DCB-B1D7-7E1F0FA0CC04}" destId="{8EDA6187-83A2-4D8C-8A68-6360EE36FE8E}" srcOrd="1" destOrd="0" presId="urn:microsoft.com/office/officeart/2005/8/layout/lProcess3"/>
    <dgm:cxn modelId="{1F3E9D27-A0D5-41D3-8ACB-BA92D27D52DB}" type="presParOf" srcId="{8460AE24-D4EC-4DCB-B1D7-7E1F0FA0CC04}" destId="{DC67977A-933F-4D07-9FF0-E7CA5082FE18}" srcOrd="2" destOrd="0" presId="urn:microsoft.com/office/officeart/2005/8/layout/lProcess3"/>
    <dgm:cxn modelId="{158ABB86-8693-4F8D-AFEF-5814684B2310}" type="presParOf" srcId="{8460AE24-D4EC-4DCB-B1D7-7E1F0FA0CC04}" destId="{2064CC9A-3481-4B9D-8B7A-E7235D17F58D}" srcOrd="3" destOrd="0" presId="urn:microsoft.com/office/officeart/2005/8/layout/lProcess3"/>
    <dgm:cxn modelId="{256B4261-413F-442A-B355-ED5E1A84420D}" type="presParOf" srcId="{8460AE24-D4EC-4DCB-B1D7-7E1F0FA0CC04}" destId="{6352D362-95FD-4C08-B21E-FE5FC1CC7DE4}" srcOrd="4" destOrd="0" presId="urn:microsoft.com/office/officeart/2005/8/layout/lProcess3"/>
    <dgm:cxn modelId="{721ABD05-CC0F-43FA-BA83-68A8074AAD76}" type="presParOf" srcId="{8460AE24-D4EC-4DCB-B1D7-7E1F0FA0CC04}" destId="{9CC089A2-44C4-4835-93AC-1420CD291088}" srcOrd="5" destOrd="0" presId="urn:microsoft.com/office/officeart/2005/8/layout/lProcess3"/>
    <dgm:cxn modelId="{770138AA-B2B1-4D2D-B6EB-D16E5980CADA}" type="presParOf" srcId="{8460AE24-D4EC-4DCB-B1D7-7E1F0FA0CC04}" destId="{29E1718E-809A-46D1-8F6B-0D4B345EA418}" srcOrd="6" destOrd="0" presId="urn:microsoft.com/office/officeart/2005/8/layout/lProcess3"/>
    <dgm:cxn modelId="{64D20647-6C24-4450-9F88-734DBC4E8E93}" type="presParOf" srcId="{8460AE24-D4EC-4DCB-B1D7-7E1F0FA0CC04}" destId="{94EBAED8-FEE4-4014-856F-A343186953E4}" srcOrd="7" destOrd="0" presId="urn:microsoft.com/office/officeart/2005/8/layout/lProcess3"/>
    <dgm:cxn modelId="{A605F2AC-DFBE-4330-A7E1-B50F38AA096F}" type="presParOf" srcId="{8460AE24-D4EC-4DCB-B1D7-7E1F0FA0CC04}" destId="{0F6903DE-ED6D-4E20-979E-732FB378BA97}" srcOrd="8" destOrd="0" presId="urn:microsoft.com/office/officeart/2005/8/layout/lProcess3"/>
    <dgm:cxn modelId="{07EB7667-ADE4-4D05-AB36-E97E8506EC46}" type="presParOf" srcId="{C8545CF9-3CA9-4D69-BBDE-64BC555E6E35}" destId="{2C0F1E35-0726-4236-864E-DB5B85890509}" srcOrd="7" destOrd="0" presId="urn:microsoft.com/office/officeart/2005/8/layout/lProcess3"/>
    <dgm:cxn modelId="{5E62EC71-27B4-41D8-BC26-1FEF56FF49F6}" type="presParOf" srcId="{C8545CF9-3CA9-4D69-BBDE-64BC555E6E35}" destId="{6FB28703-7E65-4200-A3C5-0C2967F53D97}" srcOrd="8" destOrd="0" presId="urn:microsoft.com/office/officeart/2005/8/layout/lProcess3"/>
    <dgm:cxn modelId="{F26A41C6-3CF4-419D-91D3-0475B0C2C3EC}" type="presParOf" srcId="{6FB28703-7E65-4200-A3C5-0C2967F53D97}" destId="{27940B33-6BEE-4C02-A25F-9DBD95580B0E}" srcOrd="0" destOrd="0" presId="urn:microsoft.com/office/officeart/2005/8/layout/lProcess3"/>
    <dgm:cxn modelId="{137D5658-1BB0-448B-975A-8BBB880AD6F0}" type="presParOf" srcId="{6FB28703-7E65-4200-A3C5-0C2967F53D97}" destId="{ED1F02FB-DFC2-4005-9C02-4BE8E2E87247}" srcOrd="1" destOrd="0" presId="urn:microsoft.com/office/officeart/2005/8/layout/lProcess3"/>
    <dgm:cxn modelId="{0AAB7D60-F0FB-4F65-B20B-552D861586C8}" type="presParOf" srcId="{6FB28703-7E65-4200-A3C5-0C2967F53D97}" destId="{24CBFDFC-1821-4AD6-A16E-A623EF6ABD2A}" srcOrd="2" destOrd="0" presId="urn:microsoft.com/office/officeart/2005/8/layout/lProcess3"/>
    <dgm:cxn modelId="{C3F79998-ED41-4069-8E6B-0B61DA79465D}" type="presParOf" srcId="{6FB28703-7E65-4200-A3C5-0C2967F53D97}" destId="{C6C320B3-B4A6-4136-8BD7-00D88DE81615}" srcOrd="3" destOrd="0" presId="urn:microsoft.com/office/officeart/2005/8/layout/lProcess3"/>
    <dgm:cxn modelId="{FC51039A-563E-424B-8828-49E8FC310F39}" type="presParOf" srcId="{6FB28703-7E65-4200-A3C5-0C2967F53D97}" destId="{2B3096EC-85D5-445B-844C-8E102E3EFC9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1F5104-49C6-4522-82C6-52BBD8955316}" type="doc">
      <dgm:prSet loTypeId="urn:microsoft.com/office/officeart/2009/3/layout/RandomtoResultProcess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27DBDAD3-ACB0-4B8B-A413-B0EEC4233D2D}">
      <dgm:prSet/>
      <dgm:spPr/>
      <dgm:t>
        <a:bodyPr/>
        <a:lstStyle/>
        <a:p>
          <a:pPr algn="ctr" rtl="0"/>
          <a:r>
            <a:rPr lang="es-MX" dirty="0" smtClean="0"/>
            <a:t>A través de un sistema con enfoque de Derechos</a:t>
          </a:r>
          <a:endParaRPr lang="es-MX" dirty="0"/>
        </a:p>
      </dgm:t>
    </dgm:pt>
    <dgm:pt modelId="{4BA57E73-6527-40AA-A051-5BC7B8A5165A}" type="parTrans" cxnId="{9B93CA3B-B589-44F9-8F91-7228735CCF09}">
      <dgm:prSet/>
      <dgm:spPr/>
      <dgm:t>
        <a:bodyPr/>
        <a:lstStyle/>
        <a:p>
          <a:pPr algn="ctr"/>
          <a:endParaRPr lang="es-MX">
            <a:solidFill>
              <a:schemeClr val="tx1"/>
            </a:solidFill>
          </a:endParaRPr>
        </a:p>
      </dgm:t>
    </dgm:pt>
    <dgm:pt modelId="{A2738198-940D-4282-A72C-13D9132527C6}" type="sibTrans" cxnId="{9B93CA3B-B589-44F9-8F91-7228735CCF09}">
      <dgm:prSet/>
      <dgm:spPr/>
      <dgm:t>
        <a:bodyPr/>
        <a:lstStyle/>
        <a:p>
          <a:pPr algn="ctr"/>
          <a:endParaRPr lang="es-MX">
            <a:solidFill>
              <a:schemeClr val="tx1"/>
            </a:solidFill>
          </a:endParaRPr>
        </a:p>
      </dgm:t>
    </dgm:pt>
    <dgm:pt modelId="{EE566473-C5C6-4A97-9BB2-A65FED39B4EF}">
      <dgm:prSet/>
      <dgm:spPr/>
      <dgm:t>
        <a:bodyPr/>
        <a:lstStyle/>
        <a:p>
          <a:pPr algn="ctr" rtl="0"/>
          <a:r>
            <a:rPr lang="es-MX" dirty="0" smtClean="0"/>
            <a:t>Derivado del Mandato Constitucional</a:t>
          </a:r>
          <a:endParaRPr lang="es-MX" dirty="0"/>
        </a:p>
      </dgm:t>
    </dgm:pt>
    <dgm:pt modelId="{B580495E-4041-4558-BC1C-A79708679F84}" type="parTrans" cxnId="{B22CC200-3CC3-42BB-ABC9-518C353A8DBD}">
      <dgm:prSet/>
      <dgm:spPr/>
      <dgm:t>
        <a:bodyPr/>
        <a:lstStyle/>
        <a:p>
          <a:pPr algn="ctr"/>
          <a:endParaRPr lang="es-MX">
            <a:solidFill>
              <a:schemeClr val="tx1"/>
            </a:solidFill>
          </a:endParaRPr>
        </a:p>
      </dgm:t>
    </dgm:pt>
    <dgm:pt modelId="{15B7E593-42E6-4CC1-A3C8-6777C7311DE2}" type="sibTrans" cxnId="{B22CC200-3CC3-42BB-ABC9-518C353A8DBD}">
      <dgm:prSet/>
      <dgm:spPr/>
      <dgm:t>
        <a:bodyPr/>
        <a:lstStyle/>
        <a:p>
          <a:pPr algn="ctr"/>
          <a:endParaRPr lang="es-MX">
            <a:solidFill>
              <a:schemeClr val="tx1"/>
            </a:solidFill>
          </a:endParaRPr>
        </a:p>
      </dgm:t>
    </dgm:pt>
    <dgm:pt modelId="{1E82963B-144F-4F1C-9690-62B40D3D5374}">
      <dgm:prSet custT="1"/>
      <dgm:spPr/>
      <dgm:t>
        <a:bodyPr/>
        <a:lstStyle/>
        <a:p>
          <a:pPr algn="ctr" rtl="0"/>
          <a:r>
            <a:rPr lang="es-MX" sz="1200" b="1" smtClean="0"/>
            <a:t>Interés superior de la Niñez</a:t>
          </a:r>
          <a:endParaRPr lang="es-MX" sz="1200" b="1" dirty="0"/>
        </a:p>
      </dgm:t>
    </dgm:pt>
    <dgm:pt modelId="{5A55991C-5F19-4A0A-99DF-97F79EDC9E3C}" type="parTrans" cxnId="{1235E24F-462E-4211-AEF1-C32827EF4435}">
      <dgm:prSet/>
      <dgm:spPr/>
      <dgm:t>
        <a:bodyPr/>
        <a:lstStyle/>
        <a:p>
          <a:pPr algn="ctr"/>
          <a:endParaRPr lang="es-MX">
            <a:solidFill>
              <a:schemeClr val="tx1"/>
            </a:solidFill>
          </a:endParaRPr>
        </a:p>
      </dgm:t>
    </dgm:pt>
    <dgm:pt modelId="{4B4EDF2B-BF5F-4AA3-AB9C-28BEEF201DFD}" type="sibTrans" cxnId="{1235E24F-462E-4211-AEF1-C32827EF4435}">
      <dgm:prSet/>
      <dgm:spPr/>
      <dgm:t>
        <a:bodyPr/>
        <a:lstStyle/>
        <a:p>
          <a:pPr algn="ctr"/>
          <a:endParaRPr lang="es-MX">
            <a:solidFill>
              <a:schemeClr val="tx1"/>
            </a:solidFill>
          </a:endParaRPr>
        </a:p>
      </dgm:t>
    </dgm:pt>
    <dgm:pt modelId="{4926ECC1-4C46-487E-89A7-CE3E38F450E3}">
      <dgm:prSet/>
      <dgm:spPr/>
      <dgm:t>
        <a:bodyPr/>
        <a:lstStyle/>
        <a:p>
          <a:pPr algn="ctr" rtl="0"/>
          <a:r>
            <a:rPr lang="es-MX" dirty="0" smtClean="0"/>
            <a:t>Realizar la Vigilancia Nutricional</a:t>
          </a:r>
          <a:endParaRPr lang="es-MX" dirty="0"/>
        </a:p>
      </dgm:t>
    </dgm:pt>
    <dgm:pt modelId="{D637D3AA-05FC-4655-9386-CB659E0F6C3F}" type="parTrans" cxnId="{CD9A6301-A6C2-4B5F-A193-D5388091E56F}">
      <dgm:prSet/>
      <dgm:spPr/>
      <dgm:t>
        <a:bodyPr/>
        <a:lstStyle/>
        <a:p>
          <a:pPr algn="ctr"/>
          <a:endParaRPr lang="es-MX"/>
        </a:p>
      </dgm:t>
    </dgm:pt>
    <dgm:pt modelId="{272A1D77-21F5-4CCE-B927-28EF29FE7790}" type="sibTrans" cxnId="{CD9A6301-A6C2-4B5F-A193-D5388091E56F}">
      <dgm:prSet/>
      <dgm:spPr/>
      <dgm:t>
        <a:bodyPr/>
        <a:lstStyle/>
        <a:p>
          <a:pPr algn="ctr"/>
          <a:endParaRPr lang="es-MX"/>
        </a:p>
      </dgm:t>
    </dgm:pt>
    <dgm:pt modelId="{E4A69F19-81D1-4518-A307-411AD3AD31D0}" type="pres">
      <dgm:prSet presAssocID="{701F5104-49C6-4522-82C6-52BBD8955316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7151125A-7820-4362-934C-CBB0695CB5A3}" type="pres">
      <dgm:prSet presAssocID="{4926ECC1-4C46-487E-89A7-CE3E38F450E3}" presName="chaos" presStyleCnt="0"/>
      <dgm:spPr/>
      <dgm:t>
        <a:bodyPr/>
        <a:lstStyle/>
        <a:p>
          <a:endParaRPr lang="es-MX"/>
        </a:p>
      </dgm:t>
    </dgm:pt>
    <dgm:pt modelId="{AD433030-E647-4F7C-86AF-5E0332D468BB}" type="pres">
      <dgm:prSet presAssocID="{4926ECC1-4C46-487E-89A7-CE3E38F450E3}" presName="parTx1" presStyleLbl="revTx" presStyleIdx="0" presStyleCnt="3"/>
      <dgm:spPr/>
      <dgm:t>
        <a:bodyPr/>
        <a:lstStyle/>
        <a:p>
          <a:endParaRPr lang="es-MX"/>
        </a:p>
      </dgm:t>
    </dgm:pt>
    <dgm:pt modelId="{D0DE6870-6859-4687-A7ED-4AB0C2F77D0D}" type="pres">
      <dgm:prSet presAssocID="{4926ECC1-4C46-487E-89A7-CE3E38F450E3}" presName="c1" presStyleLbl="node1" presStyleIdx="0" presStyleCnt="19"/>
      <dgm:spPr/>
      <dgm:t>
        <a:bodyPr/>
        <a:lstStyle/>
        <a:p>
          <a:endParaRPr lang="es-MX"/>
        </a:p>
      </dgm:t>
    </dgm:pt>
    <dgm:pt modelId="{3DD2468C-BEC5-40EA-A664-CD6233E59163}" type="pres">
      <dgm:prSet presAssocID="{4926ECC1-4C46-487E-89A7-CE3E38F450E3}" presName="c2" presStyleLbl="node1" presStyleIdx="1" presStyleCnt="19"/>
      <dgm:spPr/>
      <dgm:t>
        <a:bodyPr/>
        <a:lstStyle/>
        <a:p>
          <a:endParaRPr lang="es-MX"/>
        </a:p>
      </dgm:t>
    </dgm:pt>
    <dgm:pt modelId="{83E59B19-6B64-4493-9A41-1462F3D04CDF}" type="pres">
      <dgm:prSet presAssocID="{4926ECC1-4C46-487E-89A7-CE3E38F450E3}" presName="c3" presStyleLbl="node1" presStyleIdx="2" presStyleCnt="19"/>
      <dgm:spPr/>
      <dgm:t>
        <a:bodyPr/>
        <a:lstStyle/>
        <a:p>
          <a:endParaRPr lang="es-MX"/>
        </a:p>
      </dgm:t>
    </dgm:pt>
    <dgm:pt modelId="{854CEBAB-0AA5-4120-8159-E7AA4F8B1843}" type="pres">
      <dgm:prSet presAssocID="{4926ECC1-4C46-487E-89A7-CE3E38F450E3}" presName="c4" presStyleLbl="node1" presStyleIdx="3" presStyleCnt="19"/>
      <dgm:spPr/>
      <dgm:t>
        <a:bodyPr/>
        <a:lstStyle/>
        <a:p>
          <a:endParaRPr lang="es-MX"/>
        </a:p>
      </dgm:t>
    </dgm:pt>
    <dgm:pt modelId="{02B6FEC6-0288-4D90-BCF9-7EBC9ECEB5B6}" type="pres">
      <dgm:prSet presAssocID="{4926ECC1-4C46-487E-89A7-CE3E38F450E3}" presName="c5" presStyleLbl="node1" presStyleIdx="4" presStyleCnt="19"/>
      <dgm:spPr/>
      <dgm:t>
        <a:bodyPr/>
        <a:lstStyle/>
        <a:p>
          <a:endParaRPr lang="es-MX"/>
        </a:p>
      </dgm:t>
    </dgm:pt>
    <dgm:pt modelId="{4885765A-1FCF-44AF-B9FC-062DE6B848DA}" type="pres">
      <dgm:prSet presAssocID="{4926ECC1-4C46-487E-89A7-CE3E38F450E3}" presName="c6" presStyleLbl="node1" presStyleIdx="5" presStyleCnt="19"/>
      <dgm:spPr/>
      <dgm:t>
        <a:bodyPr/>
        <a:lstStyle/>
        <a:p>
          <a:endParaRPr lang="es-MX"/>
        </a:p>
      </dgm:t>
    </dgm:pt>
    <dgm:pt modelId="{64076338-46DF-4167-9B49-03CE9E609455}" type="pres">
      <dgm:prSet presAssocID="{4926ECC1-4C46-487E-89A7-CE3E38F450E3}" presName="c7" presStyleLbl="node1" presStyleIdx="6" presStyleCnt="19"/>
      <dgm:spPr/>
      <dgm:t>
        <a:bodyPr/>
        <a:lstStyle/>
        <a:p>
          <a:endParaRPr lang="es-MX"/>
        </a:p>
      </dgm:t>
    </dgm:pt>
    <dgm:pt modelId="{2FA59FA6-823B-4FCA-944F-387552B310B7}" type="pres">
      <dgm:prSet presAssocID="{4926ECC1-4C46-487E-89A7-CE3E38F450E3}" presName="c8" presStyleLbl="node1" presStyleIdx="7" presStyleCnt="19"/>
      <dgm:spPr/>
      <dgm:t>
        <a:bodyPr/>
        <a:lstStyle/>
        <a:p>
          <a:endParaRPr lang="es-MX"/>
        </a:p>
      </dgm:t>
    </dgm:pt>
    <dgm:pt modelId="{A49CCC48-7536-45BD-A152-5A85AFAA4634}" type="pres">
      <dgm:prSet presAssocID="{4926ECC1-4C46-487E-89A7-CE3E38F450E3}" presName="c9" presStyleLbl="node1" presStyleIdx="8" presStyleCnt="19"/>
      <dgm:spPr/>
      <dgm:t>
        <a:bodyPr/>
        <a:lstStyle/>
        <a:p>
          <a:endParaRPr lang="es-MX"/>
        </a:p>
      </dgm:t>
    </dgm:pt>
    <dgm:pt modelId="{7F006E67-8DB9-4FD2-B89C-092DDE33E543}" type="pres">
      <dgm:prSet presAssocID="{4926ECC1-4C46-487E-89A7-CE3E38F450E3}" presName="c10" presStyleLbl="node1" presStyleIdx="9" presStyleCnt="19"/>
      <dgm:spPr/>
      <dgm:t>
        <a:bodyPr/>
        <a:lstStyle/>
        <a:p>
          <a:endParaRPr lang="es-MX"/>
        </a:p>
      </dgm:t>
    </dgm:pt>
    <dgm:pt modelId="{EA810E35-A862-4CD2-A581-BE51C3BB76E0}" type="pres">
      <dgm:prSet presAssocID="{4926ECC1-4C46-487E-89A7-CE3E38F450E3}" presName="c11" presStyleLbl="node1" presStyleIdx="10" presStyleCnt="19"/>
      <dgm:spPr/>
      <dgm:t>
        <a:bodyPr/>
        <a:lstStyle/>
        <a:p>
          <a:endParaRPr lang="es-MX"/>
        </a:p>
      </dgm:t>
    </dgm:pt>
    <dgm:pt modelId="{6F839A89-FAE1-4F4E-B782-CF784D0003D9}" type="pres">
      <dgm:prSet presAssocID="{4926ECC1-4C46-487E-89A7-CE3E38F450E3}" presName="c12" presStyleLbl="node1" presStyleIdx="11" presStyleCnt="19"/>
      <dgm:spPr/>
      <dgm:t>
        <a:bodyPr/>
        <a:lstStyle/>
        <a:p>
          <a:endParaRPr lang="es-MX"/>
        </a:p>
      </dgm:t>
    </dgm:pt>
    <dgm:pt modelId="{6C8C643D-29A8-4F94-8043-DCBC2811FAE3}" type="pres">
      <dgm:prSet presAssocID="{4926ECC1-4C46-487E-89A7-CE3E38F450E3}" presName="c13" presStyleLbl="node1" presStyleIdx="12" presStyleCnt="19"/>
      <dgm:spPr/>
      <dgm:t>
        <a:bodyPr/>
        <a:lstStyle/>
        <a:p>
          <a:endParaRPr lang="es-MX"/>
        </a:p>
      </dgm:t>
    </dgm:pt>
    <dgm:pt modelId="{F2A4509D-E3F4-4968-AD5B-05841D3D0C74}" type="pres">
      <dgm:prSet presAssocID="{4926ECC1-4C46-487E-89A7-CE3E38F450E3}" presName="c14" presStyleLbl="node1" presStyleIdx="13" presStyleCnt="19"/>
      <dgm:spPr/>
      <dgm:t>
        <a:bodyPr/>
        <a:lstStyle/>
        <a:p>
          <a:endParaRPr lang="es-MX"/>
        </a:p>
      </dgm:t>
    </dgm:pt>
    <dgm:pt modelId="{28D9D03A-6483-421B-A981-F00073C80986}" type="pres">
      <dgm:prSet presAssocID="{4926ECC1-4C46-487E-89A7-CE3E38F450E3}" presName="c15" presStyleLbl="node1" presStyleIdx="14" presStyleCnt="19"/>
      <dgm:spPr/>
      <dgm:t>
        <a:bodyPr/>
        <a:lstStyle/>
        <a:p>
          <a:endParaRPr lang="es-MX"/>
        </a:p>
      </dgm:t>
    </dgm:pt>
    <dgm:pt modelId="{C1C36295-5905-4EF5-8971-7E7BFF2E26C7}" type="pres">
      <dgm:prSet presAssocID="{4926ECC1-4C46-487E-89A7-CE3E38F450E3}" presName="c16" presStyleLbl="node1" presStyleIdx="15" presStyleCnt="19"/>
      <dgm:spPr/>
      <dgm:t>
        <a:bodyPr/>
        <a:lstStyle/>
        <a:p>
          <a:endParaRPr lang="es-MX"/>
        </a:p>
      </dgm:t>
    </dgm:pt>
    <dgm:pt modelId="{4A755344-28A0-4E8A-8211-8995F00400C7}" type="pres">
      <dgm:prSet presAssocID="{4926ECC1-4C46-487E-89A7-CE3E38F450E3}" presName="c17" presStyleLbl="node1" presStyleIdx="16" presStyleCnt="19"/>
      <dgm:spPr/>
      <dgm:t>
        <a:bodyPr/>
        <a:lstStyle/>
        <a:p>
          <a:endParaRPr lang="es-MX"/>
        </a:p>
      </dgm:t>
    </dgm:pt>
    <dgm:pt modelId="{22CED2B7-D374-48EE-BF8B-44645B00801D}" type="pres">
      <dgm:prSet presAssocID="{4926ECC1-4C46-487E-89A7-CE3E38F450E3}" presName="c18" presStyleLbl="node1" presStyleIdx="17" presStyleCnt="19"/>
      <dgm:spPr/>
      <dgm:t>
        <a:bodyPr/>
        <a:lstStyle/>
        <a:p>
          <a:endParaRPr lang="es-MX"/>
        </a:p>
      </dgm:t>
    </dgm:pt>
    <dgm:pt modelId="{F4F36FBE-7CCF-4BE3-806F-52D56089C20E}" type="pres">
      <dgm:prSet presAssocID="{272A1D77-21F5-4CCE-B927-28EF29FE7790}" presName="chevronComposite1" presStyleCnt="0"/>
      <dgm:spPr/>
      <dgm:t>
        <a:bodyPr/>
        <a:lstStyle/>
        <a:p>
          <a:endParaRPr lang="es-MX"/>
        </a:p>
      </dgm:t>
    </dgm:pt>
    <dgm:pt modelId="{CB6A7B38-A824-4027-9DCB-E6E24DD8A06F}" type="pres">
      <dgm:prSet presAssocID="{272A1D77-21F5-4CCE-B927-28EF29FE7790}" presName="chevron1" presStyleLbl="sibTrans2D1" presStyleIdx="0" presStyleCnt="3"/>
      <dgm:spPr/>
      <dgm:t>
        <a:bodyPr/>
        <a:lstStyle/>
        <a:p>
          <a:endParaRPr lang="es-MX"/>
        </a:p>
      </dgm:t>
    </dgm:pt>
    <dgm:pt modelId="{1ABABBED-613F-4F0C-A018-DA6A64D8A0FD}" type="pres">
      <dgm:prSet presAssocID="{272A1D77-21F5-4CCE-B927-28EF29FE7790}" presName="spChevron1" presStyleCnt="0"/>
      <dgm:spPr/>
      <dgm:t>
        <a:bodyPr/>
        <a:lstStyle/>
        <a:p>
          <a:endParaRPr lang="es-MX"/>
        </a:p>
      </dgm:t>
    </dgm:pt>
    <dgm:pt modelId="{77AAC60E-BFEC-483A-BC50-5BDE6F31D09F}" type="pres">
      <dgm:prSet presAssocID="{27DBDAD3-ACB0-4B8B-A413-B0EEC4233D2D}" presName="middle" presStyleCnt="0"/>
      <dgm:spPr/>
      <dgm:t>
        <a:bodyPr/>
        <a:lstStyle/>
        <a:p>
          <a:endParaRPr lang="es-MX"/>
        </a:p>
      </dgm:t>
    </dgm:pt>
    <dgm:pt modelId="{2CD469F8-9DD0-4D01-8389-372FDB4ED760}" type="pres">
      <dgm:prSet presAssocID="{27DBDAD3-ACB0-4B8B-A413-B0EEC4233D2D}" presName="parTxMid" presStyleLbl="revTx" presStyleIdx="1" presStyleCnt="3"/>
      <dgm:spPr/>
      <dgm:t>
        <a:bodyPr/>
        <a:lstStyle/>
        <a:p>
          <a:endParaRPr lang="es-MX"/>
        </a:p>
      </dgm:t>
    </dgm:pt>
    <dgm:pt modelId="{7934DC08-EACC-4704-A3F1-65F806ED065D}" type="pres">
      <dgm:prSet presAssocID="{27DBDAD3-ACB0-4B8B-A413-B0EEC4233D2D}" presName="spMid" presStyleCnt="0"/>
      <dgm:spPr/>
      <dgm:t>
        <a:bodyPr/>
        <a:lstStyle/>
        <a:p>
          <a:endParaRPr lang="es-MX"/>
        </a:p>
      </dgm:t>
    </dgm:pt>
    <dgm:pt modelId="{62A681F1-FB4C-4547-B55D-215003294A8D}" type="pres">
      <dgm:prSet presAssocID="{A2738198-940D-4282-A72C-13D9132527C6}" presName="chevronComposite1" presStyleCnt="0"/>
      <dgm:spPr/>
      <dgm:t>
        <a:bodyPr/>
        <a:lstStyle/>
        <a:p>
          <a:endParaRPr lang="es-MX"/>
        </a:p>
      </dgm:t>
    </dgm:pt>
    <dgm:pt modelId="{AF5422AE-DE71-4987-863D-1056CBB3E90D}" type="pres">
      <dgm:prSet presAssocID="{A2738198-940D-4282-A72C-13D9132527C6}" presName="chevron1" presStyleLbl="sibTrans2D1" presStyleIdx="1" presStyleCnt="3"/>
      <dgm:spPr/>
      <dgm:t>
        <a:bodyPr/>
        <a:lstStyle/>
        <a:p>
          <a:endParaRPr lang="es-MX"/>
        </a:p>
      </dgm:t>
    </dgm:pt>
    <dgm:pt modelId="{69AB69D3-7E36-46A1-900C-2431901CF710}" type="pres">
      <dgm:prSet presAssocID="{A2738198-940D-4282-A72C-13D9132527C6}" presName="spChevron1" presStyleCnt="0"/>
      <dgm:spPr/>
      <dgm:t>
        <a:bodyPr/>
        <a:lstStyle/>
        <a:p>
          <a:endParaRPr lang="es-MX"/>
        </a:p>
      </dgm:t>
    </dgm:pt>
    <dgm:pt modelId="{9081C4A0-20CB-4DDB-B6B6-82E55130D61F}" type="pres">
      <dgm:prSet presAssocID="{EE566473-C5C6-4A97-9BB2-A65FED39B4EF}" presName="middle" presStyleCnt="0"/>
      <dgm:spPr/>
      <dgm:t>
        <a:bodyPr/>
        <a:lstStyle/>
        <a:p>
          <a:endParaRPr lang="es-MX"/>
        </a:p>
      </dgm:t>
    </dgm:pt>
    <dgm:pt modelId="{8AEEFD85-A28F-478D-B905-A780884B5383}" type="pres">
      <dgm:prSet presAssocID="{EE566473-C5C6-4A97-9BB2-A65FED39B4EF}" presName="parTxMid" presStyleLbl="revTx" presStyleIdx="2" presStyleCnt="3"/>
      <dgm:spPr/>
      <dgm:t>
        <a:bodyPr/>
        <a:lstStyle/>
        <a:p>
          <a:endParaRPr lang="es-MX"/>
        </a:p>
      </dgm:t>
    </dgm:pt>
    <dgm:pt modelId="{5455DFDD-99A5-444C-874A-4A2CC3FF90A2}" type="pres">
      <dgm:prSet presAssocID="{EE566473-C5C6-4A97-9BB2-A65FED39B4EF}" presName="spMid" presStyleCnt="0"/>
      <dgm:spPr/>
      <dgm:t>
        <a:bodyPr/>
        <a:lstStyle/>
        <a:p>
          <a:endParaRPr lang="es-MX"/>
        </a:p>
      </dgm:t>
    </dgm:pt>
    <dgm:pt modelId="{8F08BC2F-819F-401D-BC06-09F2976D24C3}" type="pres">
      <dgm:prSet presAssocID="{15B7E593-42E6-4CC1-A3C8-6777C7311DE2}" presName="chevronComposite1" presStyleCnt="0"/>
      <dgm:spPr/>
      <dgm:t>
        <a:bodyPr/>
        <a:lstStyle/>
        <a:p>
          <a:endParaRPr lang="es-MX"/>
        </a:p>
      </dgm:t>
    </dgm:pt>
    <dgm:pt modelId="{1D25187A-2990-47CD-A11E-B6D41C60A326}" type="pres">
      <dgm:prSet presAssocID="{15B7E593-42E6-4CC1-A3C8-6777C7311DE2}" presName="chevron1" presStyleLbl="sibTrans2D1" presStyleIdx="2" presStyleCnt="3"/>
      <dgm:spPr/>
      <dgm:t>
        <a:bodyPr/>
        <a:lstStyle/>
        <a:p>
          <a:endParaRPr lang="es-MX"/>
        </a:p>
      </dgm:t>
    </dgm:pt>
    <dgm:pt modelId="{27AD16BA-A442-4C2F-B587-494151A74F17}" type="pres">
      <dgm:prSet presAssocID="{15B7E593-42E6-4CC1-A3C8-6777C7311DE2}" presName="spChevron1" presStyleCnt="0"/>
      <dgm:spPr/>
      <dgm:t>
        <a:bodyPr/>
        <a:lstStyle/>
        <a:p>
          <a:endParaRPr lang="es-MX"/>
        </a:p>
      </dgm:t>
    </dgm:pt>
    <dgm:pt modelId="{CFFE5ABE-5524-431A-8011-D05AB46FBB00}" type="pres">
      <dgm:prSet presAssocID="{1E82963B-144F-4F1C-9690-62B40D3D5374}" presName="last" presStyleCnt="0"/>
      <dgm:spPr/>
      <dgm:t>
        <a:bodyPr/>
        <a:lstStyle/>
        <a:p>
          <a:endParaRPr lang="es-MX"/>
        </a:p>
      </dgm:t>
    </dgm:pt>
    <dgm:pt modelId="{49C7D51B-1F7A-4C1C-B41B-56FAE3B8BC18}" type="pres">
      <dgm:prSet presAssocID="{1E82963B-144F-4F1C-9690-62B40D3D5374}" presName="circleTx" presStyleLbl="node1" presStyleIdx="18" presStyleCnt="19"/>
      <dgm:spPr/>
      <dgm:t>
        <a:bodyPr/>
        <a:lstStyle/>
        <a:p>
          <a:endParaRPr lang="es-MX"/>
        </a:p>
      </dgm:t>
    </dgm:pt>
    <dgm:pt modelId="{FF9A8027-2338-4BA3-81EA-1519E83E3E2F}" type="pres">
      <dgm:prSet presAssocID="{1E82963B-144F-4F1C-9690-62B40D3D5374}" presName="spN" presStyleCnt="0"/>
      <dgm:spPr/>
      <dgm:t>
        <a:bodyPr/>
        <a:lstStyle/>
        <a:p>
          <a:endParaRPr lang="es-MX"/>
        </a:p>
      </dgm:t>
    </dgm:pt>
  </dgm:ptLst>
  <dgm:cxnLst>
    <dgm:cxn modelId="{42A77414-4FFC-4897-83CE-416305C7A397}" type="presOf" srcId="{27DBDAD3-ACB0-4B8B-A413-B0EEC4233D2D}" destId="{2CD469F8-9DD0-4D01-8389-372FDB4ED760}" srcOrd="0" destOrd="0" presId="urn:microsoft.com/office/officeart/2009/3/layout/RandomtoResultProcess"/>
    <dgm:cxn modelId="{9B93CA3B-B589-44F9-8F91-7228735CCF09}" srcId="{701F5104-49C6-4522-82C6-52BBD8955316}" destId="{27DBDAD3-ACB0-4B8B-A413-B0EEC4233D2D}" srcOrd="1" destOrd="0" parTransId="{4BA57E73-6527-40AA-A051-5BC7B8A5165A}" sibTransId="{A2738198-940D-4282-A72C-13D9132527C6}"/>
    <dgm:cxn modelId="{CD9A6301-A6C2-4B5F-A193-D5388091E56F}" srcId="{701F5104-49C6-4522-82C6-52BBD8955316}" destId="{4926ECC1-4C46-487E-89A7-CE3E38F450E3}" srcOrd="0" destOrd="0" parTransId="{D637D3AA-05FC-4655-9386-CB659E0F6C3F}" sibTransId="{272A1D77-21F5-4CCE-B927-28EF29FE7790}"/>
    <dgm:cxn modelId="{CEA435C4-4F5E-44C0-89CC-B8C90B6C6BDA}" type="presOf" srcId="{1E82963B-144F-4F1C-9690-62B40D3D5374}" destId="{49C7D51B-1F7A-4C1C-B41B-56FAE3B8BC18}" srcOrd="0" destOrd="0" presId="urn:microsoft.com/office/officeart/2009/3/layout/RandomtoResultProcess"/>
    <dgm:cxn modelId="{639E2570-A71B-41AC-BE3E-FA022C2C9BBB}" type="presOf" srcId="{4926ECC1-4C46-487E-89A7-CE3E38F450E3}" destId="{AD433030-E647-4F7C-86AF-5E0332D468BB}" srcOrd="0" destOrd="0" presId="urn:microsoft.com/office/officeart/2009/3/layout/RandomtoResultProcess"/>
    <dgm:cxn modelId="{B22CC200-3CC3-42BB-ABC9-518C353A8DBD}" srcId="{701F5104-49C6-4522-82C6-52BBD8955316}" destId="{EE566473-C5C6-4A97-9BB2-A65FED39B4EF}" srcOrd="2" destOrd="0" parTransId="{B580495E-4041-4558-BC1C-A79708679F84}" sibTransId="{15B7E593-42E6-4CC1-A3C8-6777C7311DE2}"/>
    <dgm:cxn modelId="{380E3AA9-FAB9-4290-83D5-4975F20AEBAF}" type="presOf" srcId="{701F5104-49C6-4522-82C6-52BBD8955316}" destId="{E4A69F19-81D1-4518-A307-411AD3AD31D0}" srcOrd="0" destOrd="0" presId="urn:microsoft.com/office/officeart/2009/3/layout/RandomtoResultProcess"/>
    <dgm:cxn modelId="{4B5B5FBD-1425-4D6B-91A4-C0821163E11A}" type="presOf" srcId="{EE566473-C5C6-4A97-9BB2-A65FED39B4EF}" destId="{8AEEFD85-A28F-478D-B905-A780884B5383}" srcOrd="0" destOrd="0" presId="urn:microsoft.com/office/officeart/2009/3/layout/RandomtoResultProcess"/>
    <dgm:cxn modelId="{1235E24F-462E-4211-AEF1-C32827EF4435}" srcId="{701F5104-49C6-4522-82C6-52BBD8955316}" destId="{1E82963B-144F-4F1C-9690-62B40D3D5374}" srcOrd="3" destOrd="0" parTransId="{5A55991C-5F19-4A0A-99DF-97F79EDC9E3C}" sibTransId="{4B4EDF2B-BF5F-4AA3-AB9C-28BEEF201DFD}"/>
    <dgm:cxn modelId="{74D800C7-F46F-4B6F-969E-39822FE069CE}" type="presParOf" srcId="{E4A69F19-81D1-4518-A307-411AD3AD31D0}" destId="{7151125A-7820-4362-934C-CBB0695CB5A3}" srcOrd="0" destOrd="0" presId="urn:microsoft.com/office/officeart/2009/3/layout/RandomtoResultProcess"/>
    <dgm:cxn modelId="{970C1611-7A31-41A5-900C-F47830B67F69}" type="presParOf" srcId="{7151125A-7820-4362-934C-CBB0695CB5A3}" destId="{AD433030-E647-4F7C-86AF-5E0332D468BB}" srcOrd="0" destOrd="0" presId="urn:microsoft.com/office/officeart/2009/3/layout/RandomtoResultProcess"/>
    <dgm:cxn modelId="{6116A65F-6D45-44B6-B012-9E679DF07B1A}" type="presParOf" srcId="{7151125A-7820-4362-934C-CBB0695CB5A3}" destId="{D0DE6870-6859-4687-A7ED-4AB0C2F77D0D}" srcOrd="1" destOrd="0" presId="urn:microsoft.com/office/officeart/2009/3/layout/RandomtoResultProcess"/>
    <dgm:cxn modelId="{0378FE2D-D30B-44DE-A567-65D96D726D5F}" type="presParOf" srcId="{7151125A-7820-4362-934C-CBB0695CB5A3}" destId="{3DD2468C-BEC5-40EA-A664-CD6233E59163}" srcOrd="2" destOrd="0" presId="urn:microsoft.com/office/officeart/2009/3/layout/RandomtoResultProcess"/>
    <dgm:cxn modelId="{29BF7A16-9C69-4734-A89F-5AEE0CFC05C0}" type="presParOf" srcId="{7151125A-7820-4362-934C-CBB0695CB5A3}" destId="{83E59B19-6B64-4493-9A41-1462F3D04CDF}" srcOrd="3" destOrd="0" presId="urn:microsoft.com/office/officeart/2009/3/layout/RandomtoResultProcess"/>
    <dgm:cxn modelId="{9A2A1ABB-48DF-4D5A-81F9-4087281AF245}" type="presParOf" srcId="{7151125A-7820-4362-934C-CBB0695CB5A3}" destId="{854CEBAB-0AA5-4120-8159-E7AA4F8B1843}" srcOrd="4" destOrd="0" presId="urn:microsoft.com/office/officeart/2009/3/layout/RandomtoResultProcess"/>
    <dgm:cxn modelId="{F30583E4-CF04-4FDB-958A-FEEA9BC1EB7F}" type="presParOf" srcId="{7151125A-7820-4362-934C-CBB0695CB5A3}" destId="{02B6FEC6-0288-4D90-BCF9-7EBC9ECEB5B6}" srcOrd="5" destOrd="0" presId="urn:microsoft.com/office/officeart/2009/3/layout/RandomtoResultProcess"/>
    <dgm:cxn modelId="{6DDB11D3-420F-458E-8919-A2D3BF4E431A}" type="presParOf" srcId="{7151125A-7820-4362-934C-CBB0695CB5A3}" destId="{4885765A-1FCF-44AF-B9FC-062DE6B848DA}" srcOrd="6" destOrd="0" presId="urn:microsoft.com/office/officeart/2009/3/layout/RandomtoResultProcess"/>
    <dgm:cxn modelId="{B7F74D61-87C4-4A6A-91E4-291311977C08}" type="presParOf" srcId="{7151125A-7820-4362-934C-CBB0695CB5A3}" destId="{64076338-46DF-4167-9B49-03CE9E609455}" srcOrd="7" destOrd="0" presId="urn:microsoft.com/office/officeart/2009/3/layout/RandomtoResultProcess"/>
    <dgm:cxn modelId="{B2F0D73D-D47E-4E1C-8E1B-9564C8A20BE8}" type="presParOf" srcId="{7151125A-7820-4362-934C-CBB0695CB5A3}" destId="{2FA59FA6-823B-4FCA-944F-387552B310B7}" srcOrd="8" destOrd="0" presId="urn:microsoft.com/office/officeart/2009/3/layout/RandomtoResultProcess"/>
    <dgm:cxn modelId="{7068CBAA-9487-40D3-BCBE-20F66E34F183}" type="presParOf" srcId="{7151125A-7820-4362-934C-CBB0695CB5A3}" destId="{A49CCC48-7536-45BD-A152-5A85AFAA4634}" srcOrd="9" destOrd="0" presId="urn:microsoft.com/office/officeart/2009/3/layout/RandomtoResultProcess"/>
    <dgm:cxn modelId="{7AD6FA09-8E4B-4FEF-9095-88CB18CBA690}" type="presParOf" srcId="{7151125A-7820-4362-934C-CBB0695CB5A3}" destId="{7F006E67-8DB9-4FD2-B89C-092DDE33E543}" srcOrd="10" destOrd="0" presId="urn:microsoft.com/office/officeart/2009/3/layout/RandomtoResultProcess"/>
    <dgm:cxn modelId="{0A307386-59C4-4FCC-9E38-EAF39DD8C470}" type="presParOf" srcId="{7151125A-7820-4362-934C-CBB0695CB5A3}" destId="{EA810E35-A862-4CD2-A581-BE51C3BB76E0}" srcOrd="11" destOrd="0" presId="urn:microsoft.com/office/officeart/2009/3/layout/RandomtoResultProcess"/>
    <dgm:cxn modelId="{D8337E38-43BF-4703-81DD-83D1DC89E617}" type="presParOf" srcId="{7151125A-7820-4362-934C-CBB0695CB5A3}" destId="{6F839A89-FAE1-4F4E-B782-CF784D0003D9}" srcOrd="12" destOrd="0" presId="urn:microsoft.com/office/officeart/2009/3/layout/RandomtoResultProcess"/>
    <dgm:cxn modelId="{C5CCC627-CA0B-4B8E-AC22-D5DFF68D6380}" type="presParOf" srcId="{7151125A-7820-4362-934C-CBB0695CB5A3}" destId="{6C8C643D-29A8-4F94-8043-DCBC2811FAE3}" srcOrd="13" destOrd="0" presId="urn:microsoft.com/office/officeart/2009/3/layout/RandomtoResultProcess"/>
    <dgm:cxn modelId="{7FC5EEF8-08BA-4151-AC6C-8746FAB8D003}" type="presParOf" srcId="{7151125A-7820-4362-934C-CBB0695CB5A3}" destId="{F2A4509D-E3F4-4968-AD5B-05841D3D0C74}" srcOrd="14" destOrd="0" presId="urn:microsoft.com/office/officeart/2009/3/layout/RandomtoResultProcess"/>
    <dgm:cxn modelId="{66A1A408-C36F-4009-93BC-5C8D1D30F617}" type="presParOf" srcId="{7151125A-7820-4362-934C-CBB0695CB5A3}" destId="{28D9D03A-6483-421B-A981-F00073C80986}" srcOrd="15" destOrd="0" presId="urn:microsoft.com/office/officeart/2009/3/layout/RandomtoResultProcess"/>
    <dgm:cxn modelId="{59510785-22DB-4B2E-A876-27D48479E91C}" type="presParOf" srcId="{7151125A-7820-4362-934C-CBB0695CB5A3}" destId="{C1C36295-5905-4EF5-8971-7E7BFF2E26C7}" srcOrd="16" destOrd="0" presId="urn:microsoft.com/office/officeart/2009/3/layout/RandomtoResultProcess"/>
    <dgm:cxn modelId="{AE0731CF-4FE4-42AE-BC52-6FEE5E3759E1}" type="presParOf" srcId="{7151125A-7820-4362-934C-CBB0695CB5A3}" destId="{4A755344-28A0-4E8A-8211-8995F00400C7}" srcOrd="17" destOrd="0" presId="urn:microsoft.com/office/officeart/2009/3/layout/RandomtoResultProcess"/>
    <dgm:cxn modelId="{83B08288-E0B5-445F-BC6D-793FF3E08023}" type="presParOf" srcId="{7151125A-7820-4362-934C-CBB0695CB5A3}" destId="{22CED2B7-D374-48EE-BF8B-44645B00801D}" srcOrd="18" destOrd="0" presId="urn:microsoft.com/office/officeart/2009/3/layout/RandomtoResultProcess"/>
    <dgm:cxn modelId="{867B3D3A-A6A2-4F1E-B494-2B957E504401}" type="presParOf" srcId="{E4A69F19-81D1-4518-A307-411AD3AD31D0}" destId="{F4F36FBE-7CCF-4BE3-806F-52D56089C20E}" srcOrd="1" destOrd="0" presId="urn:microsoft.com/office/officeart/2009/3/layout/RandomtoResultProcess"/>
    <dgm:cxn modelId="{E0A55EF6-89E2-4963-853C-55118B8DD266}" type="presParOf" srcId="{F4F36FBE-7CCF-4BE3-806F-52D56089C20E}" destId="{CB6A7B38-A824-4027-9DCB-E6E24DD8A06F}" srcOrd="0" destOrd="0" presId="urn:microsoft.com/office/officeart/2009/3/layout/RandomtoResultProcess"/>
    <dgm:cxn modelId="{28A55390-2606-499C-B502-A6114DEFC461}" type="presParOf" srcId="{F4F36FBE-7CCF-4BE3-806F-52D56089C20E}" destId="{1ABABBED-613F-4F0C-A018-DA6A64D8A0FD}" srcOrd="1" destOrd="0" presId="urn:microsoft.com/office/officeart/2009/3/layout/RandomtoResultProcess"/>
    <dgm:cxn modelId="{77873CE3-4AC0-4585-8C8D-625D57065EAF}" type="presParOf" srcId="{E4A69F19-81D1-4518-A307-411AD3AD31D0}" destId="{77AAC60E-BFEC-483A-BC50-5BDE6F31D09F}" srcOrd="2" destOrd="0" presId="urn:microsoft.com/office/officeart/2009/3/layout/RandomtoResultProcess"/>
    <dgm:cxn modelId="{A2578011-3C48-4626-BA1C-24FA75A75404}" type="presParOf" srcId="{77AAC60E-BFEC-483A-BC50-5BDE6F31D09F}" destId="{2CD469F8-9DD0-4D01-8389-372FDB4ED760}" srcOrd="0" destOrd="0" presId="urn:microsoft.com/office/officeart/2009/3/layout/RandomtoResultProcess"/>
    <dgm:cxn modelId="{FCC653C5-B5F9-4487-A69E-9149F78A3E5B}" type="presParOf" srcId="{77AAC60E-BFEC-483A-BC50-5BDE6F31D09F}" destId="{7934DC08-EACC-4704-A3F1-65F806ED065D}" srcOrd="1" destOrd="0" presId="urn:microsoft.com/office/officeart/2009/3/layout/RandomtoResultProcess"/>
    <dgm:cxn modelId="{1EA3914F-E19C-4045-AE7D-C139524EFF35}" type="presParOf" srcId="{E4A69F19-81D1-4518-A307-411AD3AD31D0}" destId="{62A681F1-FB4C-4547-B55D-215003294A8D}" srcOrd="3" destOrd="0" presId="urn:microsoft.com/office/officeart/2009/3/layout/RandomtoResultProcess"/>
    <dgm:cxn modelId="{7A34305C-7D20-432E-B138-3B9C54EE7EAF}" type="presParOf" srcId="{62A681F1-FB4C-4547-B55D-215003294A8D}" destId="{AF5422AE-DE71-4987-863D-1056CBB3E90D}" srcOrd="0" destOrd="0" presId="urn:microsoft.com/office/officeart/2009/3/layout/RandomtoResultProcess"/>
    <dgm:cxn modelId="{3D68069E-9689-42A1-873F-503FBA11F2A6}" type="presParOf" srcId="{62A681F1-FB4C-4547-B55D-215003294A8D}" destId="{69AB69D3-7E36-46A1-900C-2431901CF710}" srcOrd="1" destOrd="0" presId="urn:microsoft.com/office/officeart/2009/3/layout/RandomtoResultProcess"/>
    <dgm:cxn modelId="{1D46A1F7-F2AD-4B23-B102-6FD77A43BC06}" type="presParOf" srcId="{E4A69F19-81D1-4518-A307-411AD3AD31D0}" destId="{9081C4A0-20CB-4DDB-B6B6-82E55130D61F}" srcOrd="4" destOrd="0" presId="urn:microsoft.com/office/officeart/2009/3/layout/RandomtoResultProcess"/>
    <dgm:cxn modelId="{8DFE620F-E45F-4B24-85B8-91163213EA11}" type="presParOf" srcId="{9081C4A0-20CB-4DDB-B6B6-82E55130D61F}" destId="{8AEEFD85-A28F-478D-B905-A780884B5383}" srcOrd="0" destOrd="0" presId="urn:microsoft.com/office/officeart/2009/3/layout/RandomtoResultProcess"/>
    <dgm:cxn modelId="{7EC02971-DFA6-4BCC-B54D-A51F3DCEE85A}" type="presParOf" srcId="{9081C4A0-20CB-4DDB-B6B6-82E55130D61F}" destId="{5455DFDD-99A5-444C-874A-4A2CC3FF90A2}" srcOrd="1" destOrd="0" presId="urn:microsoft.com/office/officeart/2009/3/layout/RandomtoResultProcess"/>
    <dgm:cxn modelId="{7B391D7C-679D-4F53-8FE6-D255570FA49E}" type="presParOf" srcId="{E4A69F19-81D1-4518-A307-411AD3AD31D0}" destId="{8F08BC2F-819F-401D-BC06-09F2976D24C3}" srcOrd="5" destOrd="0" presId="urn:microsoft.com/office/officeart/2009/3/layout/RandomtoResultProcess"/>
    <dgm:cxn modelId="{B2F6E985-E893-4D77-96A5-66977AE74055}" type="presParOf" srcId="{8F08BC2F-819F-401D-BC06-09F2976D24C3}" destId="{1D25187A-2990-47CD-A11E-B6D41C60A326}" srcOrd="0" destOrd="0" presId="urn:microsoft.com/office/officeart/2009/3/layout/RandomtoResultProcess"/>
    <dgm:cxn modelId="{648BE14D-E5A3-4DAE-9598-66150A2CB8FE}" type="presParOf" srcId="{8F08BC2F-819F-401D-BC06-09F2976D24C3}" destId="{27AD16BA-A442-4C2F-B587-494151A74F17}" srcOrd="1" destOrd="0" presId="urn:microsoft.com/office/officeart/2009/3/layout/RandomtoResultProcess"/>
    <dgm:cxn modelId="{3D40AEBE-600B-4694-984C-B1BC9EE08FED}" type="presParOf" srcId="{E4A69F19-81D1-4518-A307-411AD3AD31D0}" destId="{CFFE5ABE-5524-431A-8011-D05AB46FBB00}" srcOrd="6" destOrd="0" presId="urn:microsoft.com/office/officeart/2009/3/layout/RandomtoResultProcess"/>
    <dgm:cxn modelId="{832FECBF-711F-426F-BCFB-CBC24DD2EDC3}" type="presParOf" srcId="{CFFE5ABE-5524-431A-8011-D05AB46FBB00}" destId="{49C7D51B-1F7A-4C1C-B41B-56FAE3B8BC18}" srcOrd="0" destOrd="0" presId="urn:microsoft.com/office/officeart/2009/3/layout/RandomtoResultProcess"/>
    <dgm:cxn modelId="{F092AB5E-6D7E-4D3D-AFC5-541A5476F7F2}" type="presParOf" srcId="{CFFE5ABE-5524-431A-8011-D05AB46FBB00}" destId="{FF9A8027-2338-4BA3-81EA-1519E83E3E2F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FDA703-F40F-48AC-A3BF-FC1BD75C47C4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294A4B00-21A8-4357-BA56-95A0C0618B9D}">
      <dgm:prSet phldrT="[Texto]" custT="1"/>
      <dgm:spPr/>
      <dgm:t>
        <a:bodyPr/>
        <a:lstStyle/>
        <a:p>
          <a:r>
            <a:rPr lang="es-MX" sz="1000" b="1" dirty="0" smtClean="0"/>
            <a:t>Recolección</a:t>
          </a:r>
          <a:endParaRPr lang="es-MX" sz="1000" b="1" dirty="0"/>
        </a:p>
      </dgm:t>
    </dgm:pt>
    <dgm:pt modelId="{58369AA8-22C4-4D89-A3C9-9249E777EBE0}" type="parTrans" cxnId="{E01930CE-E9FE-44DA-9CA1-31CA95EAB0B2}">
      <dgm:prSet/>
      <dgm:spPr/>
      <dgm:t>
        <a:bodyPr/>
        <a:lstStyle/>
        <a:p>
          <a:endParaRPr lang="es-MX"/>
        </a:p>
      </dgm:t>
    </dgm:pt>
    <dgm:pt modelId="{E0218EF9-4A89-4CD7-9437-5BD74A87C513}" type="sibTrans" cxnId="{E01930CE-E9FE-44DA-9CA1-31CA95EAB0B2}">
      <dgm:prSet/>
      <dgm:spPr/>
      <dgm:t>
        <a:bodyPr/>
        <a:lstStyle/>
        <a:p>
          <a:endParaRPr lang="es-MX"/>
        </a:p>
      </dgm:t>
    </dgm:pt>
    <dgm:pt modelId="{15E1756B-E417-48C3-8BFB-BD5E225B7011}">
      <dgm:prSet phldrT="[Texto]" custT="1"/>
      <dgm:spPr/>
      <dgm:t>
        <a:bodyPr/>
        <a:lstStyle/>
        <a:p>
          <a:r>
            <a:rPr lang="es-MX" sz="900" dirty="0" smtClean="0"/>
            <a:t>Captura</a:t>
          </a:r>
          <a:endParaRPr lang="es-MX" sz="900" dirty="0"/>
        </a:p>
      </dgm:t>
    </dgm:pt>
    <dgm:pt modelId="{40D18E22-0568-44BF-9AE1-04C812EF660C}" type="parTrans" cxnId="{F93A4320-FA21-45EC-AD31-8C7274370782}">
      <dgm:prSet/>
      <dgm:spPr/>
      <dgm:t>
        <a:bodyPr/>
        <a:lstStyle/>
        <a:p>
          <a:endParaRPr lang="es-MX"/>
        </a:p>
      </dgm:t>
    </dgm:pt>
    <dgm:pt modelId="{1F393D26-A052-4E30-B1EA-3AD3A9F2B35C}" type="sibTrans" cxnId="{F93A4320-FA21-45EC-AD31-8C7274370782}">
      <dgm:prSet/>
      <dgm:spPr/>
      <dgm:t>
        <a:bodyPr/>
        <a:lstStyle/>
        <a:p>
          <a:endParaRPr lang="es-MX"/>
        </a:p>
      </dgm:t>
    </dgm:pt>
    <dgm:pt modelId="{DA4C1146-81A4-4CE2-BDA7-B6950E8CE2E8}">
      <dgm:prSet phldrT="[Texto]" custT="1"/>
      <dgm:spPr/>
      <dgm:t>
        <a:bodyPr/>
        <a:lstStyle/>
        <a:p>
          <a:r>
            <a:rPr lang="es-MX" sz="1000" b="1" dirty="0" smtClean="0"/>
            <a:t>Análisis</a:t>
          </a:r>
          <a:endParaRPr lang="es-MX" sz="1000" b="1" dirty="0"/>
        </a:p>
      </dgm:t>
    </dgm:pt>
    <dgm:pt modelId="{79A8EDF3-4BBF-498B-9D64-8E15A249B19E}" type="parTrans" cxnId="{B4C838CE-FE30-4820-BB2A-38DA722E767B}">
      <dgm:prSet/>
      <dgm:spPr/>
      <dgm:t>
        <a:bodyPr/>
        <a:lstStyle/>
        <a:p>
          <a:endParaRPr lang="es-MX"/>
        </a:p>
      </dgm:t>
    </dgm:pt>
    <dgm:pt modelId="{5EF220EF-9AA0-4C1E-86F5-8EC1D0542D4D}" type="sibTrans" cxnId="{B4C838CE-FE30-4820-BB2A-38DA722E767B}">
      <dgm:prSet/>
      <dgm:spPr/>
      <dgm:t>
        <a:bodyPr/>
        <a:lstStyle/>
        <a:p>
          <a:endParaRPr lang="es-MX"/>
        </a:p>
      </dgm:t>
    </dgm:pt>
    <dgm:pt modelId="{F374CBB3-5FD7-4A00-B88E-90A10715DC74}">
      <dgm:prSet phldrT="[Texto]" custT="1"/>
      <dgm:spPr/>
      <dgm:t>
        <a:bodyPr/>
        <a:lstStyle/>
        <a:p>
          <a:r>
            <a:rPr lang="es-MX" sz="900" dirty="0" smtClean="0"/>
            <a:t>Indicadores de acuerdo a condición y características específicas</a:t>
          </a:r>
          <a:endParaRPr lang="es-MX" sz="900" dirty="0"/>
        </a:p>
      </dgm:t>
    </dgm:pt>
    <dgm:pt modelId="{B816F324-36BC-4264-ABE6-1D3EB842A91B}" type="parTrans" cxnId="{C9048378-86F4-458C-BE80-0040E74D8170}">
      <dgm:prSet/>
      <dgm:spPr/>
      <dgm:t>
        <a:bodyPr/>
        <a:lstStyle/>
        <a:p>
          <a:endParaRPr lang="es-MX"/>
        </a:p>
      </dgm:t>
    </dgm:pt>
    <dgm:pt modelId="{98DB1D06-7DFC-4F35-8CB4-C1718DFFFC39}" type="sibTrans" cxnId="{C9048378-86F4-458C-BE80-0040E74D8170}">
      <dgm:prSet/>
      <dgm:spPr/>
      <dgm:t>
        <a:bodyPr/>
        <a:lstStyle/>
        <a:p>
          <a:endParaRPr lang="es-MX"/>
        </a:p>
      </dgm:t>
    </dgm:pt>
    <dgm:pt modelId="{81ADD7E5-AD57-4EEA-A048-BD5704A852A2}">
      <dgm:prSet phldrT="[Texto]" custT="1"/>
      <dgm:spPr/>
      <dgm:t>
        <a:bodyPr/>
        <a:lstStyle/>
        <a:p>
          <a:r>
            <a:rPr lang="es-MX" sz="1000" b="1" dirty="0" smtClean="0"/>
            <a:t>Interpretación</a:t>
          </a:r>
          <a:endParaRPr lang="es-MX" sz="1000" b="1" dirty="0"/>
        </a:p>
      </dgm:t>
    </dgm:pt>
    <dgm:pt modelId="{ED22E1E0-07C8-41EC-A2E3-D71E8EA34AFE}" type="parTrans" cxnId="{2397D7C6-4F6A-447E-92E7-4B241E001DA1}">
      <dgm:prSet/>
      <dgm:spPr/>
      <dgm:t>
        <a:bodyPr/>
        <a:lstStyle/>
        <a:p>
          <a:endParaRPr lang="es-MX"/>
        </a:p>
      </dgm:t>
    </dgm:pt>
    <dgm:pt modelId="{15793B7B-CD0D-49D2-B306-052504A2E738}" type="sibTrans" cxnId="{2397D7C6-4F6A-447E-92E7-4B241E001DA1}">
      <dgm:prSet/>
      <dgm:spPr/>
      <dgm:t>
        <a:bodyPr/>
        <a:lstStyle/>
        <a:p>
          <a:endParaRPr lang="es-MX"/>
        </a:p>
      </dgm:t>
    </dgm:pt>
    <dgm:pt modelId="{34315697-09E7-4CF6-9D36-1097155C6CCD}">
      <dgm:prSet phldrT="[Texto]" custT="1"/>
      <dgm:spPr/>
      <dgm:t>
        <a:bodyPr/>
        <a:lstStyle/>
        <a:p>
          <a:r>
            <a:rPr lang="es-MX" sz="900" dirty="0" smtClean="0"/>
            <a:t>Detección temprana de daños a la salud </a:t>
          </a:r>
          <a:endParaRPr lang="es-MX" sz="900" dirty="0"/>
        </a:p>
      </dgm:t>
    </dgm:pt>
    <dgm:pt modelId="{38AFBB09-EBD8-47AA-8712-7714EE94DDC8}" type="parTrans" cxnId="{CEACF680-195B-4C58-A85C-1CEA9CA277D4}">
      <dgm:prSet/>
      <dgm:spPr/>
      <dgm:t>
        <a:bodyPr/>
        <a:lstStyle/>
        <a:p>
          <a:endParaRPr lang="es-MX"/>
        </a:p>
      </dgm:t>
    </dgm:pt>
    <dgm:pt modelId="{F8698E81-B45E-466D-BA6F-5B37BBC09C38}" type="sibTrans" cxnId="{CEACF680-195B-4C58-A85C-1CEA9CA277D4}">
      <dgm:prSet/>
      <dgm:spPr/>
      <dgm:t>
        <a:bodyPr/>
        <a:lstStyle/>
        <a:p>
          <a:endParaRPr lang="es-MX"/>
        </a:p>
      </dgm:t>
    </dgm:pt>
    <dgm:pt modelId="{E9AF1E52-FAB9-4848-A4FE-49B274C42376}">
      <dgm:prSet phldrT="[Texto]" custT="1"/>
      <dgm:spPr/>
      <dgm:t>
        <a:bodyPr/>
        <a:lstStyle/>
        <a:p>
          <a:r>
            <a:rPr lang="es-MX" sz="900" dirty="0" smtClean="0"/>
            <a:t>Filtrado </a:t>
          </a:r>
          <a:endParaRPr lang="es-MX" sz="900" dirty="0"/>
        </a:p>
      </dgm:t>
    </dgm:pt>
    <dgm:pt modelId="{C8FEA913-31DF-4615-A7FD-972E3E6EFA55}" type="parTrans" cxnId="{970340AF-9205-44C4-96D7-85B2B648BC73}">
      <dgm:prSet/>
      <dgm:spPr/>
      <dgm:t>
        <a:bodyPr/>
        <a:lstStyle/>
        <a:p>
          <a:endParaRPr lang="es-MX"/>
        </a:p>
      </dgm:t>
    </dgm:pt>
    <dgm:pt modelId="{D2EFA0C2-5017-4299-A867-10E563ADDBFE}" type="sibTrans" cxnId="{970340AF-9205-44C4-96D7-85B2B648BC73}">
      <dgm:prSet/>
      <dgm:spPr/>
      <dgm:t>
        <a:bodyPr/>
        <a:lstStyle/>
        <a:p>
          <a:endParaRPr lang="es-MX"/>
        </a:p>
      </dgm:t>
    </dgm:pt>
    <dgm:pt modelId="{D061F8CC-CB07-4222-A820-253F0F66DDB8}">
      <dgm:prSet phldrT="[Texto]" custT="1"/>
      <dgm:spPr/>
      <dgm:t>
        <a:bodyPr/>
        <a:lstStyle/>
        <a:p>
          <a:r>
            <a:rPr lang="es-MX" sz="900" dirty="0" smtClean="0"/>
            <a:t>Verificación de información</a:t>
          </a:r>
          <a:endParaRPr lang="es-MX" sz="900" dirty="0"/>
        </a:p>
      </dgm:t>
    </dgm:pt>
    <dgm:pt modelId="{C41312B0-7410-4871-A463-34956E122F4D}" type="parTrans" cxnId="{731E0923-23C7-4BFF-BE6E-235B25C4C7B0}">
      <dgm:prSet/>
      <dgm:spPr/>
      <dgm:t>
        <a:bodyPr/>
        <a:lstStyle/>
        <a:p>
          <a:endParaRPr lang="es-MX"/>
        </a:p>
      </dgm:t>
    </dgm:pt>
    <dgm:pt modelId="{0E54A121-3D6C-448B-A854-3C8D31729298}" type="sibTrans" cxnId="{731E0923-23C7-4BFF-BE6E-235B25C4C7B0}">
      <dgm:prSet/>
      <dgm:spPr/>
      <dgm:t>
        <a:bodyPr/>
        <a:lstStyle/>
        <a:p>
          <a:endParaRPr lang="es-MX"/>
        </a:p>
      </dgm:t>
    </dgm:pt>
    <dgm:pt modelId="{59BCBD39-EE2C-4146-8673-06C29DF6BAC9}">
      <dgm:prSet phldrT="[Texto]" custT="1"/>
      <dgm:spPr/>
      <dgm:t>
        <a:bodyPr/>
        <a:lstStyle/>
        <a:p>
          <a:endParaRPr lang="es-MX" sz="900" dirty="0"/>
        </a:p>
      </dgm:t>
    </dgm:pt>
    <dgm:pt modelId="{F82AF43B-E915-4CAA-838B-1827CDFF0E18}" type="parTrans" cxnId="{50556EAB-4C4E-4876-AE2A-2E1BF25E3CAE}">
      <dgm:prSet/>
      <dgm:spPr/>
      <dgm:t>
        <a:bodyPr/>
        <a:lstStyle/>
        <a:p>
          <a:endParaRPr lang="es-MX"/>
        </a:p>
      </dgm:t>
    </dgm:pt>
    <dgm:pt modelId="{088F38D3-903B-4E01-B6A5-AFA46FCB9820}" type="sibTrans" cxnId="{50556EAB-4C4E-4876-AE2A-2E1BF25E3CAE}">
      <dgm:prSet/>
      <dgm:spPr/>
      <dgm:t>
        <a:bodyPr/>
        <a:lstStyle/>
        <a:p>
          <a:endParaRPr lang="es-MX"/>
        </a:p>
      </dgm:t>
    </dgm:pt>
    <dgm:pt modelId="{E6795382-BED2-4640-8C41-3C930EACC9C0}">
      <dgm:prSet phldrT="[Texto]" custT="1"/>
      <dgm:spPr/>
      <dgm:t>
        <a:bodyPr/>
        <a:lstStyle/>
        <a:p>
          <a:r>
            <a:rPr lang="es-MX" sz="900" dirty="0" smtClean="0"/>
            <a:t>Para el diseño de acciones</a:t>
          </a:r>
          <a:endParaRPr lang="es-MX" sz="900" dirty="0"/>
        </a:p>
      </dgm:t>
    </dgm:pt>
    <dgm:pt modelId="{8A8C47F1-1452-4058-84B5-255EE01F89F1}" type="parTrans" cxnId="{5800D3B3-F58C-4AAC-8923-42F2993480AD}">
      <dgm:prSet/>
      <dgm:spPr/>
      <dgm:t>
        <a:bodyPr/>
        <a:lstStyle/>
        <a:p>
          <a:endParaRPr lang="es-MX"/>
        </a:p>
      </dgm:t>
    </dgm:pt>
    <dgm:pt modelId="{7FE7C01A-696D-4296-8EE8-DCED1B4B7A1B}" type="sibTrans" cxnId="{5800D3B3-F58C-4AAC-8923-42F2993480AD}">
      <dgm:prSet/>
      <dgm:spPr/>
      <dgm:t>
        <a:bodyPr/>
        <a:lstStyle/>
        <a:p>
          <a:endParaRPr lang="es-MX"/>
        </a:p>
      </dgm:t>
    </dgm:pt>
    <dgm:pt modelId="{AA9D4A6C-6C23-4C11-A845-FDB78D813988}">
      <dgm:prSet phldrT="[Texto]" custT="1"/>
      <dgm:spPr/>
      <dgm:t>
        <a:bodyPr/>
        <a:lstStyle/>
        <a:p>
          <a:r>
            <a:rPr lang="es-MX" sz="1050" b="1" dirty="0" smtClean="0"/>
            <a:t>Acciones</a:t>
          </a:r>
          <a:endParaRPr lang="es-MX" sz="1050" b="1" dirty="0"/>
        </a:p>
      </dgm:t>
    </dgm:pt>
    <dgm:pt modelId="{87FEB3D0-1327-485A-BE96-2B1390FE29F8}" type="parTrans" cxnId="{78DC0BB8-0588-4F3A-9CC0-1C92611EB020}">
      <dgm:prSet/>
      <dgm:spPr/>
      <dgm:t>
        <a:bodyPr/>
        <a:lstStyle/>
        <a:p>
          <a:endParaRPr lang="es-MX"/>
        </a:p>
      </dgm:t>
    </dgm:pt>
    <dgm:pt modelId="{78462EED-26D4-49E8-9C06-EDB21D29B82D}" type="sibTrans" cxnId="{78DC0BB8-0588-4F3A-9CC0-1C92611EB020}">
      <dgm:prSet/>
      <dgm:spPr/>
      <dgm:t>
        <a:bodyPr/>
        <a:lstStyle/>
        <a:p>
          <a:endParaRPr lang="es-MX"/>
        </a:p>
      </dgm:t>
    </dgm:pt>
    <dgm:pt modelId="{05D171B6-E978-45EA-97DC-24EBDBE16FEE}">
      <dgm:prSet phldrT="[Texto]" custT="1"/>
      <dgm:spPr/>
      <dgm:t>
        <a:bodyPr/>
        <a:lstStyle/>
        <a:p>
          <a:r>
            <a:rPr lang="es-MX" sz="900" dirty="0" smtClean="0"/>
            <a:t>Prevención</a:t>
          </a:r>
          <a:endParaRPr lang="es-MX" sz="900" dirty="0"/>
        </a:p>
      </dgm:t>
    </dgm:pt>
    <dgm:pt modelId="{C88527BC-6BF1-4845-AADE-095BA6C2934A}" type="parTrans" cxnId="{329F4B6C-0B18-4A82-A2C5-C0047C976BE5}">
      <dgm:prSet/>
      <dgm:spPr/>
      <dgm:t>
        <a:bodyPr/>
        <a:lstStyle/>
        <a:p>
          <a:endParaRPr lang="es-MX"/>
        </a:p>
      </dgm:t>
    </dgm:pt>
    <dgm:pt modelId="{C50C1BB3-E1DA-44F1-9046-0618CB4124AF}" type="sibTrans" cxnId="{329F4B6C-0B18-4A82-A2C5-C0047C976BE5}">
      <dgm:prSet/>
      <dgm:spPr/>
      <dgm:t>
        <a:bodyPr/>
        <a:lstStyle/>
        <a:p>
          <a:endParaRPr lang="es-MX"/>
        </a:p>
      </dgm:t>
    </dgm:pt>
    <dgm:pt modelId="{6F3BA7E1-E130-48DA-860E-51BC3954768F}">
      <dgm:prSet phldrT="[Texto]" custT="1"/>
      <dgm:spPr/>
      <dgm:t>
        <a:bodyPr/>
        <a:lstStyle/>
        <a:p>
          <a:r>
            <a:rPr lang="es-MX" sz="900" dirty="0" smtClean="0"/>
            <a:t>Control</a:t>
          </a:r>
          <a:endParaRPr lang="es-MX" sz="900" dirty="0"/>
        </a:p>
      </dgm:t>
    </dgm:pt>
    <dgm:pt modelId="{A19DA0EB-BAE2-4B40-AFB6-1A419D1D63E6}" type="parTrans" cxnId="{39830BD0-3B69-4461-90A2-B3A5899F4CC5}">
      <dgm:prSet/>
      <dgm:spPr/>
      <dgm:t>
        <a:bodyPr/>
        <a:lstStyle/>
        <a:p>
          <a:endParaRPr lang="es-MX"/>
        </a:p>
      </dgm:t>
    </dgm:pt>
    <dgm:pt modelId="{040FEE04-EA13-4ECD-9469-1A75A80355D7}" type="sibTrans" cxnId="{39830BD0-3B69-4461-90A2-B3A5899F4CC5}">
      <dgm:prSet/>
      <dgm:spPr/>
      <dgm:t>
        <a:bodyPr/>
        <a:lstStyle/>
        <a:p>
          <a:endParaRPr lang="es-MX"/>
        </a:p>
      </dgm:t>
    </dgm:pt>
    <dgm:pt modelId="{A6AA600A-68AD-4C23-87F9-4C6958B2E192}">
      <dgm:prSet phldrT="[Texto]" custT="1"/>
      <dgm:spPr/>
      <dgm:t>
        <a:bodyPr/>
        <a:lstStyle/>
        <a:p>
          <a:r>
            <a:rPr lang="es-MX" sz="900" dirty="0" smtClean="0"/>
            <a:t>Mejora</a:t>
          </a:r>
          <a:endParaRPr lang="es-MX" sz="900" dirty="0"/>
        </a:p>
      </dgm:t>
    </dgm:pt>
    <dgm:pt modelId="{FEDC84B7-B5A0-4610-9C0E-F5A95615EE39}" type="parTrans" cxnId="{71FD421D-A78D-40B2-88C8-9AD8E92F3607}">
      <dgm:prSet/>
      <dgm:spPr/>
      <dgm:t>
        <a:bodyPr/>
        <a:lstStyle/>
        <a:p>
          <a:endParaRPr lang="es-MX"/>
        </a:p>
      </dgm:t>
    </dgm:pt>
    <dgm:pt modelId="{4C8A294D-07CF-4E0D-9A52-88EED2ED67EA}" type="sibTrans" cxnId="{71FD421D-A78D-40B2-88C8-9AD8E92F3607}">
      <dgm:prSet/>
      <dgm:spPr/>
      <dgm:t>
        <a:bodyPr/>
        <a:lstStyle/>
        <a:p>
          <a:endParaRPr lang="es-MX"/>
        </a:p>
      </dgm:t>
    </dgm:pt>
    <dgm:pt modelId="{E0686673-946A-4ACA-B8F7-010D942CFDDE}" type="pres">
      <dgm:prSet presAssocID="{C2FDA703-F40F-48AC-A3BF-FC1BD75C47C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E8C2E3F4-8E9E-41DD-A37B-B207209635DA}" type="pres">
      <dgm:prSet presAssocID="{294A4B00-21A8-4357-BA56-95A0C0618B9D}" presName="composite" presStyleCnt="0"/>
      <dgm:spPr/>
    </dgm:pt>
    <dgm:pt modelId="{79E3512D-3A98-4275-A23B-445B7D0CB21A}" type="pres">
      <dgm:prSet presAssocID="{294A4B00-21A8-4357-BA56-95A0C0618B9D}" presName="BackAccent" presStyleLbl="bgShp" presStyleIdx="0" presStyleCnt="4" custLinFactNeighborX="-15837" custLinFactNeighborY="-75149"/>
      <dgm:spPr/>
    </dgm:pt>
    <dgm:pt modelId="{7775368B-5B95-4DAC-910C-3CD5AD2C5787}" type="pres">
      <dgm:prSet presAssocID="{294A4B00-21A8-4357-BA56-95A0C0618B9D}" presName="Accent" presStyleLbl="alignNode1" presStyleIdx="0" presStyleCnt="4"/>
      <dgm:spPr>
        <a:solidFill>
          <a:srgbClr val="FF3300"/>
        </a:solidFill>
        <a:ln>
          <a:solidFill>
            <a:srgbClr val="FF3300"/>
          </a:solidFill>
        </a:ln>
      </dgm:spPr>
    </dgm:pt>
    <dgm:pt modelId="{6457E93D-5601-416F-9BCF-20F30D6A3723}" type="pres">
      <dgm:prSet presAssocID="{294A4B00-21A8-4357-BA56-95A0C0618B9D}" presName="Child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7C254B4-CF54-457A-9272-6DB724A7E582}" type="pres">
      <dgm:prSet presAssocID="{294A4B00-21A8-4357-BA56-95A0C0618B9D}" presName="Parent" presStyleLbl="revTx" presStyleIdx="1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EF095D1-A043-4736-8B95-5856418091C6}" type="pres">
      <dgm:prSet presAssocID="{E0218EF9-4A89-4CD7-9437-5BD74A87C513}" presName="sibTrans" presStyleCnt="0"/>
      <dgm:spPr/>
    </dgm:pt>
    <dgm:pt modelId="{03468CAF-3FFF-4958-96B3-597BD95BEDDC}" type="pres">
      <dgm:prSet presAssocID="{DA4C1146-81A4-4CE2-BDA7-B6950E8CE2E8}" presName="composite" presStyleCnt="0"/>
      <dgm:spPr/>
    </dgm:pt>
    <dgm:pt modelId="{B61FC9BB-014B-46D5-80D1-0151FA06653C}" type="pres">
      <dgm:prSet presAssocID="{DA4C1146-81A4-4CE2-BDA7-B6950E8CE2E8}" presName="BackAccent" presStyleLbl="bgShp" presStyleIdx="1" presStyleCnt="4"/>
      <dgm:spPr/>
    </dgm:pt>
    <dgm:pt modelId="{EF206FFD-8CB7-4321-9914-9FFE90D6BBF6}" type="pres">
      <dgm:prSet presAssocID="{DA4C1146-81A4-4CE2-BDA7-B6950E8CE2E8}" presName="Accent" presStyleLbl="alignNode1" presStyleIdx="1" presStyleCnt="4"/>
      <dgm:spPr>
        <a:solidFill>
          <a:srgbClr val="FFC000"/>
        </a:solidFill>
        <a:ln>
          <a:solidFill>
            <a:srgbClr val="FFC000"/>
          </a:solidFill>
        </a:ln>
      </dgm:spPr>
    </dgm:pt>
    <dgm:pt modelId="{4CEEAC00-64CC-49F7-94EA-CEB81A5B144E}" type="pres">
      <dgm:prSet presAssocID="{DA4C1146-81A4-4CE2-BDA7-B6950E8CE2E8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D41A2FF-8B1D-4770-8ADF-C89FE34D152F}" type="pres">
      <dgm:prSet presAssocID="{DA4C1146-81A4-4CE2-BDA7-B6950E8CE2E8}" presName="Parent" presStyleLbl="revTx" presStyleIdx="3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E2B2A2F-E44D-4C7B-86F1-DA26ACF0F081}" type="pres">
      <dgm:prSet presAssocID="{5EF220EF-9AA0-4C1E-86F5-8EC1D0542D4D}" presName="sibTrans" presStyleCnt="0"/>
      <dgm:spPr/>
    </dgm:pt>
    <dgm:pt modelId="{A5176903-C406-430A-8AB1-B2FD2E7F5A53}" type="pres">
      <dgm:prSet presAssocID="{81ADD7E5-AD57-4EEA-A048-BD5704A852A2}" presName="composite" presStyleCnt="0"/>
      <dgm:spPr/>
    </dgm:pt>
    <dgm:pt modelId="{114A5209-8AB0-45CE-BFA4-6F493E48FC00}" type="pres">
      <dgm:prSet presAssocID="{81ADD7E5-AD57-4EEA-A048-BD5704A852A2}" presName="BackAccent" presStyleLbl="bgShp" presStyleIdx="2" presStyleCnt="4"/>
      <dgm:spPr/>
    </dgm:pt>
    <dgm:pt modelId="{C1A45671-C9AA-4F8D-8F15-ABC5010D654C}" type="pres">
      <dgm:prSet presAssocID="{81ADD7E5-AD57-4EEA-A048-BD5704A852A2}" presName="Accent" presStyleLbl="alignNode1" presStyleIdx="2" presStyleCnt="4"/>
      <dgm:spPr>
        <a:solidFill>
          <a:srgbClr val="92D050"/>
        </a:solidFill>
        <a:ln>
          <a:solidFill>
            <a:srgbClr val="92D050"/>
          </a:solidFill>
        </a:ln>
      </dgm:spPr>
    </dgm:pt>
    <dgm:pt modelId="{7B072E83-9E85-4F76-A299-99A2920A5DDF}" type="pres">
      <dgm:prSet presAssocID="{81ADD7E5-AD57-4EEA-A048-BD5704A852A2}" presName="Child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D6FB75-45F2-423E-A732-6B0C45EDC101}" type="pres">
      <dgm:prSet presAssocID="{81ADD7E5-AD57-4EEA-A048-BD5704A852A2}" presName="Parent" presStyleLbl="revTx" presStyleIdx="5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947410D-7394-473E-ADED-D6CC08FD706A}" type="pres">
      <dgm:prSet presAssocID="{15793B7B-CD0D-49D2-B306-052504A2E738}" presName="sibTrans" presStyleCnt="0"/>
      <dgm:spPr/>
    </dgm:pt>
    <dgm:pt modelId="{2BFDF8B6-7743-4C61-9B2B-FE8814B7276A}" type="pres">
      <dgm:prSet presAssocID="{AA9D4A6C-6C23-4C11-A845-FDB78D813988}" presName="composite" presStyleCnt="0"/>
      <dgm:spPr/>
    </dgm:pt>
    <dgm:pt modelId="{62F30D17-FF24-489C-8B1F-710C5E4796F8}" type="pres">
      <dgm:prSet presAssocID="{AA9D4A6C-6C23-4C11-A845-FDB78D813988}" presName="BackAccent" presStyleLbl="bgShp" presStyleIdx="3" presStyleCnt="4"/>
      <dgm:spPr/>
    </dgm:pt>
    <dgm:pt modelId="{689CF192-ACB8-4184-855F-C02C6133519A}" type="pres">
      <dgm:prSet presAssocID="{AA9D4A6C-6C23-4C11-A845-FDB78D813988}" presName="Accent" presStyleLbl="alignNode1" presStyleIdx="3" presStyleCnt="4"/>
      <dgm:spPr>
        <a:solidFill>
          <a:srgbClr val="00B050"/>
        </a:solidFill>
      </dgm:spPr>
    </dgm:pt>
    <dgm:pt modelId="{540EF8E0-2317-4AA4-AF39-502BEE1B4BE8}" type="pres">
      <dgm:prSet presAssocID="{AA9D4A6C-6C23-4C11-A845-FDB78D813988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BB4E18-E256-4304-9C65-C9028B51D909}" type="pres">
      <dgm:prSet presAssocID="{AA9D4A6C-6C23-4C11-A845-FDB78D813988}" presName="Parent" presStyleLbl="revTx" presStyleIdx="7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743CF7B-280F-4443-AE9E-A72C9DFF9628}" type="presOf" srcId="{E6795382-BED2-4640-8C41-3C930EACC9C0}" destId="{7B072E83-9E85-4F76-A299-99A2920A5DDF}" srcOrd="0" destOrd="1" presId="urn:microsoft.com/office/officeart/2008/layout/IncreasingCircleProcess"/>
    <dgm:cxn modelId="{574CFF2C-5099-40D0-B879-46CC5E368699}" type="presOf" srcId="{A6AA600A-68AD-4C23-87F9-4C6958B2E192}" destId="{540EF8E0-2317-4AA4-AF39-502BEE1B4BE8}" srcOrd="0" destOrd="2" presId="urn:microsoft.com/office/officeart/2008/layout/IncreasingCircleProcess"/>
    <dgm:cxn modelId="{460CF0A7-DAC4-4FE0-A87F-83C0616289A4}" type="presOf" srcId="{05D171B6-E978-45EA-97DC-24EBDBE16FEE}" destId="{540EF8E0-2317-4AA4-AF39-502BEE1B4BE8}" srcOrd="0" destOrd="0" presId="urn:microsoft.com/office/officeart/2008/layout/IncreasingCircleProcess"/>
    <dgm:cxn modelId="{E01930CE-E9FE-44DA-9CA1-31CA95EAB0B2}" srcId="{C2FDA703-F40F-48AC-A3BF-FC1BD75C47C4}" destId="{294A4B00-21A8-4357-BA56-95A0C0618B9D}" srcOrd="0" destOrd="0" parTransId="{58369AA8-22C4-4D89-A3C9-9249E777EBE0}" sibTransId="{E0218EF9-4A89-4CD7-9437-5BD74A87C513}"/>
    <dgm:cxn modelId="{71FD421D-A78D-40B2-88C8-9AD8E92F3607}" srcId="{AA9D4A6C-6C23-4C11-A845-FDB78D813988}" destId="{A6AA600A-68AD-4C23-87F9-4C6958B2E192}" srcOrd="2" destOrd="0" parTransId="{FEDC84B7-B5A0-4610-9C0E-F5A95615EE39}" sibTransId="{4C8A294D-07CF-4E0D-9A52-88EED2ED67EA}"/>
    <dgm:cxn modelId="{B4C838CE-FE30-4820-BB2A-38DA722E767B}" srcId="{C2FDA703-F40F-48AC-A3BF-FC1BD75C47C4}" destId="{DA4C1146-81A4-4CE2-BDA7-B6950E8CE2E8}" srcOrd="1" destOrd="0" parTransId="{79A8EDF3-4BBF-498B-9D64-8E15A249B19E}" sibTransId="{5EF220EF-9AA0-4C1E-86F5-8EC1D0542D4D}"/>
    <dgm:cxn modelId="{F93A4320-FA21-45EC-AD31-8C7274370782}" srcId="{294A4B00-21A8-4357-BA56-95A0C0618B9D}" destId="{15E1756B-E417-48C3-8BFB-BD5E225B7011}" srcOrd="0" destOrd="0" parTransId="{40D18E22-0568-44BF-9AE1-04C812EF660C}" sibTransId="{1F393D26-A052-4E30-B1EA-3AD3A9F2B35C}"/>
    <dgm:cxn modelId="{39830BD0-3B69-4461-90A2-B3A5899F4CC5}" srcId="{AA9D4A6C-6C23-4C11-A845-FDB78D813988}" destId="{6F3BA7E1-E130-48DA-860E-51BC3954768F}" srcOrd="1" destOrd="0" parTransId="{A19DA0EB-BAE2-4B40-AFB6-1A419D1D63E6}" sibTransId="{040FEE04-EA13-4ECD-9469-1A75A80355D7}"/>
    <dgm:cxn modelId="{731E0923-23C7-4BFF-BE6E-235B25C4C7B0}" srcId="{294A4B00-21A8-4357-BA56-95A0C0618B9D}" destId="{D061F8CC-CB07-4222-A820-253F0F66DDB8}" srcOrd="2" destOrd="0" parTransId="{C41312B0-7410-4871-A463-34956E122F4D}" sibTransId="{0E54A121-3D6C-448B-A854-3C8D31729298}"/>
    <dgm:cxn modelId="{A3FEC062-F9A0-451B-BF51-734F1C67C878}" type="presOf" srcId="{6F3BA7E1-E130-48DA-860E-51BC3954768F}" destId="{540EF8E0-2317-4AA4-AF39-502BEE1B4BE8}" srcOrd="0" destOrd="1" presId="urn:microsoft.com/office/officeart/2008/layout/IncreasingCircleProcess"/>
    <dgm:cxn modelId="{AA3F411D-1169-4059-A928-ED8F9C714552}" type="presOf" srcId="{81ADD7E5-AD57-4EEA-A048-BD5704A852A2}" destId="{1AD6FB75-45F2-423E-A732-6B0C45EDC101}" srcOrd="0" destOrd="0" presId="urn:microsoft.com/office/officeart/2008/layout/IncreasingCircleProcess"/>
    <dgm:cxn modelId="{3B337453-7066-42DE-A12E-00D3FA72C53A}" type="presOf" srcId="{E9AF1E52-FAB9-4848-A4FE-49B274C42376}" destId="{6457E93D-5601-416F-9BCF-20F30D6A3723}" srcOrd="0" destOrd="1" presId="urn:microsoft.com/office/officeart/2008/layout/IncreasingCircleProcess"/>
    <dgm:cxn modelId="{AE8A125E-1C28-4378-91DD-34D6583F4C93}" type="presOf" srcId="{34315697-09E7-4CF6-9D36-1097155C6CCD}" destId="{7B072E83-9E85-4F76-A299-99A2920A5DDF}" srcOrd="0" destOrd="0" presId="urn:microsoft.com/office/officeart/2008/layout/IncreasingCircleProcess"/>
    <dgm:cxn modelId="{A0123737-6B36-4B44-9248-DA68A0A72E04}" type="presOf" srcId="{F374CBB3-5FD7-4A00-B88E-90A10715DC74}" destId="{4CEEAC00-64CC-49F7-94EA-CEB81A5B144E}" srcOrd="0" destOrd="0" presId="urn:microsoft.com/office/officeart/2008/layout/IncreasingCircleProcess"/>
    <dgm:cxn modelId="{0446A775-572E-415A-B999-DD4B7B27B39E}" type="presOf" srcId="{C2FDA703-F40F-48AC-A3BF-FC1BD75C47C4}" destId="{E0686673-946A-4ACA-B8F7-010D942CFDDE}" srcOrd="0" destOrd="0" presId="urn:microsoft.com/office/officeart/2008/layout/IncreasingCircleProcess"/>
    <dgm:cxn modelId="{78DC0BB8-0588-4F3A-9CC0-1C92611EB020}" srcId="{C2FDA703-F40F-48AC-A3BF-FC1BD75C47C4}" destId="{AA9D4A6C-6C23-4C11-A845-FDB78D813988}" srcOrd="3" destOrd="0" parTransId="{87FEB3D0-1327-485A-BE96-2B1390FE29F8}" sibTransId="{78462EED-26D4-49E8-9C06-EDB21D29B82D}"/>
    <dgm:cxn modelId="{970340AF-9205-44C4-96D7-85B2B648BC73}" srcId="{294A4B00-21A8-4357-BA56-95A0C0618B9D}" destId="{E9AF1E52-FAB9-4848-A4FE-49B274C42376}" srcOrd="1" destOrd="0" parTransId="{C8FEA913-31DF-4615-A7FD-972E3E6EFA55}" sibTransId="{D2EFA0C2-5017-4299-A867-10E563ADDBFE}"/>
    <dgm:cxn modelId="{4252C9C6-1F34-43B4-AB3F-29FFAC770442}" type="presOf" srcId="{15E1756B-E417-48C3-8BFB-BD5E225B7011}" destId="{6457E93D-5601-416F-9BCF-20F30D6A3723}" srcOrd="0" destOrd="0" presId="urn:microsoft.com/office/officeart/2008/layout/IncreasingCircleProcess"/>
    <dgm:cxn modelId="{F55D38DD-A8EF-4878-8576-66121BBBFA7B}" type="presOf" srcId="{AA9D4A6C-6C23-4C11-A845-FDB78D813988}" destId="{83BB4E18-E256-4304-9C65-C9028B51D909}" srcOrd="0" destOrd="0" presId="urn:microsoft.com/office/officeart/2008/layout/IncreasingCircleProcess"/>
    <dgm:cxn modelId="{5D9C6DE5-BA25-41E8-A3D8-B6FB51F831BA}" type="presOf" srcId="{D061F8CC-CB07-4222-A820-253F0F66DDB8}" destId="{6457E93D-5601-416F-9BCF-20F30D6A3723}" srcOrd="0" destOrd="2" presId="urn:microsoft.com/office/officeart/2008/layout/IncreasingCircleProcess"/>
    <dgm:cxn modelId="{2397D7C6-4F6A-447E-92E7-4B241E001DA1}" srcId="{C2FDA703-F40F-48AC-A3BF-FC1BD75C47C4}" destId="{81ADD7E5-AD57-4EEA-A048-BD5704A852A2}" srcOrd="2" destOrd="0" parTransId="{ED22E1E0-07C8-41EC-A2E3-D71E8EA34AFE}" sibTransId="{15793B7B-CD0D-49D2-B306-052504A2E738}"/>
    <dgm:cxn modelId="{5800D3B3-F58C-4AAC-8923-42F2993480AD}" srcId="{81ADD7E5-AD57-4EEA-A048-BD5704A852A2}" destId="{E6795382-BED2-4640-8C41-3C930EACC9C0}" srcOrd="1" destOrd="0" parTransId="{8A8C47F1-1452-4058-84B5-255EE01F89F1}" sibTransId="{7FE7C01A-696D-4296-8EE8-DCED1B4B7A1B}"/>
    <dgm:cxn modelId="{C9048378-86F4-458C-BE80-0040E74D8170}" srcId="{DA4C1146-81A4-4CE2-BDA7-B6950E8CE2E8}" destId="{F374CBB3-5FD7-4A00-B88E-90A10715DC74}" srcOrd="0" destOrd="0" parTransId="{B816F324-36BC-4264-ABE6-1D3EB842A91B}" sibTransId="{98DB1D06-7DFC-4F35-8CB4-C1718DFFFC39}"/>
    <dgm:cxn modelId="{CC0E903E-3B12-4EEA-85B7-DA082F1F598D}" type="presOf" srcId="{59BCBD39-EE2C-4146-8673-06C29DF6BAC9}" destId="{540EF8E0-2317-4AA4-AF39-502BEE1B4BE8}" srcOrd="0" destOrd="3" presId="urn:microsoft.com/office/officeart/2008/layout/IncreasingCircleProcess"/>
    <dgm:cxn modelId="{CEACF680-195B-4C58-A85C-1CEA9CA277D4}" srcId="{81ADD7E5-AD57-4EEA-A048-BD5704A852A2}" destId="{34315697-09E7-4CF6-9D36-1097155C6CCD}" srcOrd="0" destOrd="0" parTransId="{38AFBB09-EBD8-47AA-8712-7714EE94DDC8}" sibTransId="{F8698E81-B45E-466D-BA6F-5B37BBC09C38}"/>
    <dgm:cxn modelId="{50582337-5A24-4F96-A0F8-706439EE61CD}" type="presOf" srcId="{294A4B00-21A8-4357-BA56-95A0C0618B9D}" destId="{B7C254B4-CF54-457A-9272-6DB724A7E582}" srcOrd="0" destOrd="0" presId="urn:microsoft.com/office/officeart/2008/layout/IncreasingCircleProcess"/>
    <dgm:cxn modelId="{329F4B6C-0B18-4A82-A2C5-C0047C976BE5}" srcId="{AA9D4A6C-6C23-4C11-A845-FDB78D813988}" destId="{05D171B6-E978-45EA-97DC-24EBDBE16FEE}" srcOrd="0" destOrd="0" parTransId="{C88527BC-6BF1-4845-AADE-095BA6C2934A}" sibTransId="{C50C1BB3-E1DA-44F1-9046-0618CB4124AF}"/>
    <dgm:cxn modelId="{50556EAB-4C4E-4876-AE2A-2E1BF25E3CAE}" srcId="{AA9D4A6C-6C23-4C11-A845-FDB78D813988}" destId="{59BCBD39-EE2C-4146-8673-06C29DF6BAC9}" srcOrd="3" destOrd="0" parTransId="{F82AF43B-E915-4CAA-838B-1827CDFF0E18}" sibTransId="{088F38D3-903B-4E01-B6A5-AFA46FCB9820}"/>
    <dgm:cxn modelId="{5D211EE4-1005-418D-AFC1-C6A4881D5F6A}" type="presOf" srcId="{DA4C1146-81A4-4CE2-BDA7-B6950E8CE2E8}" destId="{FD41A2FF-8B1D-4770-8ADF-C89FE34D152F}" srcOrd="0" destOrd="0" presId="urn:microsoft.com/office/officeart/2008/layout/IncreasingCircleProcess"/>
    <dgm:cxn modelId="{7FF2642F-BBAE-484F-9561-600B2C2CDEA2}" type="presParOf" srcId="{E0686673-946A-4ACA-B8F7-010D942CFDDE}" destId="{E8C2E3F4-8E9E-41DD-A37B-B207209635DA}" srcOrd="0" destOrd="0" presId="urn:microsoft.com/office/officeart/2008/layout/IncreasingCircleProcess"/>
    <dgm:cxn modelId="{2F4287E3-9268-4669-98E7-0CA98BA9D713}" type="presParOf" srcId="{E8C2E3F4-8E9E-41DD-A37B-B207209635DA}" destId="{79E3512D-3A98-4275-A23B-445B7D0CB21A}" srcOrd="0" destOrd="0" presId="urn:microsoft.com/office/officeart/2008/layout/IncreasingCircleProcess"/>
    <dgm:cxn modelId="{56AB0EB1-B569-4449-9757-4D739CDC9FF7}" type="presParOf" srcId="{E8C2E3F4-8E9E-41DD-A37B-B207209635DA}" destId="{7775368B-5B95-4DAC-910C-3CD5AD2C5787}" srcOrd="1" destOrd="0" presId="urn:microsoft.com/office/officeart/2008/layout/IncreasingCircleProcess"/>
    <dgm:cxn modelId="{0F89D623-9468-49D1-9BFA-A94475E6003D}" type="presParOf" srcId="{E8C2E3F4-8E9E-41DD-A37B-B207209635DA}" destId="{6457E93D-5601-416F-9BCF-20F30D6A3723}" srcOrd="2" destOrd="0" presId="urn:microsoft.com/office/officeart/2008/layout/IncreasingCircleProcess"/>
    <dgm:cxn modelId="{971887A5-E49B-4224-B830-D8F5BD5B97A2}" type="presParOf" srcId="{E8C2E3F4-8E9E-41DD-A37B-B207209635DA}" destId="{B7C254B4-CF54-457A-9272-6DB724A7E582}" srcOrd="3" destOrd="0" presId="urn:microsoft.com/office/officeart/2008/layout/IncreasingCircleProcess"/>
    <dgm:cxn modelId="{A3A2A64B-7C8F-4A20-AF2D-0BAE967FE3E7}" type="presParOf" srcId="{E0686673-946A-4ACA-B8F7-010D942CFDDE}" destId="{9EF095D1-A043-4736-8B95-5856418091C6}" srcOrd="1" destOrd="0" presId="urn:microsoft.com/office/officeart/2008/layout/IncreasingCircleProcess"/>
    <dgm:cxn modelId="{F32A1C13-0012-4867-BDA9-B76428AEFAB4}" type="presParOf" srcId="{E0686673-946A-4ACA-B8F7-010D942CFDDE}" destId="{03468CAF-3FFF-4958-96B3-597BD95BEDDC}" srcOrd="2" destOrd="0" presId="urn:microsoft.com/office/officeart/2008/layout/IncreasingCircleProcess"/>
    <dgm:cxn modelId="{24E26518-488F-44B8-8782-C6D993741081}" type="presParOf" srcId="{03468CAF-3FFF-4958-96B3-597BD95BEDDC}" destId="{B61FC9BB-014B-46D5-80D1-0151FA06653C}" srcOrd="0" destOrd="0" presId="urn:microsoft.com/office/officeart/2008/layout/IncreasingCircleProcess"/>
    <dgm:cxn modelId="{C41DEC55-BAA5-4A38-BCE4-24AFBBCA36F1}" type="presParOf" srcId="{03468CAF-3FFF-4958-96B3-597BD95BEDDC}" destId="{EF206FFD-8CB7-4321-9914-9FFE90D6BBF6}" srcOrd="1" destOrd="0" presId="urn:microsoft.com/office/officeart/2008/layout/IncreasingCircleProcess"/>
    <dgm:cxn modelId="{FFC170BC-8050-4316-8876-9525F298554D}" type="presParOf" srcId="{03468CAF-3FFF-4958-96B3-597BD95BEDDC}" destId="{4CEEAC00-64CC-49F7-94EA-CEB81A5B144E}" srcOrd="2" destOrd="0" presId="urn:microsoft.com/office/officeart/2008/layout/IncreasingCircleProcess"/>
    <dgm:cxn modelId="{C0BAAB1F-C35B-4233-A910-E68FC9B9678E}" type="presParOf" srcId="{03468CAF-3FFF-4958-96B3-597BD95BEDDC}" destId="{FD41A2FF-8B1D-4770-8ADF-C89FE34D152F}" srcOrd="3" destOrd="0" presId="urn:microsoft.com/office/officeart/2008/layout/IncreasingCircleProcess"/>
    <dgm:cxn modelId="{D7081C0D-CBE2-4E37-8D75-34C5226A0CD1}" type="presParOf" srcId="{E0686673-946A-4ACA-B8F7-010D942CFDDE}" destId="{DE2B2A2F-E44D-4C7B-86F1-DA26ACF0F081}" srcOrd="3" destOrd="0" presId="urn:microsoft.com/office/officeart/2008/layout/IncreasingCircleProcess"/>
    <dgm:cxn modelId="{C5D96025-AEA4-46DF-89DC-CD0C2B1F99CB}" type="presParOf" srcId="{E0686673-946A-4ACA-B8F7-010D942CFDDE}" destId="{A5176903-C406-430A-8AB1-B2FD2E7F5A53}" srcOrd="4" destOrd="0" presId="urn:microsoft.com/office/officeart/2008/layout/IncreasingCircleProcess"/>
    <dgm:cxn modelId="{98B38D20-C96A-41AE-A170-2F38D6315119}" type="presParOf" srcId="{A5176903-C406-430A-8AB1-B2FD2E7F5A53}" destId="{114A5209-8AB0-45CE-BFA4-6F493E48FC00}" srcOrd="0" destOrd="0" presId="urn:microsoft.com/office/officeart/2008/layout/IncreasingCircleProcess"/>
    <dgm:cxn modelId="{4F967AC0-E5B9-455A-9ACD-0999413A66AA}" type="presParOf" srcId="{A5176903-C406-430A-8AB1-B2FD2E7F5A53}" destId="{C1A45671-C9AA-4F8D-8F15-ABC5010D654C}" srcOrd="1" destOrd="0" presId="urn:microsoft.com/office/officeart/2008/layout/IncreasingCircleProcess"/>
    <dgm:cxn modelId="{4C5D6DEC-448D-4FA1-B9DF-DCC8A7451959}" type="presParOf" srcId="{A5176903-C406-430A-8AB1-B2FD2E7F5A53}" destId="{7B072E83-9E85-4F76-A299-99A2920A5DDF}" srcOrd="2" destOrd="0" presId="urn:microsoft.com/office/officeart/2008/layout/IncreasingCircleProcess"/>
    <dgm:cxn modelId="{96501D8D-E04C-4245-AFF8-DC53AA3D5445}" type="presParOf" srcId="{A5176903-C406-430A-8AB1-B2FD2E7F5A53}" destId="{1AD6FB75-45F2-423E-A732-6B0C45EDC101}" srcOrd="3" destOrd="0" presId="urn:microsoft.com/office/officeart/2008/layout/IncreasingCircleProcess"/>
    <dgm:cxn modelId="{CAD2AE8E-85A7-4CEA-9CAF-834E2E16839E}" type="presParOf" srcId="{E0686673-946A-4ACA-B8F7-010D942CFDDE}" destId="{5947410D-7394-473E-ADED-D6CC08FD706A}" srcOrd="5" destOrd="0" presId="urn:microsoft.com/office/officeart/2008/layout/IncreasingCircleProcess"/>
    <dgm:cxn modelId="{2AA37027-84AC-4920-8B18-E86AF8432496}" type="presParOf" srcId="{E0686673-946A-4ACA-B8F7-010D942CFDDE}" destId="{2BFDF8B6-7743-4C61-9B2B-FE8814B7276A}" srcOrd="6" destOrd="0" presId="urn:microsoft.com/office/officeart/2008/layout/IncreasingCircleProcess"/>
    <dgm:cxn modelId="{07EB108E-7BE0-4ACF-A921-61FD4170CFCC}" type="presParOf" srcId="{2BFDF8B6-7743-4C61-9B2B-FE8814B7276A}" destId="{62F30D17-FF24-489C-8B1F-710C5E4796F8}" srcOrd="0" destOrd="0" presId="urn:microsoft.com/office/officeart/2008/layout/IncreasingCircleProcess"/>
    <dgm:cxn modelId="{64A994F9-3176-4DC8-9DAD-0CDF47568169}" type="presParOf" srcId="{2BFDF8B6-7743-4C61-9B2B-FE8814B7276A}" destId="{689CF192-ACB8-4184-855F-C02C6133519A}" srcOrd="1" destOrd="0" presId="urn:microsoft.com/office/officeart/2008/layout/IncreasingCircleProcess"/>
    <dgm:cxn modelId="{6E059044-4628-4087-B4E5-5283AF7DB2D7}" type="presParOf" srcId="{2BFDF8B6-7743-4C61-9B2B-FE8814B7276A}" destId="{540EF8E0-2317-4AA4-AF39-502BEE1B4BE8}" srcOrd="2" destOrd="0" presId="urn:microsoft.com/office/officeart/2008/layout/IncreasingCircleProcess"/>
    <dgm:cxn modelId="{9B539745-8A45-4C64-9A09-5C2C22A04129}" type="presParOf" srcId="{2BFDF8B6-7743-4C61-9B2B-FE8814B7276A}" destId="{83BB4E18-E256-4304-9C65-C9028B51D909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C037C2-6CF4-4586-B6D0-FEC98EA5F1B6}" type="doc">
      <dgm:prSet loTypeId="urn:microsoft.com/office/officeart/2008/layout/SquareAccent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34F35F81-99FB-42A0-A1BE-D2376D97CFD8}">
      <dgm:prSet phldrT="[Texto]"/>
      <dgm:spPr>
        <a:xfrm>
          <a:off x="5020" y="0"/>
          <a:ext cx="2117326" cy="447483"/>
        </a:xfr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MX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Sistema en línea</a:t>
          </a:r>
          <a:endParaRPr lang="es-MX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701E3BF3-CA07-4528-9ABB-315780CE00E5}" type="parTrans" cxnId="{B2545C03-D5DF-4ABB-BCC0-07134BDBB752}">
      <dgm:prSet/>
      <dgm:spPr/>
      <dgm:t>
        <a:bodyPr/>
        <a:lstStyle/>
        <a:p>
          <a:endParaRPr lang="es-MX"/>
        </a:p>
      </dgm:t>
    </dgm:pt>
    <dgm:pt modelId="{4D3D11EC-F162-4EF3-B974-409A289C8A6F}" type="sibTrans" cxnId="{B2545C03-D5DF-4ABB-BCC0-07134BDBB752}">
      <dgm:prSet/>
      <dgm:spPr/>
      <dgm:t>
        <a:bodyPr/>
        <a:lstStyle/>
        <a:p>
          <a:endParaRPr lang="es-MX"/>
        </a:p>
      </dgm:t>
    </dgm:pt>
    <dgm:pt modelId="{DB678C8C-1011-4810-9127-0FE146AC93BC}">
      <dgm:prSet phldrT="[Texto]" custT="1"/>
      <dgm:spPr>
        <a:xfrm>
          <a:off x="153233" y="800094"/>
          <a:ext cx="1969113" cy="362570"/>
        </a:xfr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MX" sz="9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Evaluación nutricional</a:t>
          </a:r>
          <a:endParaRPr lang="es-MX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40067671-4D8D-4D6C-83AB-93B76DD73852}" type="parTrans" cxnId="{8E23D640-5319-4B6C-BFA6-8F126D96F272}">
      <dgm:prSet/>
      <dgm:spPr/>
      <dgm:t>
        <a:bodyPr/>
        <a:lstStyle/>
        <a:p>
          <a:endParaRPr lang="es-MX"/>
        </a:p>
      </dgm:t>
    </dgm:pt>
    <dgm:pt modelId="{8B868265-8BCF-400D-B9F1-3B47D86B4993}" type="sibTrans" cxnId="{8E23D640-5319-4B6C-BFA6-8F126D96F272}">
      <dgm:prSet/>
      <dgm:spPr/>
      <dgm:t>
        <a:bodyPr/>
        <a:lstStyle/>
        <a:p>
          <a:endParaRPr lang="es-MX"/>
        </a:p>
      </dgm:t>
    </dgm:pt>
    <dgm:pt modelId="{B8B1A64F-392E-4C49-93AF-CF892333AE30}">
      <dgm:prSet phldrT="[Texto]" custT="1"/>
      <dgm:spPr>
        <a:xfrm>
          <a:off x="153233" y="1162664"/>
          <a:ext cx="1969113" cy="362570"/>
        </a:xfr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MX" sz="9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Reporte en tiempo real</a:t>
          </a:r>
          <a:endParaRPr lang="es-MX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8D6AA342-D5EF-4D13-BB40-0AFBB918262B}" type="parTrans" cxnId="{ACA89261-796D-40ED-9D9A-FB17237C0854}">
      <dgm:prSet/>
      <dgm:spPr/>
      <dgm:t>
        <a:bodyPr/>
        <a:lstStyle/>
        <a:p>
          <a:endParaRPr lang="es-MX"/>
        </a:p>
      </dgm:t>
    </dgm:pt>
    <dgm:pt modelId="{0E8129B1-5FC5-4CF5-BDF7-C4DC9E403ECA}" type="sibTrans" cxnId="{ACA89261-796D-40ED-9D9A-FB17237C0854}">
      <dgm:prSet/>
      <dgm:spPr/>
      <dgm:t>
        <a:bodyPr/>
        <a:lstStyle/>
        <a:p>
          <a:endParaRPr lang="es-MX"/>
        </a:p>
      </dgm:t>
    </dgm:pt>
    <dgm:pt modelId="{FDFCB91E-C07E-4BBC-BBC0-1A4CF67816CF}">
      <dgm:prSet phldrT="[Texto]" custT="1"/>
      <dgm:spPr>
        <a:xfrm>
          <a:off x="153233" y="1525234"/>
          <a:ext cx="1969113" cy="362570"/>
        </a:xfr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MX" sz="9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Almacenamiento y procesamiento</a:t>
          </a:r>
          <a:endParaRPr lang="es-MX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74DA6B1D-CD3E-4353-B3F3-D156806C7599}" type="parTrans" cxnId="{92497B04-0522-41D0-AE7C-D3BBF2A6D3D3}">
      <dgm:prSet/>
      <dgm:spPr/>
      <dgm:t>
        <a:bodyPr/>
        <a:lstStyle/>
        <a:p>
          <a:endParaRPr lang="es-MX"/>
        </a:p>
      </dgm:t>
    </dgm:pt>
    <dgm:pt modelId="{DE45620C-50E4-49B4-B8AF-46A981F0D2E6}" type="sibTrans" cxnId="{92497B04-0522-41D0-AE7C-D3BBF2A6D3D3}">
      <dgm:prSet/>
      <dgm:spPr/>
      <dgm:t>
        <a:bodyPr/>
        <a:lstStyle/>
        <a:p>
          <a:endParaRPr lang="es-MX"/>
        </a:p>
      </dgm:t>
    </dgm:pt>
    <dgm:pt modelId="{1F5C8CFE-1F40-4F04-A7D0-D7AA829D8BBD}">
      <dgm:prSet phldrT="[Texto]"/>
      <dgm:spPr>
        <a:xfrm>
          <a:off x="2228213" y="0"/>
          <a:ext cx="2117326" cy="447483"/>
        </a:xfr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MX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Detección</a:t>
          </a:r>
          <a:endParaRPr lang="es-MX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B356CC8C-6094-4042-B6A8-0570D1D16917}" type="parTrans" cxnId="{55022A34-6306-4F75-ABDE-BF2491828977}">
      <dgm:prSet/>
      <dgm:spPr/>
      <dgm:t>
        <a:bodyPr/>
        <a:lstStyle/>
        <a:p>
          <a:endParaRPr lang="es-MX"/>
        </a:p>
      </dgm:t>
    </dgm:pt>
    <dgm:pt modelId="{03AD137D-F20B-490E-B986-A4855C96F1AB}" type="sibTrans" cxnId="{55022A34-6306-4F75-ABDE-BF2491828977}">
      <dgm:prSet/>
      <dgm:spPr/>
      <dgm:t>
        <a:bodyPr/>
        <a:lstStyle/>
        <a:p>
          <a:endParaRPr lang="es-MX"/>
        </a:p>
      </dgm:t>
    </dgm:pt>
    <dgm:pt modelId="{3134520F-674D-4459-8FF2-1A2C103A9E20}">
      <dgm:prSet phldrT="[Texto]" custT="1"/>
      <dgm:spPr>
        <a:xfrm>
          <a:off x="2376425" y="800094"/>
          <a:ext cx="1969113" cy="362570"/>
        </a:xfr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MX" sz="9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Desnutrición</a:t>
          </a:r>
          <a:endParaRPr lang="es-MX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4AE2E9B0-AF53-47A7-A1C4-ED18914DCA56}" type="parTrans" cxnId="{93838996-A7A9-434D-948B-48EEE6862A04}">
      <dgm:prSet/>
      <dgm:spPr/>
      <dgm:t>
        <a:bodyPr/>
        <a:lstStyle/>
        <a:p>
          <a:endParaRPr lang="es-MX"/>
        </a:p>
      </dgm:t>
    </dgm:pt>
    <dgm:pt modelId="{910150BF-3B1C-48E2-8308-BF6D0AA0CCF8}" type="sibTrans" cxnId="{93838996-A7A9-434D-948B-48EEE6862A04}">
      <dgm:prSet/>
      <dgm:spPr/>
      <dgm:t>
        <a:bodyPr/>
        <a:lstStyle/>
        <a:p>
          <a:endParaRPr lang="es-MX"/>
        </a:p>
      </dgm:t>
    </dgm:pt>
    <dgm:pt modelId="{45E4BFA5-094A-4E8B-9BEB-4A8DB907D033}">
      <dgm:prSet phldrT="[Texto]" custT="1"/>
      <dgm:spPr>
        <a:xfrm>
          <a:off x="2376425" y="1162664"/>
          <a:ext cx="1969113" cy="362570"/>
        </a:xfr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MX" sz="9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Sobrepeso y Obesidad</a:t>
          </a:r>
          <a:endParaRPr lang="es-MX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8FDB9B7E-5B9E-485A-AE8F-54325FC17126}" type="parTrans" cxnId="{0F339249-2A09-47B0-858A-76A1D6146E8B}">
      <dgm:prSet/>
      <dgm:spPr/>
      <dgm:t>
        <a:bodyPr/>
        <a:lstStyle/>
        <a:p>
          <a:endParaRPr lang="es-MX"/>
        </a:p>
      </dgm:t>
    </dgm:pt>
    <dgm:pt modelId="{D28E9842-65A7-4B5B-AAFE-FE1B544B49C0}" type="sibTrans" cxnId="{0F339249-2A09-47B0-858A-76A1D6146E8B}">
      <dgm:prSet/>
      <dgm:spPr/>
      <dgm:t>
        <a:bodyPr/>
        <a:lstStyle/>
        <a:p>
          <a:endParaRPr lang="es-MX"/>
        </a:p>
      </dgm:t>
    </dgm:pt>
    <dgm:pt modelId="{0CF7B48F-F5B8-4AE6-B8EA-9DEE0F21777A}">
      <dgm:prSet phldrT="[Texto]" custT="1"/>
      <dgm:spPr>
        <a:xfrm>
          <a:off x="2376425" y="1525234"/>
          <a:ext cx="1969113" cy="362570"/>
        </a:xfr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MX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Neurodesarrollo deficiente</a:t>
          </a:r>
          <a:endParaRPr lang="es-MX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F3BD0607-089E-41F9-95F8-75C7011BD4B4}" type="parTrans" cxnId="{1A1F745B-076F-4BD9-B83F-BE6D21C5D8E3}">
      <dgm:prSet/>
      <dgm:spPr/>
      <dgm:t>
        <a:bodyPr/>
        <a:lstStyle/>
        <a:p>
          <a:endParaRPr lang="es-MX"/>
        </a:p>
      </dgm:t>
    </dgm:pt>
    <dgm:pt modelId="{ED120421-AF7F-407C-B7BD-3D064BA74659}" type="sibTrans" cxnId="{1A1F745B-076F-4BD9-B83F-BE6D21C5D8E3}">
      <dgm:prSet/>
      <dgm:spPr/>
      <dgm:t>
        <a:bodyPr/>
        <a:lstStyle/>
        <a:p>
          <a:endParaRPr lang="es-MX"/>
        </a:p>
      </dgm:t>
    </dgm:pt>
    <dgm:pt modelId="{EEED80B2-95EB-41D7-A196-EAE4F0EA0DC5}">
      <dgm:prSet phldrT="[Texto]"/>
      <dgm:spPr>
        <a:xfrm>
          <a:off x="4451405" y="0"/>
          <a:ext cx="2117326" cy="447483"/>
        </a:xfr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MX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Herramientas </a:t>
          </a:r>
          <a:endParaRPr lang="es-MX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748065E6-30E3-4AF7-83B6-67C0233F91BD}" type="parTrans" cxnId="{A43758F2-160C-42D7-B4F5-F79E408A7F20}">
      <dgm:prSet/>
      <dgm:spPr/>
      <dgm:t>
        <a:bodyPr/>
        <a:lstStyle/>
        <a:p>
          <a:endParaRPr lang="es-MX"/>
        </a:p>
      </dgm:t>
    </dgm:pt>
    <dgm:pt modelId="{DF130074-64A7-4B86-B1C5-9AA261575479}" type="sibTrans" cxnId="{A43758F2-160C-42D7-B4F5-F79E408A7F20}">
      <dgm:prSet/>
      <dgm:spPr/>
      <dgm:t>
        <a:bodyPr/>
        <a:lstStyle/>
        <a:p>
          <a:endParaRPr lang="es-MX"/>
        </a:p>
      </dgm:t>
    </dgm:pt>
    <dgm:pt modelId="{77024B85-6646-4C24-8D4B-1D3D7EA343F8}">
      <dgm:prSet phldrT="[Texto]" custT="1"/>
      <dgm:spPr>
        <a:xfrm>
          <a:off x="4599618" y="800094"/>
          <a:ext cx="1969113" cy="362570"/>
        </a:xfr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MX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Información georeferenciada</a:t>
          </a:r>
          <a:endParaRPr lang="es-MX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80C8FA81-5D74-4B3D-AD3E-062E8A0B8748}" type="parTrans" cxnId="{37469616-6138-4C14-9F7C-78EA7982B9D8}">
      <dgm:prSet/>
      <dgm:spPr/>
      <dgm:t>
        <a:bodyPr/>
        <a:lstStyle/>
        <a:p>
          <a:endParaRPr lang="es-MX"/>
        </a:p>
      </dgm:t>
    </dgm:pt>
    <dgm:pt modelId="{FB34C1E9-D0C3-48E6-8028-C8FE913B55F4}" type="sibTrans" cxnId="{37469616-6138-4C14-9F7C-78EA7982B9D8}">
      <dgm:prSet/>
      <dgm:spPr/>
      <dgm:t>
        <a:bodyPr/>
        <a:lstStyle/>
        <a:p>
          <a:endParaRPr lang="es-MX"/>
        </a:p>
      </dgm:t>
    </dgm:pt>
    <dgm:pt modelId="{1344744E-671A-4B67-95C6-6480D2AACA65}">
      <dgm:prSet phldrT="[Texto]" custT="1"/>
      <dgm:spPr>
        <a:xfrm>
          <a:off x="4599618" y="1162664"/>
          <a:ext cx="1969113" cy="362570"/>
        </a:xfr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MX" sz="9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Indicador de prevalencias por escuela</a:t>
          </a:r>
          <a:endParaRPr lang="es-MX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C6AB6106-5615-4641-9FF8-0BA7DB261D30}" type="parTrans" cxnId="{775540B4-A50E-4369-B833-258C0FE596E2}">
      <dgm:prSet/>
      <dgm:spPr/>
      <dgm:t>
        <a:bodyPr/>
        <a:lstStyle/>
        <a:p>
          <a:endParaRPr lang="es-MX"/>
        </a:p>
      </dgm:t>
    </dgm:pt>
    <dgm:pt modelId="{55765625-E3BF-4B39-BED3-6DA2E241450F}" type="sibTrans" cxnId="{775540B4-A50E-4369-B833-258C0FE596E2}">
      <dgm:prSet/>
      <dgm:spPr/>
      <dgm:t>
        <a:bodyPr/>
        <a:lstStyle/>
        <a:p>
          <a:endParaRPr lang="es-MX"/>
        </a:p>
      </dgm:t>
    </dgm:pt>
    <dgm:pt modelId="{238FD89E-5261-4967-A4BA-46488AA7DC10}">
      <dgm:prSet phldrT="[Texto]" custT="1"/>
      <dgm:spPr>
        <a:xfrm>
          <a:off x="4599618" y="1525234"/>
          <a:ext cx="1969113" cy="362570"/>
        </a:xfr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MX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Reporte personalizado</a:t>
          </a:r>
          <a:endParaRPr lang="es-MX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87B73341-BA77-4178-85A8-BAA05F493619}" type="parTrans" cxnId="{863FD920-6A52-44F2-A299-349D64F595E2}">
      <dgm:prSet/>
      <dgm:spPr/>
      <dgm:t>
        <a:bodyPr/>
        <a:lstStyle/>
        <a:p>
          <a:endParaRPr lang="es-MX"/>
        </a:p>
      </dgm:t>
    </dgm:pt>
    <dgm:pt modelId="{15FE9A8F-B4A0-43F2-BE6B-8F2B8B7BA967}" type="sibTrans" cxnId="{863FD920-6A52-44F2-A299-349D64F595E2}">
      <dgm:prSet/>
      <dgm:spPr/>
      <dgm:t>
        <a:bodyPr/>
        <a:lstStyle/>
        <a:p>
          <a:endParaRPr lang="es-MX"/>
        </a:p>
      </dgm:t>
    </dgm:pt>
    <dgm:pt modelId="{DB4AA7B3-9F09-4A7B-8E74-F07E75382915}">
      <dgm:prSet phldrT="[Texto]"/>
      <dgm:spPr>
        <a:xfrm>
          <a:off x="6674598" y="0"/>
          <a:ext cx="2117326" cy="447483"/>
        </a:xfr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MX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Resultados</a:t>
          </a:r>
          <a:endParaRPr lang="es-MX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4F26E220-697F-439B-BCA7-820AE8D0DB19}" type="parTrans" cxnId="{BCB821A2-4BF6-4C3E-A1D0-B39F6879A5DB}">
      <dgm:prSet/>
      <dgm:spPr/>
      <dgm:t>
        <a:bodyPr/>
        <a:lstStyle/>
        <a:p>
          <a:endParaRPr lang="es-MX"/>
        </a:p>
      </dgm:t>
    </dgm:pt>
    <dgm:pt modelId="{2CD99657-9C27-4326-9DDC-B43DBA6185DE}" type="sibTrans" cxnId="{BCB821A2-4BF6-4C3E-A1D0-B39F6879A5DB}">
      <dgm:prSet/>
      <dgm:spPr/>
      <dgm:t>
        <a:bodyPr/>
        <a:lstStyle/>
        <a:p>
          <a:endParaRPr lang="es-MX"/>
        </a:p>
      </dgm:t>
    </dgm:pt>
    <dgm:pt modelId="{A929C332-91C5-4C45-BA21-C17F7C6087B1}">
      <dgm:prSet phldrT="[Texto]" custT="1"/>
      <dgm:spPr>
        <a:xfrm>
          <a:off x="6822811" y="800094"/>
          <a:ext cx="1969113" cy="362570"/>
        </a:xfr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MX" sz="9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Identificación de grupos vulnerables</a:t>
          </a:r>
          <a:endParaRPr lang="es-MX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1DF4EE3F-42E3-480B-8E68-32B46C6AEFFC}" type="parTrans" cxnId="{ECFA7B4B-BF3A-413D-BB74-DB6D9788F198}">
      <dgm:prSet/>
      <dgm:spPr/>
      <dgm:t>
        <a:bodyPr/>
        <a:lstStyle/>
        <a:p>
          <a:endParaRPr lang="es-MX"/>
        </a:p>
      </dgm:t>
    </dgm:pt>
    <dgm:pt modelId="{C773AFF1-0595-4096-B7D1-1FE3F98AF980}" type="sibTrans" cxnId="{ECFA7B4B-BF3A-413D-BB74-DB6D9788F198}">
      <dgm:prSet/>
      <dgm:spPr/>
      <dgm:t>
        <a:bodyPr/>
        <a:lstStyle/>
        <a:p>
          <a:endParaRPr lang="es-MX"/>
        </a:p>
      </dgm:t>
    </dgm:pt>
    <dgm:pt modelId="{3A7752E6-1968-4992-8557-E3219CA9CC1A}">
      <dgm:prSet phldrT="[Texto]" custT="1"/>
      <dgm:spPr>
        <a:xfrm>
          <a:off x="6822811" y="1162664"/>
          <a:ext cx="1969113" cy="362570"/>
        </a:xfr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MX" sz="9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Atención y apoyo focalizado</a:t>
          </a:r>
          <a:endParaRPr lang="es-MX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E6DA8E0A-9C9D-48FC-A5B0-1D45979FA6CB}" type="parTrans" cxnId="{16E37EBF-E3F4-4F71-BEA4-EFFE21992C93}">
      <dgm:prSet/>
      <dgm:spPr/>
      <dgm:t>
        <a:bodyPr/>
        <a:lstStyle/>
        <a:p>
          <a:endParaRPr lang="es-MX"/>
        </a:p>
      </dgm:t>
    </dgm:pt>
    <dgm:pt modelId="{51CC997F-DB69-495B-B1C7-91B7CD814C4A}" type="sibTrans" cxnId="{16E37EBF-E3F4-4F71-BEA4-EFFE21992C93}">
      <dgm:prSet/>
      <dgm:spPr/>
      <dgm:t>
        <a:bodyPr/>
        <a:lstStyle/>
        <a:p>
          <a:endParaRPr lang="es-MX"/>
        </a:p>
      </dgm:t>
    </dgm:pt>
    <dgm:pt modelId="{0DD7C6A0-771D-4EF7-B395-687735E675F3}">
      <dgm:prSet phldrT="[Texto]" custT="1"/>
      <dgm:spPr>
        <a:xfrm>
          <a:off x="6822811" y="1525234"/>
          <a:ext cx="1969113" cy="362570"/>
        </a:xfr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MX" sz="9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Seguimiento continuo y actualizado  </a:t>
          </a:r>
          <a:endParaRPr lang="es-MX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659EEE6B-628E-4F9C-98B2-88BEE382E958}" type="parTrans" cxnId="{CDFC9354-D8CE-40C8-9E53-BEEBE64456F0}">
      <dgm:prSet/>
      <dgm:spPr/>
      <dgm:t>
        <a:bodyPr/>
        <a:lstStyle/>
        <a:p>
          <a:endParaRPr lang="es-MX"/>
        </a:p>
      </dgm:t>
    </dgm:pt>
    <dgm:pt modelId="{FA509C06-2265-400A-9382-F232A582D11E}" type="sibTrans" cxnId="{CDFC9354-D8CE-40C8-9E53-BEEBE64456F0}">
      <dgm:prSet/>
      <dgm:spPr/>
      <dgm:t>
        <a:bodyPr/>
        <a:lstStyle/>
        <a:p>
          <a:endParaRPr lang="es-MX"/>
        </a:p>
      </dgm:t>
    </dgm:pt>
    <dgm:pt modelId="{6DCB844A-7A3A-42BC-A910-55CAEF5A2A29}" type="pres">
      <dgm:prSet presAssocID="{B9C037C2-6CF4-4586-B6D0-FEC98EA5F1B6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3ADA904E-5761-4EA8-AF08-E7F756C6BF75}" type="pres">
      <dgm:prSet presAssocID="{34F35F81-99FB-42A0-A1BE-D2376D97CFD8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MX"/>
        </a:p>
      </dgm:t>
    </dgm:pt>
    <dgm:pt modelId="{500CFFE7-F122-49F0-AA46-E8018881795B}" type="pres">
      <dgm:prSet presAssocID="{34F35F81-99FB-42A0-A1BE-D2376D97CFD8}" presName="rootComposite" presStyleCnt="0">
        <dgm:presLayoutVars/>
      </dgm:prSet>
      <dgm:spPr/>
      <dgm:t>
        <a:bodyPr/>
        <a:lstStyle/>
        <a:p>
          <a:endParaRPr lang="es-MX"/>
        </a:p>
      </dgm:t>
    </dgm:pt>
    <dgm:pt modelId="{F20008C4-58E4-4E00-B7DE-80BF55E95CE3}" type="pres">
      <dgm:prSet presAssocID="{34F35F81-99FB-42A0-A1BE-D2376D97CFD8}" presName="ParentAccent" presStyleLbl="alignNode1" presStyleIdx="0" presStyleCnt="4"/>
      <dgm:spPr>
        <a:xfrm>
          <a:off x="5020" y="447483"/>
          <a:ext cx="2117326" cy="249097"/>
        </a:xfrm>
        <a:prstGeom prst="rect">
          <a:avLst/>
        </a:prstGeom>
        <a:solidFill>
          <a:srgbClr val="58B6C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endParaRPr lang="es-MX"/>
        </a:p>
      </dgm:t>
    </dgm:pt>
    <dgm:pt modelId="{C67AED2C-65A9-47C0-B4FD-1D94E04C3CB8}" type="pres">
      <dgm:prSet presAssocID="{34F35F81-99FB-42A0-A1BE-D2376D97CFD8}" presName="ParentSmallAccent" presStyleLbl="fgAcc1" presStyleIdx="0" presStyleCnt="4"/>
      <dgm:spPr>
        <a:xfrm>
          <a:off x="5020" y="541034"/>
          <a:ext cx="155546" cy="155546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endParaRPr lang="es-MX"/>
        </a:p>
      </dgm:t>
    </dgm:pt>
    <dgm:pt modelId="{B0F29617-B97A-4D17-8009-6EC463DB850A}" type="pres">
      <dgm:prSet presAssocID="{34F35F81-99FB-42A0-A1BE-D2376D97CFD8}" presName="Parent" presStyleLbl="revTx" presStyleIdx="0" presStyleCnt="16">
        <dgm:presLayoutVars>
          <dgm:chMax/>
          <dgm:chPref val="4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F09081B0-2EB2-4EBD-89ED-BCF33CBD6E8C}" type="pres">
      <dgm:prSet presAssocID="{34F35F81-99FB-42A0-A1BE-D2376D97CFD8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3C63DDAF-1386-4343-AB9C-A5478476DDA7}" type="pres">
      <dgm:prSet presAssocID="{DB678C8C-1011-4810-9127-0FE146AC93BC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7127FC17-C976-4443-8076-EBC325EC7462}" type="pres">
      <dgm:prSet presAssocID="{DB678C8C-1011-4810-9127-0FE146AC93BC}" presName="ChildAccent" presStyleLbl="solidFgAcc1" presStyleIdx="0" presStyleCnt="12"/>
      <dgm:spPr>
        <a:xfrm>
          <a:off x="5020" y="903608"/>
          <a:ext cx="155542" cy="15554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gm:spPr>
      <dgm:t>
        <a:bodyPr/>
        <a:lstStyle/>
        <a:p>
          <a:endParaRPr lang="es-MX"/>
        </a:p>
      </dgm:t>
    </dgm:pt>
    <dgm:pt modelId="{B95BB666-AA82-4E8F-9414-64E3E8F1178E}" type="pres">
      <dgm:prSet presAssocID="{DB678C8C-1011-4810-9127-0FE146AC93BC}" presName="Child" presStyleLbl="revTx" presStyleIdx="1" presStyleCnt="1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F03F185F-4B14-4410-AE60-1CD4578FB115}" type="pres">
      <dgm:prSet presAssocID="{B8B1A64F-392E-4C49-93AF-CF892333AE3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8FC2BBB1-D3BE-45AA-98B3-594F0BF8EB18}" type="pres">
      <dgm:prSet presAssocID="{B8B1A64F-392E-4C49-93AF-CF892333AE30}" presName="ChildAccent" presStyleLbl="solidFgAcc1" presStyleIdx="1" presStyleCnt="12"/>
      <dgm:spPr>
        <a:xfrm>
          <a:off x="5020" y="1266178"/>
          <a:ext cx="155542" cy="15554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gm:spPr>
      <dgm:t>
        <a:bodyPr/>
        <a:lstStyle/>
        <a:p>
          <a:endParaRPr lang="es-MX"/>
        </a:p>
      </dgm:t>
    </dgm:pt>
    <dgm:pt modelId="{5D0780EE-3DE0-4E87-8E2B-2573202DE7DB}" type="pres">
      <dgm:prSet presAssocID="{B8B1A64F-392E-4C49-93AF-CF892333AE30}" presName="Child" presStyleLbl="revTx" presStyleIdx="2" presStyleCnt="1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E2D0FDAC-AF65-4B6D-8BC1-13A2FF85C158}" type="pres">
      <dgm:prSet presAssocID="{FDFCB91E-C07E-4BBC-BBC0-1A4CF67816C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7319E056-B125-4B58-A385-1EC884B80FA7}" type="pres">
      <dgm:prSet presAssocID="{FDFCB91E-C07E-4BBC-BBC0-1A4CF67816CF}" presName="ChildAccent" presStyleLbl="solidFgAcc1" presStyleIdx="2" presStyleCnt="12"/>
      <dgm:spPr>
        <a:xfrm>
          <a:off x="5020" y="1628748"/>
          <a:ext cx="155542" cy="15554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gm:spPr>
      <dgm:t>
        <a:bodyPr/>
        <a:lstStyle/>
        <a:p>
          <a:endParaRPr lang="es-MX"/>
        </a:p>
      </dgm:t>
    </dgm:pt>
    <dgm:pt modelId="{86A68554-9FF3-43B6-A951-6FE85939FB43}" type="pres">
      <dgm:prSet presAssocID="{FDFCB91E-C07E-4BBC-BBC0-1A4CF67816CF}" presName="Child" presStyleLbl="revTx" presStyleIdx="3" presStyleCnt="1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D1B56EF6-16C2-47F1-A9D4-FC7F978DD379}" type="pres">
      <dgm:prSet presAssocID="{1F5C8CFE-1F40-4F04-A7D0-D7AA829D8BBD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MX"/>
        </a:p>
      </dgm:t>
    </dgm:pt>
    <dgm:pt modelId="{E990734F-A24C-494E-A554-FC0EC04709C1}" type="pres">
      <dgm:prSet presAssocID="{1F5C8CFE-1F40-4F04-A7D0-D7AA829D8BBD}" presName="rootComposite" presStyleCnt="0">
        <dgm:presLayoutVars/>
      </dgm:prSet>
      <dgm:spPr/>
      <dgm:t>
        <a:bodyPr/>
        <a:lstStyle/>
        <a:p>
          <a:endParaRPr lang="es-MX"/>
        </a:p>
      </dgm:t>
    </dgm:pt>
    <dgm:pt modelId="{74C6C20A-D10B-4C71-B29A-9C2CC15E09A6}" type="pres">
      <dgm:prSet presAssocID="{1F5C8CFE-1F40-4F04-A7D0-D7AA829D8BBD}" presName="ParentAccent" presStyleLbl="alignNode1" presStyleIdx="1" presStyleCnt="4"/>
      <dgm:spPr>
        <a:xfrm>
          <a:off x="2228213" y="447483"/>
          <a:ext cx="2117326" cy="249097"/>
        </a:xfrm>
        <a:prstGeom prst="rect">
          <a:avLst/>
        </a:prstGeom>
        <a:solidFill>
          <a:srgbClr val="58B6C0">
            <a:hueOff val="-482067"/>
            <a:satOff val="-3308"/>
            <a:lumOff val="1699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endParaRPr lang="es-MX"/>
        </a:p>
      </dgm:t>
    </dgm:pt>
    <dgm:pt modelId="{93336ACD-8B66-47E8-9BE9-5AC9B55433F3}" type="pres">
      <dgm:prSet presAssocID="{1F5C8CFE-1F40-4F04-A7D0-D7AA829D8BBD}" presName="ParentSmallAccent" presStyleLbl="fgAcc1" presStyleIdx="1" presStyleCnt="4"/>
      <dgm:spPr>
        <a:xfrm>
          <a:off x="2228213" y="541034"/>
          <a:ext cx="155546" cy="155546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endParaRPr lang="es-MX"/>
        </a:p>
      </dgm:t>
    </dgm:pt>
    <dgm:pt modelId="{DE735D90-AF35-4353-A0F1-BD741AE75D6D}" type="pres">
      <dgm:prSet presAssocID="{1F5C8CFE-1F40-4F04-A7D0-D7AA829D8BBD}" presName="Parent" presStyleLbl="revTx" presStyleIdx="4" presStyleCnt="16">
        <dgm:presLayoutVars>
          <dgm:chMax/>
          <dgm:chPref val="4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E51ED0CF-840C-488F-959C-05994ED7F9FF}" type="pres">
      <dgm:prSet presAssocID="{1F5C8CFE-1F40-4F04-A7D0-D7AA829D8BBD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140AC83C-BA82-43A2-8EFC-7434ED6E55D4}" type="pres">
      <dgm:prSet presAssocID="{3134520F-674D-4459-8FF2-1A2C103A9E2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8AB88AE6-401F-4E85-9B11-A936354DD529}" type="pres">
      <dgm:prSet presAssocID="{3134520F-674D-4459-8FF2-1A2C103A9E20}" presName="ChildAccent" presStyleLbl="solidFgAcc1" presStyleIdx="3" presStyleCnt="12"/>
      <dgm:spPr>
        <a:xfrm>
          <a:off x="2228213" y="903608"/>
          <a:ext cx="155542" cy="15554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gm:spPr>
      <dgm:t>
        <a:bodyPr/>
        <a:lstStyle/>
        <a:p>
          <a:endParaRPr lang="es-MX"/>
        </a:p>
      </dgm:t>
    </dgm:pt>
    <dgm:pt modelId="{049A2757-0FC1-4633-9420-F0259B040392}" type="pres">
      <dgm:prSet presAssocID="{3134520F-674D-4459-8FF2-1A2C103A9E20}" presName="Child" presStyleLbl="revTx" presStyleIdx="5" presStyleCnt="1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A10A74F1-991F-4319-BFD5-5A20FDBF5AEE}" type="pres">
      <dgm:prSet presAssocID="{45E4BFA5-094A-4E8B-9BEB-4A8DB907D03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1579C082-AF56-4B4D-9520-E57FC4BF02FF}" type="pres">
      <dgm:prSet presAssocID="{45E4BFA5-094A-4E8B-9BEB-4A8DB907D033}" presName="ChildAccent" presStyleLbl="solidFgAcc1" presStyleIdx="4" presStyleCnt="12"/>
      <dgm:spPr>
        <a:xfrm>
          <a:off x="2228213" y="1266178"/>
          <a:ext cx="155542" cy="15554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gm:spPr>
      <dgm:t>
        <a:bodyPr/>
        <a:lstStyle/>
        <a:p>
          <a:endParaRPr lang="es-MX"/>
        </a:p>
      </dgm:t>
    </dgm:pt>
    <dgm:pt modelId="{7855CE9B-873E-4135-BD9B-9027EA59C460}" type="pres">
      <dgm:prSet presAssocID="{45E4BFA5-094A-4E8B-9BEB-4A8DB907D033}" presName="Child" presStyleLbl="revTx" presStyleIdx="6" presStyleCnt="1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8D784A38-604B-4271-AC42-4BDA1B84F1E9}" type="pres">
      <dgm:prSet presAssocID="{0CF7B48F-F5B8-4AE6-B8EA-9DEE0F21777A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4AB7687D-4467-4EA2-B022-74BB825E60D7}" type="pres">
      <dgm:prSet presAssocID="{0CF7B48F-F5B8-4AE6-B8EA-9DEE0F21777A}" presName="ChildAccent" presStyleLbl="solidFgAcc1" presStyleIdx="5" presStyleCnt="12"/>
      <dgm:spPr>
        <a:xfrm>
          <a:off x="2228213" y="1628748"/>
          <a:ext cx="155542" cy="15554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gm:spPr>
      <dgm:t>
        <a:bodyPr/>
        <a:lstStyle/>
        <a:p>
          <a:endParaRPr lang="es-MX"/>
        </a:p>
      </dgm:t>
    </dgm:pt>
    <dgm:pt modelId="{8CE7E343-9E29-49C1-BFA4-989CD97A521C}" type="pres">
      <dgm:prSet presAssocID="{0CF7B48F-F5B8-4AE6-B8EA-9DEE0F21777A}" presName="Child" presStyleLbl="revTx" presStyleIdx="7" presStyleCnt="1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27A7B8DC-BB22-43F0-93BE-6813B9988950}" type="pres">
      <dgm:prSet presAssocID="{EEED80B2-95EB-41D7-A196-EAE4F0EA0DC5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MX"/>
        </a:p>
      </dgm:t>
    </dgm:pt>
    <dgm:pt modelId="{6FC14B78-DBA0-4D84-AF73-98C874790B6F}" type="pres">
      <dgm:prSet presAssocID="{EEED80B2-95EB-41D7-A196-EAE4F0EA0DC5}" presName="rootComposite" presStyleCnt="0">
        <dgm:presLayoutVars/>
      </dgm:prSet>
      <dgm:spPr/>
      <dgm:t>
        <a:bodyPr/>
        <a:lstStyle/>
        <a:p>
          <a:endParaRPr lang="es-MX"/>
        </a:p>
      </dgm:t>
    </dgm:pt>
    <dgm:pt modelId="{54FD3F9B-AA8A-4D72-A683-AD1F467DD6C1}" type="pres">
      <dgm:prSet presAssocID="{EEED80B2-95EB-41D7-A196-EAE4F0EA0DC5}" presName="ParentAccent" presStyleLbl="alignNode1" presStyleIdx="2" presStyleCnt="4"/>
      <dgm:spPr>
        <a:xfrm>
          <a:off x="4451405" y="447483"/>
          <a:ext cx="2117326" cy="249097"/>
        </a:xfrm>
        <a:prstGeom prst="rect">
          <a:avLst/>
        </a:prstGeom>
        <a:solidFill>
          <a:srgbClr val="58B6C0">
            <a:hueOff val="-964133"/>
            <a:satOff val="-6616"/>
            <a:lumOff val="3399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endParaRPr lang="es-MX"/>
        </a:p>
      </dgm:t>
    </dgm:pt>
    <dgm:pt modelId="{F1648405-5964-4C95-B322-53EAF393F152}" type="pres">
      <dgm:prSet presAssocID="{EEED80B2-95EB-41D7-A196-EAE4F0EA0DC5}" presName="ParentSmallAccent" presStyleLbl="fgAcc1" presStyleIdx="2" presStyleCnt="4"/>
      <dgm:spPr>
        <a:xfrm>
          <a:off x="4451405" y="541034"/>
          <a:ext cx="155546" cy="155546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endParaRPr lang="es-MX"/>
        </a:p>
      </dgm:t>
    </dgm:pt>
    <dgm:pt modelId="{EA8703DB-1E90-421D-B4A5-39AED1B0D80B}" type="pres">
      <dgm:prSet presAssocID="{EEED80B2-95EB-41D7-A196-EAE4F0EA0DC5}" presName="Parent" presStyleLbl="revTx" presStyleIdx="8" presStyleCnt="16">
        <dgm:presLayoutVars>
          <dgm:chMax/>
          <dgm:chPref val="4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695653F0-8208-4C17-BD96-45AF3EC971AC}" type="pres">
      <dgm:prSet presAssocID="{EEED80B2-95EB-41D7-A196-EAE4F0EA0DC5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E93D6D37-2873-4B58-8904-330C1090618F}" type="pres">
      <dgm:prSet presAssocID="{77024B85-6646-4C24-8D4B-1D3D7EA343F8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2923CCA9-0AAA-48F6-971D-52BA3AB2798B}" type="pres">
      <dgm:prSet presAssocID="{77024B85-6646-4C24-8D4B-1D3D7EA343F8}" presName="ChildAccent" presStyleLbl="solidFgAcc1" presStyleIdx="6" presStyleCnt="12"/>
      <dgm:spPr>
        <a:xfrm>
          <a:off x="4451405" y="903608"/>
          <a:ext cx="155542" cy="15554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gm:spPr>
      <dgm:t>
        <a:bodyPr/>
        <a:lstStyle/>
        <a:p>
          <a:endParaRPr lang="es-MX"/>
        </a:p>
      </dgm:t>
    </dgm:pt>
    <dgm:pt modelId="{EA9E899A-E150-4A7C-8CAE-7BB360394CD8}" type="pres">
      <dgm:prSet presAssocID="{77024B85-6646-4C24-8D4B-1D3D7EA343F8}" presName="Child" presStyleLbl="revTx" presStyleIdx="9" presStyleCnt="1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BCD5BCD4-BA88-4F7F-8F6E-16A6C54A9981}" type="pres">
      <dgm:prSet presAssocID="{1344744E-671A-4B67-95C6-6480D2AACA65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75395D14-047F-46C4-8307-7F9AD996D183}" type="pres">
      <dgm:prSet presAssocID="{1344744E-671A-4B67-95C6-6480D2AACA65}" presName="ChildAccent" presStyleLbl="solidFgAcc1" presStyleIdx="7" presStyleCnt="12"/>
      <dgm:spPr>
        <a:xfrm>
          <a:off x="4451405" y="1266178"/>
          <a:ext cx="155542" cy="15554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gm:spPr>
      <dgm:t>
        <a:bodyPr/>
        <a:lstStyle/>
        <a:p>
          <a:endParaRPr lang="es-MX"/>
        </a:p>
      </dgm:t>
    </dgm:pt>
    <dgm:pt modelId="{D6EBB6E4-6128-42AE-B998-C984AA855D42}" type="pres">
      <dgm:prSet presAssocID="{1344744E-671A-4B67-95C6-6480D2AACA65}" presName="Child" presStyleLbl="revTx" presStyleIdx="10" presStyleCnt="1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CA62DEAE-AA7F-4C66-950C-28D159A89EB2}" type="pres">
      <dgm:prSet presAssocID="{238FD89E-5261-4967-A4BA-46488AA7DC1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2572F284-D72A-41C8-A570-114966AA1713}" type="pres">
      <dgm:prSet presAssocID="{238FD89E-5261-4967-A4BA-46488AA7DC10}" presName="ChildAccent" presStyleLbl="solidFgAcc1" presStyleIdx="8" presStyleCnt="12"/>
      <dgm:spPr>
        <a:xfrm>
          <a:off x="4451405" y="1628748"/>
          <a:ext cx="155542" cy="15554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gm:spPr>
      <dgm:t>
        <a:bodyPr/>
        <a:lstStyle/>
        <a:p>
          <a:endParaRPr lang="es-MX"/>
        </a:p>
      </dgm:t>
    </dgm:pt>
    <dgm:pt modelId="{5671C4D3-4E8D-4196-BC74-EFE7B4D96DE7}" type="pres">
      <dgm:prSet presAssocID="{238FD89E-5261-4967-A4BA-46488AA7DC10}" presName="Child" presStyleLbl="revTx" presStyleIdx="11" presStyleCnt="1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529FE6E3-B5EE-479B-8023-A7ECFE1EDC0A}" type="pres">
      <dgm:prSet presAssocID="{DB4AA7B3-9F09-4A7B-8E74-F07E75382915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MX"/>
        </a:p>
      </dgm:t>
    </dgm:pt>
    <dgm:pt modelId="{163C666A-7210-4E2B-B42B-8FC961EB7014}" type="pres">
      <dgm:prSet presAssocID="{DB4AA7B3-9F09-4A7B-8E74-F07E75382915}" presName="rootComposite" presStyleCnt="0">
        <dgm:presLayoutVars/>
      </dgm:prSet>
      <dgm:spPr/>
      <dgm:t>
        <a:bodyPr/>
        <a:lstStyle/>
        <a:p>
          <a:endParaRPr lang="es-MX"/>
        </a:p>
      </dgm:t>
    </dgm:pt>
    <dgm:pt modelId="{916612ED-DD33-42B9-BAE1-B3B03BA828C5}" type="pres">
      <dgm:prSet presAssocID="{DB4AA7B3-9F09-4A7B-8E74-F07E75382915}" presName="ParentAccent" presStyleLbl="alignNode1" presStyleIdx="3" presStyleCnt="4"/>
      <dgm:spPr>
        <a:xfrm>
          <a:off x="6674598" y="447483"/>
          <a:ext cx="2117326" cy="249097"/>
        </a:xfrm>
        <a:prstGeom prst="rect">
          <a:avLst/>
        </a:prstGeom>
        <a:solidFill>
          <a:srgbClr val="58B6C0">
            <a:hueOff val="-1446200"/>
            <a:satOff val="-9924"/>
            <a:lumOff val="509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endParaRPr lang="es-MX"/>
        </a:p>
      </dgm:t>
    </dgm:pt>
    <dgm:pt modelId="{FA542194-D7B9-4040-9674-1AF673A3AAE9}" type="pres">
      <dgm:prSet presAssocID="{DB4AA7B3-9F09-4A7B-8E74-F07E75382915}" presName="ParentSmallAccent" presStyleLbl="fgAcc1" presStyleIdx="3" presStyleCnt="4"/>
      <dgm:spPr>
        <a:xfrm>
          <a:off x="6674598" y="541034"/>
          <a:ext cx="155546" cy="155546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endParaRPr lang="es-MX"/>
        </a:p>
      </dgm:t>
    </dgm:pt>
    <dgm:pt modelId="{D71DEE3D-0AE3-4E4C-8F4E-D9EFD87FCF39}" type="pres">
      <dgm:prSet presAssocID="{DB4AA7B3-9F09-4A7B-8E74-F07E75382915}" presName="Parent" presStyleLbl="revTx" presStyleIdx="12" presStyleCnt="16">
        <dgm:presLayoutVars>
          <dgm:chMax/>
          <dgm:chPref val="4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43ACC674-2047-4EA6-858F-BB7A6E541505}" type="pres">
      <dgm:prSet presAssocID="{DB4AA7B3-9F09-4A7B-8E74-F07E75382915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0837EAA4-C5C7-4116-9757-81E0AC43C3FC}" type="pres">
      <dgm:prSet presAssocID="{A929C332-91C5-4C45-BA21-C17F7C6087B1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21F98642-09F7-47A9-BFBC-87C4A0EE0C45}" type="pres">
      <dgm:prSet presAssocID="{A929C332-91C5-4C45-BA21-C17F7C6087B1}" presName="ChildAccent" presStyleLbl="solidFgAcc1" presStyleIdx="9" presStyleCnt="12"/>
      <dgm:spPr>
        <a:xfrm>
          <a:off x="6674598" y="903608"/>
          <a:ext cx="155542" cy="15554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gm:spPr>
      <dgm:t>
        <a:bodyPr/>
        <a:lstStyle/>
        <a:p>
          <a:endParaRPr lang="es-MX"/>
        </a:p>
      </dgm:t>
    </dgm:pt>
    <dgm:pt modelId="{D78E6D9D-4203-4B29-8B18-9637348A9362}" type="pres">
      <dgm:prSet presAssocID="{A929C332-91C5-4C45-BA21-C17F7C6087B1}" presName="Child" presStyleLbl="revTx" presStyleIdx="13" presStyleCnt="1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2C348630-8794-4648-8D1B-94C9E763184C}" type="pres">
      <dgm:prSet presAssocID="{3A7752E6-1968-4992-8557-E3219CA9CC1A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CD99EA10-E330-4D5D-9873-91BE838D5097}" type="pres">
      <dgm:prSet presAssocID="{3A7752E6-1968-4992-8557-E3219CA9CC1A}" presName="ChildAccent" presStyleLbl="solidFgAcc1" presStyleIdx="10" presStyleCnt="12"/>
      <dgm:spPr>
        <a:xfrm>
          <a:off x="6674598" y="1266178"/>
          <a:ext cx="155542" cy="15554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gm:spPr>
      <dgm:t>
        <a:bodyPr/>
        <a:lstStyle/>
        <a:p>
          <a:endParaRPr lang="es-MX"/>
        </a:p>
      </dgm:t>
    </dgm:pt>
    <dgm:pt modelId="{66158412-97D9-4CF9-A5B7-7F7D67FABC73}" type="pres">
      <dgm:prSet presAssocID="{3A7752E6-1968-4992-8557-E3219CA9CC1A}" presName="Child" presStyleLbl="revTx" presStyleIdx="14" presStyleCnt="1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1940F87F-695B-4638-B52A-E3D256351119}" type="pres">
      <dgm:prSet presAssocID="{0DD7C6A0-771D-4EF7-B395-687735E675F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2A7A6803-1480-487B-92B5-51992E5D5ACB}" type="pres">
      <dgm:prSet presAssocID="{0DD7C6A0-771D-4EF7-B395-687735E675F3}" presName="ChildAccent" presStyleLbl="solidFgAcc1" presStyleIdx="11" presStyleCnt="12"/>
      <dgm:spPr>
        <a:xfrm>
          <a:off x="6674598" y="1628748"/>
          <a:ext cx="155542" cy="15554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gm:spPr>
      <dgm:t>
        <a:bodyPr/>
        <a:lstStyle/>
        <a:p>
          <a:endParaRPr lang="es-MX"/>
        </a:p>
      </dgm:t>
    </dgm:pt>
    <dgm:pt modelId="{34F3DA20-5B76-4C5F-97EC-73EFC84CFFA6}" type="pres">
      <dgm:prSet presAssocID="{0DD7C6A0-771D-4EF7-B395-687735E675F3}" presName="Child" presStyleLbl="revTx" presStyleIdx="15" presStyleCnt="1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</dgm:ptLst>
  <dgm:cxnLst>
    <dgm:cxn modelId="{ECFA7B4B-BF3A-413D-BB74-DB6D9788F198}" srcId="{DB4AA7B3-9F09-4A7B-8E74-F07E75382915}" destId="{A929C332-91C5-4C45-BA21-C17F7C6087B1}" srcOrd="0" destOrd="0" parTransId="{1DF4EE3F-42E3-480B-8E68-32B46C6AEFFC}" sibTransId="{C773AFF1-0595-4096-B7D1-1FE3F98AF980}"/>
    <dgm:cxn modelId="{16E37EBF-E3F4-4F71-BEA4-EFFE21992C93}" srcId="{DB4AA7B3-9F09-4A7B-8E74-F07E75382915}" destId="{3A7752E6-1968-4992-8557-E3219CA9CC1A}" srcOrd="1" destOrd="0" parTransId="{E6DA8E0A-9C9D-48FC-A5B0-1D45979FA6CB}" sibTransId="{51CC997F-DB69-495B-B1C7-91B7CD814C4A}"/>
    <dgm:cxn modelId="{37469616-6138-4C14-9F7C-78EA7982B9D8}" srcId="{EEED80B2-95EB-41D7-A196-EAE4F0EA0DC5}" destId="{77024B85-6646-4C24-8D4B-1D3D7EA343F8}" srcOrd="0" destOrd="0" parTransId="{80C8FA81-5D74-4B3D-AD3E-062E8A0B8748}" sibTransId="{FB34C1E9-D0C3-48E6-8028-C8FE913B55F4}"/>
    <dgm:cxn modelId="{CDFC9354-D8CE-40C8-9E53-BEEBE64456F0}" srcId="{DB4AA7B3-9F09-4A7B-8E74-F07E75382915}" destId="{0DD7C6A0-771D-4EF7-B395-687735E675F3}" srcOrd="2" destOrd="0" parTransId="{659EEE6B-628E-4F9C-98B2-88BEE382E958}" sibTransId="{FA509C06-2265-400A-9382-F232A582D11E}"/>
    <dgm:cxn modelId="{93838996-A7A9-434D-948B-48EEE6862A04}" srcId="{1F5C8CFE-1F40-4F04-A7D0-D7AA829D8BBD}" destId="{3134520F-674D-4459-8FF2-1A2C103A9E20}" srcOrd="0" destOrd="0" parTransId="{4AE2E9B0-AF53-47A7-A1C4-ED18914DCA56}" sibTransId="{910150BF-3B1C-48E2-8308-BF6D0AA0CCF8}"/>
    <dgm:cxn modelId="{C1611620-A186-4F69-93FD-70B147C94C4D}" type="presOf" srcId="{3A7752E6-1968-4992-8557-E3219CA9CC1A}" destId="{66158412-97D9-4CF9-A5B7-7F7D67FABC73}" srcOrd="0" destOrd="0" presId="urn:microsoft.com/office/officeart/2008/layout/SquareAccentList"/>
    <dgm:cxn modelId="{75DD1FE2-1511-4696-9A9E-D4DC01D2C5E0}" type="presOf" srcId="{0DD7C6A0-771D-4EF7-B395-687735E675F3}" destId="{34F3DA20-5B76-4C5F-97EC-73EFC84CFFA6}" srcOrd="0" destOrd="0" presId="urn:microsoft.com/office/officeart/2008/layout/SquareAccentList"/>
    <dgm:cxn modelId="{F0226671-8E2D-46AF-99F4-5AB752655271}" type="presOf" srcId="{0CF7B48F-F5B8-4AE6-B8EA-9DEE0F21777A}" destId="{8CE7E343-9E29-49C1-BFA4-989CD97A521C}" srcOrd="0" destOrd="0" presId="urn:microsoft.com/office/officeart/2008/layout/SquareAccentList"/>
    <dgm:cxn modelId="{FED52FBF-D62D-4084-B359-8E2941A655CF}" type="presOf" srcId="{34F35F81-99FB-42A0-A1BE-D2376D97CFD8}" destId="{B0F29617-B97A-4D17-8009-6EC463DB850A}" srcOrd="0" destOrd="0" presId="urn:microsoft.com/office/officeart/2008/layout/SquareAccentList"/>
    <dgm:cxn modelId="{1A1F745B-076F-4BD9-B83F-BE6D21C5D8E3}" srcId="{1F5C8CFE-1F40-4F04-A7D0-D7AA829D8BBD}" destId="{0CF7B48F-F5B8-4AE6-B8EA-9DEE0F21777A}" srcOrd="2" destOrd="0" parTransId="{F3BD0607-089E-41F9-95F8-75C7011BD4B4}" sibTransId="{ED120421-AF7F-407C-B7BD-3D064BA74659}"/>
    <dgm:cxn modelId="{B2545C03-D5DF-4ABB-BCC0-07134BDBB752}" srcId="{B9C037C2-6CF4-4586-B6D0-FEC98EA5F1B6}" destId="{34F35F81-99FB-42A0-A1BE-D2376D97CFD8}" srcOrd="0" destOrd="0" parTransId="{701E3BF3-CA07-4528-9ABB-315780CE00E5}" sibTransId="{4D3D11EC-F162-4EF3-B974-409A289C8A6F}"/>
    <dgm:cxn modelId="{5B1DE7CB-0BC2-41DB-8BF6-C6BE8AEA656C}" type="presOf" srcId="{B9C037C2-6CF4-4586-B6D0-FEC98EA5F1B6}" destId="{6DCB844A-7A3A-42BC-A910-55CAEF5A2A29}" srcOrd="0" destOrd="0" presId="urn:microsoft.com/office/officeart/2008/layout/SquareAccentList"/>
    <dgm:cxn modelId="{F3E2E6F1-6748-41B0-B15E-DC1FF7829520}" type="presOf" srcId="{1F5C8CFE-1F40-4F04-A7D0-D7AA829D8BBD}" destId="{DE735D90-AF35-4353-A0F1-BD741AE75D6D}" srcOrd="0" destOrd="0" presId="urn:microsoft.com/office/officeart/2008/layout/SquareAccentList"/>
    <dgm:cxn modelId="{1532306A-D0FD-4555-95D7-7428D72FEBF8}" type="presOf" srcId="{45E4BFA5-094A-4E8B-9BEB-4A8DB907D033}" destId="{7855CE9B-873E-4135-BD9B-9027EA59C460}" srcOrd="0" destOrd="0" presId="urn:microsoft.com/office/officeart/2008/layout/SquareAccentList"/>
    <dgm:cxn modelId="{77F4E4C4-9D65-4EDE-9714-DD3FD24FBF2F}" type="presOf" srcId="{DB678C8C-1011-4810-9127-0FE146AC93BC}" destId="{B95BB666-AA82-4E8F-9414-64E3E8F1178E}" srcOrd="0" destOrd="0" presId="urn:microsoft.com/office/officeart/2008/layout/SquareAccentList"/>
    <dgm:cxn modelId="{14DF5F22-F338-498D-BB89-23BD214B3926}" type="presOf" srcId="{FDFCB91E-C07E-4BBC-BBC0-1A4CF67816CF}" destId="{86A68554-9FF3-43B6-A951-6FE85939FB43}" srcOrd="0" destOrd="0" presId="urn:microsoft.com/office/officeart/2008/layout/SquareAccentList"/>
    <dgm:cxn modelId="{71948F90-1EF4-41D7-8800-893CDCEFD050}" type="presOf" srcId="{EEED80B2-95EB-41D7-A196-EAE4F0EA0DC5}" destId="{EA8703DB-1E90-421D-B4A5-39AED1B0D80B}" srcOrd="0" destOrd="0" presId="urn:microsoft.com/office/officeart/2008/layout/SquareAccentList"/>
    <dgm:cxn modelId="{A43758F2-160C-42D7-B4F5-F79E408A7F20}" srcId="{B9C037C2-6CF4-4586-B6D0-FEC98EA5F1B6}" destId="{EEED80B2-95EB-41D7-A196-EAE4F0EA0DC5}" srcOrd="2" destOrd="0" parTransId="{748065E6-30E3-4AF7-83B6-67C0233F91BD}" sibTransId="{DF130074-64A7-4B86-B1C5-9AA261575479}"/>
    <dgm:cxn modelId="{82806F7D-B418-4554-AF18-590FF5446F1F}" type="presOf" srcId="{1344744E-671A-4B67-95C6-6480D2AACA65}" destId="{D6EBB6E4-6128-42AE-B998-C984AA855D42}" srcOrd="0" destOrd="0" presId="urn:microsoft.com/office/officeart/2008/layout/SquareAccentList"/>
    <dgm:cxn modelId="{8E23D640-5319-4B6C-BFA6-8F126D96F272}" srcId="{34F35F81-99FB-42A0-A1BE-D2376D97CFD8}" destId="{DB678C8C-1011-4810-9127-0FE146AC93BC}" srcOrd="0" destOrd="0" parTransId="{40067671-4D8D-4D6C-83AB-93B76DD73852}" sibTransId="{8B868265-8BCF-400D-B9F1-3B47D86B4993}"/>
    <dgm:cxn modelId="{9C8C506F-8EFC-4776-A8C5-D824DAE153A9}" type="presOf" srcId="{3134520F-674D-4459-8FF2-1A2C103A9E20}" destId="{049A2757-0FC1-4633-9420-F0259B040392}" srcOrd="0" destOrd="0" presId="urn:microsoft.com/office/officeart/2008/layout/SquareAccentList"/>
    <dgm:cxn modelId="{9537B46C-3BA1-4EAD-B695-F810426B34A6}" type="presOf" srcId="{B8B1A64F-392E-4C49-93AF-CF892333AE30}" destId="{5D0780EE-3DE0-4E87-8E2B-2573202DE7DB}" srcOrd="0" destOrd="0" presId="urn:microsoft.com/office/officeart/2008/layout/SquareAccentList"/>
    <dgm:cxn modelId="{92497B04-0522-41D0-AE7C-D3BBF2A6D3D3}" srcId="{34F35F81-99FB-42A0-A1BE-D2376D97CFD8}" destId="{FDFCB91E-C07E-4BBC-BBC0-1A4CF67816CF}" srcOrd="2" destOrd="0" parTransId="{74DA6B1D-CD3E-4353-B3F3-D156806C7599}" sibTransId="{DE45620C-50E4-49B4-B8AF-46A981F0D2E6}"/>
    <dgm:cxn modelId="{37093C67-3801-45C8-9D6D-26CC8F6548D1}" type="presOf" srcId="{77024B85-6646-4C24-8D4B-1D3D7EA343F8}" destId="{EA9E899A-E150-4A7C-8CAE-7BB360394CD8}" srcOrd="0" destOrd="0" presId="urn:microsoft.com/office/officeart/2008/layout/SquareAccentList"/>
    <dgm:cxn modelId="{B9FB67B8-245E-4EB0-874C-1D52FF78AB43}" type="presOf" srcId="{238FD89E-5261-4967-A4BA-46488AA7DC10}" destId="{5671C4D3-4E8D-4196-BC74-EFE7B4D96DE7}" srcOrd="0" destOrd="0" presId="urn:microsoft.com/office/officeart/2008/layout/SquareAccentList"/>
    <dgm:cxn modelId="{729247C6-8CB3-4149-884D-6AD2197965E3}" type="presOf" srcId="{DB4AA7B3-9F09-4A7B-8E74-F07E75382915}" destId="{D71DEE3D-0AE3-4E4C-8F4E-D9EFD87FCF39}" srcOrd="0" destOrd="0" presId="urn:microsoft.com/office/officeart/2008/layout/SquareAccentList"/>
    <dgm:cxn modelId="{863FD920-6A52-44F2-A299-349D64F595E2}" srcId="{EEED80B2-95EB-41D7-A196-EAE4F0EA0DC5}" destId="{238FD89E-5261-4967-A4BA-46488AA7DC10}" srcOrd="2" destOrd="0" parTransId="{87B73341-BA77-4178-85A8-BAA05F493619}" sibTransId="{15FE9A8F-B4A0-43F2-BE6B-8F2B8B7BA967}"/>
    <dgm:cxn modelId="{BCB821A2-4BF6-4C3E-A1D0-B39F6879A5DB}" srcId="{B9C037C2-6CF4-4586-B6D0-FEC98EA5F1B6}" destId="{DB4AA7B3-9F09-4A7B-8E74-F07E75382915}" srcOrd="3" destOrd="0" parTransId="{4F26E220-697F-439B-BCA7-820AE8D0DB19}" sibTransId="{2CD99657-9C27-4326-9DDC-B43DBA6185DE}"/>
    <dgm:cxn modelId="{ACA89261-796D-40ED-9D9A-FB17237C0854}" srcId="{34F35F81-99FB-42A0-A1BE-D2376D97CFD8}" destId="{B8B1A64F-392E-4C49-93AF-CF892333AE30}" srcOrd="1" destOrd="0" parTransId="{8D6AA342-D5EF-4D13-BB40-0AFBB918262B}" sibTransId="{0E8129B1-5FC5-4CF5-BDF7-C4DC9E403ECA}"/>
    <dgm:cxn modelId="{55022A34-6306-4F75-ABDE-BF2491828977}" srcId="{B9C037C2-6CF4-4586-B6D0-FEC98EA5F1B6}" destId="{1F5C8CFE-1F40-4F04-A7D0-D7AA829D8BBD}" srcOrd="1" destOrd="0" parTransId="{B356CC8C-6094-4042-B6A8-0570D1D16917}" sibTransId="{03AD137D-F20B-490E-B986-A4855C96F1AB}"/>
    <dgm:cxn modelId="{775540B4-A50E-4369-B833-258C0FE596E2}" srcId="{EEED80B2-95EB-41D7-A196-EAE4F0EA0DC5}" destId="{1344744E-671A-4B67-95C6-6480D2AACA65}" srcOrd="1" destOrd="0" parTransId="{C6AB6106-5615-4641-9FF8-0BA7DB261D30}" sibTransId="{55765625-E3BF-4B39-BED3-6DA2E241450F}"/>
    <dgm:cxn modelId="{7FA47A9C-2F9D-49E6-A6DB-AE91661B4015}" type="presOf" srcId="{A929C332-91C5-4C45-BA21-C17F7C6087B1}" destId="{D78E6D9D-4203-4B29-8B18-9637348A9362}" srcOrd="0" destOrd="0" presId="urn:microsoft.com/office/officeart/2008/layout/SquareAccentList"/>
    <dgm:cxn modelId="{0F339249-2A09-47B0-858A-76A1D6146E8B}" srcId="{1F5C8CFE-1F40-4F04-A7D0-D7AA829D8BBD}" destId="{45E4BFA5-094A-4E8B-9BEB-4A8DB907D033}" srcOrd="1" destOrd="0" parTransId="{8FDB9B7E-5B9E-485A-AE8F-54325FC17126}" sibTransId="{D28E9842-65A7-4B5B-AAFE-FE1B544B49C0}"/>
    <dgm:cxn modelId="{B428C2A3-886A-43F0-89AE-8D1EE82A3CE2}" type="presParOf" srcId="{6DCB844A-7A3A-42BC-A910-55CAEF5A2A29}" destId="{3ADA904E-5761-4EA8-AF08-E7F756C6BF75}" srcOrd="0" destOrd="0" presId="urn:microsoft.com/office/officeart/2008/layout/SquareAccentList"/>
    <dgm:cxn modelId="{14D48A13-4A80-4B1D-978B-4F17154E3439}" type="presParOf" srcId="{3ADA904E-5761-4EA8-AF08-E7F756C6BF75}" destId="{500CFFE7-F122-49F0-AA46-E8018881795B}" srcOrd="0" destOrd="0" presId="urn:microsoft.com/office/officeart/2008/layout/SquareAccentList"/>
    <dgm:cxn modelId="{C321EE74-D8CA-46FD-BEC7-ADE285A38340}" type="presParOf" srcId="{500CFFE7-F122-49F0-AA46-E8018881795B}" destId="{F20008C4-58E4-4E00-B7DE-80BF55E95CE3}" srcOrd="0" destOrd="0" presId="urn:microsoft.com/office/officeart/2008/layout/SquareAccentList"/>
    <dgm:cxn modelId="{3EF694FC-D3E6-411A-82B7-D2F9FC643055}" type="presParOf" srcId="{500CFFE7-F122-49F0-AA46-E8018881795B}" destId="{C67AED2C-65A9-47C0-B4FD-1D94E04C3CB8}" srcOrd="1" destOrd="0" presId="urn:microsoft.com/office/officeart/2008/layout/SquareAccentList"/>
    <dgm:cxn modelId="{1EACF4D5-4D7E-48E7-BEBE-39EF4B00F306}" type="presParOf" srcId="{500CFFE7-F122-49F0-AA46-E8018881795B}" destId="{B0F29617-B97A-4D17-8009-6EC463DB850A}" srcOrd="2" destOrd="0" presId="urn:microsoft.com/office/officeart/2008/layout/SquareAccentList"/>
    <dgm:cxn modelId="{F18AE859-9D2E-4783-9E84-653BE3ECCAC2}" type="presParOf" srcId="{3ADA904E-5761-4EA8-AF08-E7F756C6BF75}" destId="{F09081B0-2EB2-4EBD-89ED-BCF33CBD6E8C}" srcOrd="1" destOrd="0" presId="urn:microsoft.com/office/officeart/2008/layout/SquareAccentList"/>
    <dgm:cxn modelId="{61B3237D-5728-4FF0-A1C5-861F87124CFE}" type="presParOf" srcId="{F09081B0-2EB2-4EBD-89ED-BCF33CBD6E8C}" destId="{3C63DDAF-1386-4343-AB9C-A5478476DDA7}" srcOrd="0" destOrd="0" presId="urn:microsoft.com/office/officeart/2008/layout/SquareAccentList"/>
    <dgm:cxn modelId="{31278849-DFCC-4EB7-9569-3DCAAB8EA88B}" type="presParOf" srcId="{3C63DDAF-1386-4343-AB9C-A5478476DDA7}" destId="{7127FC17-C976-4443-8076-EBC325EC7462}" srcOrd="0" destOrd="0" presId="urn:microsoft.com/office/officeart/2008/layout/SquareAccentList"/>
    <dgm:cxn modelId="{08AFA74C-F48D-440F-9288-FC0D8F0A8E22}" type="presParOf" srcId="{3C63DDAF-1386-4343-AB9C-A5478476DDA7}" destId="{B95BB666-AA82-4E8F-9414-64E3E8F1178E}" srcOrd="1" destOrd="0" presId="urn:microsoft.com/office/officeart/2008/layout/SquareAccentList"/>
    <dgm:cxn modelId="{DD2C2B66-D841-4DF6-9D96-CABB606F25BD}" type="presParOf" srcId="{F09081B0-2EB2-4EBD-89ED-BCF33CBD6E8C}" destId="{F03F185F-4B14-4410-AE60-1CD4578FB115}" srcOrd="1" destOrd="0" presId="urn:microsoft.com/office/officeart/2008/layout/SquareAccentList"/>
    <dgm:cxn modelId="{9E7A712C-0A1C-4DE0-9586-5B080FE74476}" type="presParOf" srcId="{F03F185F-4B14-4410-AE60-1CD4578FB115}" destId="{8FC2BBB1-D3BE-45AA-98B3-594F0BF8EB18}" srcOrd="0" destOrd="0" presId="urn:microsoft.com/office/officeart/2008/layout/SquareAccentList"/>
    <dgm:cxn modelId="{11DA9B1F-A440-4F73-AF9B-221E8413B76B}" type="presParOf" srcId="{F03F185F-4B14-4410-AE60-1CD4578FB115}" destId="{5D0780EE-3DE0-4E87-8E2B-2573202DE7DB}" srcOrd="1" destOrd="0" presId="urn:microsoft.com/office/officeart/2008/layout/SquareAccentList"/>
    <dgm:cxn modelId="{E6F79F78-BC64-479F-8E3E-B791D7DBAB32}" type="presParOf" srcId="{F09081B0-2EB2-4EBD-89ED-BCF33CBD6E8C}" destId="{E2D0FDAC-AF65-4B6D-8BC1-13A2FF85C158}" srcOrd="2" destOrd="0" presId="urn:microsoft.com/office/officeart/2008/layout/SquareAccentList"/>
    <dgm:cxn modelId="{9FC542FE-66F5-4FFD-9756-406D318FFF72}" type="presParOf" srcId="{E2D0FDAC-AF65-4B6D-8BC1-13A2FF85C158}" destId="{7319E056-B125-4B58-A385-1EC884B80FA7}" srcOrd="0" destOrd="0" presId="urn:microsoft.com/office/officeart/2008/layout/SquareAccentList"/>
    <dgm:cxn modelId="{B4BFC7FE-7A5C-4CFB-A75A-10CCF6665C87}" type="presParOf" srcId="{E2D0FDAC-AF65-4B6D-8BC1-13A2FF85C158}" destId="{86A68554-9FF3-43B6-A951-6FE85939FB43}" srcOrd="1" destOrd="0" presId="urn:microsoft.com/office/officeart/2008/layout/SquareAccentList"/>
    <dgm:cxn modelId="{7A19099A-93D4-4E2B-AC0B-703137A46D16}" type="presParOf" srcId="{6DCB844A-7A3A-42BC-A910-55CAEF5A2A29}" destId="{D1B56EF6-16C2-47F1-A9D4-FC7F978DD379}" srcOrd="1" destOrd="0" presId="urn:microsoft.com/office/officeart/2008/layout/SquareAccentList"/>
    <dgm:cxn modelId="{DAF2D252-F475-49B8-8881-35D0FAE09FA9}" type="presParOf" srcId="{D1B56EF6-16C2-47F1-A9D4-FC7F978DD379}" destId="{E990734F-A24C-494E-A554-FC0EC04709C1}" srcOrd="0" destOrd="0" presId="urn:microsoft.com/office/officeart/2008/layout/SquareAccentList"/>
    <dgm:cxn modelId="{5B638B73-3ACD-40E9-9593-E85D9F08B887}" type="presParOf" srcId="{E990734F-A24C-494E-A554-FC0EC04709C1}" destId="{74C6C20A-D10B-4C71-B29A-9C2CC15E09A6}" srcOrd="0" destOrd="0" presId="urn:microsoft.com/office/officeart/2008/layout/SquareAccentList"/>
    <dgm:cxn modelId="{8B7F1E0A-FA14-401C-97BE-7F81C3B79176}" type="presParOf" srcId="{E990734F-A24C-494E-A554-FC0EC04709C1}" destId="{93336ACD-8B66-47E8-9BE9-5AC9B55433F3}" srcOrd="1" destOrd="0" presId="urn:microsoft.com/office/officeart/2008/layout/SquareAccentList"/>
    <dgm:cxn modelId="{2AF06932-A103-4402-85FC-A05B6B7A7A18}" type="presParOf" srcId="{E990734F-A24C-494E-A554-FC0EC04709C1}" destId="{DE735D90-AF35-4353-A0F1-BD741AE75D6D}" srcOrd="2" destOrd="0" presId="urn:microsoft.com/office/officeart/2008/layout/SquareAccentList"/>
    <dgm:cxn modelId="{275EDCF6-4511-4D93-B8A8-1497EB966025}" type="presParOf" srcId="{D1B56EF6-16C2-47F1-A9D4-FC7F978DD379}" destId="{E51ED0CF-840C-488F-959C-05994ED7F9FF}" srcOrd="1" destOrd="0" presId="urn:microsoft.com/office/officeart/2008/layout/SquareAccentList"/>
    <dgm:cxn modelId="{7B596C13-D226-4128-9C67-9C2C5C02F627}" type="presParOf" srcId="{E51ED0CF-840C-488F-959C-05994ED7F9FF}" destId="{140AC83C-BA82-43A2-8EFC-7434ED6E55D4}" srcOrd="0" destOrd="0" presId="urn:microsoft.com/office/officeart/2008/layout/SquareAccentList"/>
    <dgm:cxn modelId="{751F636F-2133-44D0-A90D-C71194CF62F7}" type="presParOf" srcId="{140AC83C-BA82-43A2-8EFC-7434ED6E55D4}" destId="{8AB88AE6-401F-4E85-9B11-A936354DD529}" srcOrd="0" destOrd="0" presId="urn:microsoft.com/office/officeart/2008/layout/SquareAccentList"/>
    <dgm:cxn modelId="{AF64081F-E59C-45B1-8A6A-F220F6B9905E}" type="presParOf" srcId="{140AC83C-BA82-43A2-8EFC-7434ED6E55D4}" destId="{049A2757-0FC1-4633-9420-F0259B040392}" srcOrd="1" destOrd="0" presId="urn:microsoft.com/office/officeart/2008/layout/SquareAccentList"/>
    <dgm:cxn modelId="{17833B3A-5941-47E0-A30B-C8933F8BB7E6}" type="presParOf" srcId="{E51ED0CF-840C-488F-959C-05994ED7F9FF}" destId="{A10A74F1-991F-4319-BFD5-5A20FDBF5AEE}" srcOrd="1" destOrd="0" presId="urn:microsoft.com/office/officeart/2008/layout/SquareAccentList"/>
    <dgm:cxn modelId="{E04AA81D-31C3-4E91-A7FE-1B552C64CC7E}" type="presParOf" srcId="{A10A74F1-991F-4319-BFD5-5A20FDBF5AEE}" destId="{1579C082-AF56-4B4D-9520-E57FC4BF02FF}" srcOrd="0" destOrd="0" presId="urn:microsoft.com/office/officeart/2008/layout/SquareAccentList"/>
    <dgm:cxn modelId="{435F97F9-B624-4F8C-B993-6F5CD9166C15}" type="presParOf" srcId="{A10A74F1-991F-4319-BFD5-5A20FDBF5AEE}" destId="{7855CE9B-873E-4135-BD9B-9027EA59C460}" srcOrd="1" destOrd="0" presId="urn:microsoft.com/office/officeart/2008/layout/SquareAccentList"/>
    <dgm:cxn modelId="{BD826647-D6C0-4A85-9321-C308E1340DC1}" type="presParOf" srcId="{E51ED0CF-840C-488F-959C-05994ED7F9FF}" destId="{8D784A38-604B-4271-AC42-4BDA1B84F1E9}" srcOrd="2" destOrd="0" presId="urn:microsoft.com/office/officeart/2008/layout/SquareAccentList"/>
    <dgm:cxn modelId="{ADFF99E6-0A48-4D4B-B6E7-840E3329F01D}" type="presParOf" srcId="{8D784A38-604B-4271-AC42-4BDA1B84F1E9}" destId="{4AB7687D-4467-4EA2-B022-74BB825E60D7}" srcOrd="0" destOrd="0" presId="urn:microsoft.com/office/officeart/2008/layout/SquareAccentList"/>
    <dgm:cxn modelId="{B4918427-EC5E-446B-9CD1-7B6726E49A56}" type="presParOf" srcId="{8D784A38-604B-4271-AC42-4BDA1B84F1E9}" destId="{8CE7E343-9E29-49C1-BFA4-989CD97A521C}" srcOrd="1" destOrd="0" presId="urn:microsoft.com/office/officeart/2008/layout/SquareAccentList"/>
    <dgm:cxn modelId="{71CAD1F9-2A36-49FB-93D8-0B1D6562F6BC}" type="presParOf" srcId="{6DCB844A-7A3A-42BC-A910-55CAEF5A2A29}" destId="{27A7B8DC-BB22-43F0-93BE-6813B9988950}" srcOrd="2" destOrd="0" presId="urn:microsoft.com/office/officeart/2008/layout/SquareAccentList"/>
    <dgm:cxn modelId="{3CBD3A31-7B82-4C70-AE03-B4C6972C5DEB}" type="presParOf" srcId="{27A7B8DC-BB22-43F0-93BE-6813B9988950}" destId="{6FC14B78-DBA0-4D84-AF73-98C874790B6F}" srcOrd="0" destOrd="0" presId="urn:microsoft.com/office/officeart/2008/layout/SquareAccentList"/>
    <dgm:cxn modelId="{3806A92B-11F6-44F4-AF24-37CAB207B8CF}" type="presParOf" srcId="{6FC14B78-DBA0-4D84-AF73-98C874790B6F}" destId="{54FD3F9B-AA8A-4D72-A683-AD1F467DD6C1}" srcOrd="0" destOrd="0" presId="urn:microsoft.com/office/officeart/2008/layout/SquareAccentList"/>
    <dgm:cxn modelId="{3A2C490D-E8B7-4199-88F8-230E21830170}" type="presParOf" srcId="{6FC14B78-DBA0-4D84-AF73-98C874790B6F}" destId="{F1648405-5964-4C95-B322-53EAF393F152}" srcOrd="1" destOrd="0" presId="urn:microsoft.com/office/officeart/2008/layout/SquareAccentList"/>
    <dgm:cxn modelId="{26403430-2D8A-48D4-BF4F-06A19C4598FF}" type="presParOf" srcId="{6FC14B78-DBA0-4D84-AF73-98C874790B6F}" destId="{EA8703DB-1E90-421D-B4A5-39AED1B0D80B}" srcOrd="2" destOrd="0" presId="urn:microsoft.com/office/officeart/2008/layout/SquareAccentList"/>
    <dgm:cxn modelId="{671C6DF5-0420-4CBE-BABB-BD88215662A1}" type="presParOf" srcId="{27A7B8DC-BB22-43F0-93BE-6813B9988950}" destId="{695653F0-8208-4C17-BD96-45AF3EC971AC}" srcOrd="1" destOrd="0" presId="urn:microsoft.com/office/officeart/2008/layout/SquareAccentList"/>
    <dgm:cxn modelId="{6FB30EBE-7F7A-48F6-BB79-7F71CE331D34}" type="presParOf" srcId="{695653F0-8208-4C17-BD96-45AF3EC971AC}" destId="{E93D6D37-2873-4B58-8904-330C1090618F}" srcOrd="0" destOrd="0" presId="urn:microsoft.com/office/officeart/2008/layout/SquareAccentList"/>
    <dgm:cxn modelId="{F5539F57-F36B-4A39-8F50-4F93DA56BEC8}" type="presParOf" srcId="{E93D6D37-2873-4B58-8904-330C1090618F}" destId="{2923CCA9-0AAA-48F6-971D-52BA3AB2798B}" srcOrd="0" destOrd="0" presId="urn:microsoft.com/office/officeart/2008/layout/SquareAccentList"/>
    <dgm:cxn modelId="{ABDC0635-8B5A-4D23-8E26-90BCB0D801C3}" type="presParOf" srcId="{E93D6D37-2873-4B58-8904-330C1090618F}" destId="{EA9E899A-E150-4A7C-8CAE-7BB360394CD8}" srcOrd="1" destOrd="0" presId="urn:microsoft.com/office/officeart/2008/layout/SquareAccentList"/>
    <dgm:cxn modelId="{2CA9CDEA-95D1-444B-87FA-4F7F0B3AC042}" type="presParOf" srcId="{695653F0-8208-4C17-BD96-45AF3EC971AC}" destId="{BCD5BCD4-BA88-4F7F-8F6E-16A6C54A9981}" srcOrd="1" destOrd="0" presId="urn:microsoft.com/office/officeart/2008/layout/SquareAccentList"/>
    <dgm:cxn modelId="{178B2EA5-EA86-4489-AB37-54F4F07B61CC}" type="presParOf" srcId="{BCD5BCD4-BA88-4F7F-8F6E-16A6C54A9981}" destId="{75395D14-047F-46C4-8307-7F9AD996D183}" srcOrd="0" destOrd="0" presId="urn:microsoft.com/office/officeart/2008/layout/SquareAccentList"/>
    <dgm:cxn modelId="{C61781BA-2792-46C4-A528-4B1F8F98BEB0}" type="presParOf" srcId="{BCD5BCD4-BA88-4F7F-8F6E-16A6C54A9981}" destId="{D6EBB6E4-6128-42AE-B998-C984AA855D42}" srcOrd="1" destOrd="0" presId="urn:microsoft.com/office/officeart/2008/layout/SquareAccentList"/>
    <dgm:cxn modelId="{522A377D-A5CC-41BF-83CC-6C4C228FA52F}" type="presParOf" srcId="{695653F0-8208-4C17-BD96-45AF3EC971AC}" destId="{CA62DEAE-AA7F-4C66-950C-28D159A89EB2}" srcOrd="2" destOrd="0" presId="urn:microsoft.com/office/officeart/2008/layout/SquareAccentList"/>
    <dgm:cxn modelId="{8ACC5848-51CF-47EB-9D1F-4397ED4FAC6B}" type="presParOf" srcId="{CA62DEAE-AA7F-4C66-950C-28D159A89EB2}" destId="{2572F284-D72A-41C8-A570-114966AA1713}" srcOrd="0" destOrd="0" presId="urn:microsoft.com/office/officeart/2008/layout/SquareAccentList"/>
    <dgm:cxn modelId="{521B2B52-D50B-428C-8F83-DDB10910DF69}" type="presParOf" srcId="{CA62DEAE-AA7F-4C66-950C-28D159A89EB2}" destId="{5671C4D3-4E8D-4196-BC74-EFE7B4D96DE7}" srcOrd="1" destOrd="0" presId="urn:microsoft.com/office/officeart/2008/layout/SquareAccentList"/>
    <dgm:cxn modelId="{A812A7F3-2501-4B97-96CE-A0CE1117660D}" type="presParOf" srcId="{6DCB844A-7A3A-42BC-A910-55CAEF5A2A29}" destId="{529FE6E3-B5EE-479B-8023-A7ECFE1EDC0A}" srcOrd="3" destOrd="0" presId="urn:microsoft.com/office/officeart/2008/layout/SquareAccentList"/>
    <dgm:cxn modelId="{6C88E64D-373A-48B7-AF32-2203E1F39CB0}" type="presParOf" srcId="{529FE6E3-B5EE-479B-8023-A7ECFE1EDC0A}" destId="{163C666A-7210-4E2B-B42B-8FC961EB7014}" srcOrd="0" destOrd="0" presId="urn:microsoft.com/office/officeart/2008/layout/SquareAccentList"/>
    <dgm:cxn modelId="{193697CA-08DB-440F-AB0B-2A4FAFC4D8DA}" type="presParOf" srcId="{163C666A-7210-4E2B-B42B-8FC961EB7014}" destId="{916612ED-DD33-42B9-BAE1-B3B03BA828C5}" srcOrd="0" destOrd="0" presId="urn:microsoft.com/office/officeart/2008/layout/SquareAccentList"/>
    <dgm:cxn modelId="{9CA79839-5F39-4189-A05F-658476CC86FE}" type="presParOf" srcId="{163C666A-7210-4E2B-B42B-8FC961EB7014}" destId="{FA542194-D7B9-4040-9674-1AF673A3AAE9}" srcOrd="1" destOrd="0" presId="urn:microsoft.com/office/officeart/2008/layout/SquareAccentList"/>
    <dgm:cxn modelId="{4EB4095D-2BFE-41A2-AA63-4DA22B77928F}" type="presParOf" srcId="{163C666A-7210-4E2B-B42B-8FC961EB7014}" destId="{D71DEE3D-0AE3-4E4C-8F4E-D9EFD87FCF39}" srcOrd="2" destOrd="0" presId="urn:microsoft.com/office/officeart/2008/layout/SquareAccentList"/>
    <dgm:cxn modelId="{023130AD-DC8A-4EEA-8223-8F1FD0218405}" type="presParOf" srcId="{529FE6E3-B5EE-479B-8023-A7ECFE1EDC0A}" destId="{43ACC674-2047-4EA6-858F-BB7A6E541505}" srcOrd="1" destOrd="0" presId="urn:microsoft.com/office/officeart/2008/layout/SquareAccentList"/>
    <dgm:cxn modelId="{9AE32C98-35AC-49AB-B4FE-D853578BE807}" type="presParOf" srcId="{43ACC674-2047-4EA6-858F-BB7A6E541505}" destId="{0837EAA4-C5C7-4116-9757-81E0AC43C3FC}" srcOrd="0" destOrd="0" presId="urn:microsoft.com/office/officeart/2008/layout/SquareAccentList"/>
    <dgm:cxn modelId="{0C136C73-9329-42FF-A0A2-2C97B5F97C5A}" type="presParOf" srcId="{0837EAA4-C5C7-4116-9757-81E0AC43C3FC}" destId="{21F98642-09F7-47A9-BFBC-87C4A0EE0C45}" srcOrd="0" destOrd="0" presId="urn:microsoft.com/office/officeart/2008/layout/SquareAccentList"/>
    <dgm:cxn modelId="{C515007A-2EB2-4641-82E7-03686D50023F}" type="presParOf" srcId="{0837EAA4-C5C7-4116-9757-81E0AC43C3FC}" destId="{D78E6D9D-4203-4B29-8B18-9637348A9362}" srcOrd="1" destOrd="0" presId="urn:microsoft.com/office/officeart/2008/layout/SquareAccentList"/>
    <dgm:cxn modelId="{5D0CCD11-7E20-4AB2-94E6-F15134A26FD0}" type="presParOf" srcId="{43ACC674-2047-4EA6-858F-BB7A6E541505}" destId="{2C348630-8794-4648-8D1B-94C9E763184C}" srcOrd="1" destOrd="0" presId="urn:microsoft.com/office/officeart/2008/layout/SquareAccentList"/>
    <dgm:cxn modelId="{F19B9E4C-18B8-499F-BE76-9B9D9DA2A90B}" type="presParOf" srcId="{2C348630-8794-4648-8D1B-94C9E763184C}" destId="{CD99EA10-E330-4D5D-9873-91BE838D5097}" srcOrd="0" destOrd="0" presId="urn:microsoft.com/office/officeart/2008/layout/SquareAccentList"/>
    <dgm:cxn modelId="{E8945DBB-26D6-48D5-8B30-F8EC55F75A4A}" type="presParOf" srcId="{2C348630-8794-4648-8D1B-94C9E763184C}" destId="{66158412-97D9-4CF9-A5B7-7F7D67FABC73}" srcOrd="1" destOrd="0" presId="urn:microsoft.com/office/officeart/2008/layout/SquareAccentList"/>
    <dgm:cxn modelId="{A021ACEC-DD7E-4427-B402-CF97F05B4A5A}" type="presParOf" srcId="{43ACC674-2047-4EA6-858F-BB7A6E541505}" destId="{1940F87F-695B-4638-B52A-E3D256351119}" srcOrd="2" destOrd="0" presId="urn:microsoft.com/office/officeart/2008/layout/SquareAccentList"/>
    <dgm:cxn modelId="{3337EFC5-DC08-43F7-BB21-8C7F49CAC1BD}" type="presParOf" srcId="{1940F87F-695B-4638-B52A-E3D256351119}" destId="{2A7A6803-1480-487B-92B5-51992E5D5ACB}" srcOrd="0" destOrd="0" presId="urn:microsoft.com/office/officeart/2008/layout/SquareAccentList"/>
    <dgm:cxn modelId="{C39042D7-DDD1-48EE-8D71-B12C83CA79A6}" type="presParOf" srcId="{1940F87F-695B-4638-B52A-E3D256351119}" destId="{34F3DA20-5B76-4C5F-97EC-73EFC84CFFA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BE0E3E-9459-472E-9A63-A566B040EC2E}" type="doc">
      <dgm:prSet loTypeId="urn:microsoft.com/office/officeart/2009/3/layout/StepUpProcess" loCatId="process" qsTypeId="urn:microsoft.com/office/officeart/2005/8/quickstyle/3d4" qsCatId="3D" csTypeId="urn:microsoft.com/office/officeart/2005/8/colors/accent1_2" csCatId="accent1" phldr="1"/>
      <dgm:spPr/>
    </dgm:pt>
    <dgm:pt modelId="{2AC23519-09EB-4190-80E2-6942E8725984}">
      <dgm:prSet phldrT="[Texto]"/>
      <dgm:spPr/>
      <dgm:t>
        <a:bodyPr/>
        <a:lstStyle/>
        <a:p>
          <a:r>
            <a:rPr lang="es-MX" smtClean="0">
              <a:solidFill>
                <a:schemeClr val="tx1"/>
              </a:solidFill>
            </a:rPr>
            <a:t>SIVNE 2015-2016</a:t>
          </a:r>
          <a:endParaRPr lang="es-MX" dirty="0">
            <a:solidFill>
              <a:schemeClr val="tx1"/>
            </a:solidFill>
          </a:endParaRPr>
        </a:p>
      </dgm:t>
    </dgm:pt>
    <dgm:pt modelId="{6436EBC4-72DF-4762-B5FA-9AE12937B841}" type="parTrans" cxnId="{A29A1A78-9210-4FA7-974D-31C3BCD9CC41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388B1C4C-3D8B-4E13-84F8-81DF09315F99}" type="sibTrans" cxnId="{A29A1A78-9210-4FA7-974D-31C3BCD9CC41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DDF6358-9699-45A5-A4F5-0D7C61EE44AF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SIVNE 2017-2018</a:t>
          </a:r>
          <a:endParaRPr lang="es-MX" dirty="0">
            <a:solidFill>
              <a:schemeClr val="tx1"/>
            </a:solidFill>
          </a:endParaRPr>
        </a:p>
      </dgm:t>
    </dgm:pt>
    <dgm:pt modelId="{0396011B-436A-4737-A64A-A6BAA3BC59F7}" type="parTrans" cxnId="{F1A28F84-8611-4D85-B4DE-814D54390731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63BF34DF-2712-4C6E-8908-4140CD906FDC}" type="sibTrans" cxnId="{F1A28F84-8611-4D85-B4DE-814D54390731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E4D7DC63-13FA-4526-A24F-F01A5BB343BE}">
      <dgm:prSet phldrT="[Texto]"/>
      <dgm:spPr/>
      <dgm:t>
        <a:bodyPr/>
        <a:lstStyle/>
        <a:p>
          <a:r>
            <a:rPr lang="es-MX" smtClean="0">
              <a:solidFill>
                <a:schemeClr val="tx1"/>
              </a:solidFill>
            </a:rPr>
            <a:t>SIVNNEI 2017-2018</a:t>
          </a:r>
          <a:endParaRPr lang="es-MX" dirty="0">
            <a:solidFill>
              <a:schemeClr val="tx1"/>
            </a:solidFill>
          </a:endParaRPr>
        </a:p>
      </dgm:t>
    </dgm:pt>
    <dgm:pt modelId="{25A3763F-2D9C-4166-9006-2C4E86290535}" type="parTrans" cxnId="{4D6B159C-F4CF-41A1-BEDE-0E6A3D070496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AE2EDD4-0D08-4524-9CFD-ECCFA128FDD6}" type="sibTrans" cxnId="{4D6B159C-F4CF-41A1-BEDE-0E6A3D070496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E267E7DF-48F4-47C4-BA10-0547C157A810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SIVNE 2016-2017</a:t>
          </a:r>
          <a:endParaRPr lang="es-MX" dirty="0">
            <a:solidFill>
              <a:schemeClr val="tx1"/>
            </a:solidFill>
          </a:endParaRPr>
        </a:p>
      </dgm:t>
    </dgm:pt>
    <dgm:pt modelId="{90D593CC-631C-4CF8-ACE1-34CF9BB34820}" type="parTrans" cxnId="{61581224-A681-49A7-9E34-93EB5BD5E4AA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C8EAC92-B9D8-47C0-A1C5-A1AF27CDFECF}" type="sibTrans" cxnId="{61581224-A681-49A7-9E34-93EB5BD5E4AA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345496B2-BD88-4C6E-940E-7431EE8CFEA0}" type="pres">
      <dgm:prSet presAssocID="{D9BE0E3E-9459-472E-9A63-A566B040EC2E}" presName="rootnode" presStyleCnt="0">
        <dgm:presLayoutVars>
          <dgm:chMax/>
          <dgm:chPref/>
          <dgm:dir/>
          <dgm:animLvl val="lvl"/>
        </dgm:presLayoutVars>
      </dgm:prSet>
      <dgm:spPr/>
    </dgm:pt>
    <dgm:pt modelId="{D9B4B47B-E445-40BA-9369-DB97F8EAD6D1}" type="pres">
      <dgm:prSet presAssocID="{2AC23519-09EB-4190-80E2-6942E8725984}" presName="composite" presStyleCnt="0"/>
      <dgm:spPr/>
    </dgm:pt>
    <dgm:pt modelId="{5BF05F56-4BE9-4550-9BBE-46064BDB106F}" type="pres">
      <dgm:prSet presAssocID="{2AC23519-09EB-4190-80E2-6942E8725984}" presName="LShape" presStyleLbl="alignNode1" presStyleIdx="0" presStyleCnt="7"/>
      <dgm:spPr/>
    </dgm:pt>
    <dgm:pt modelId="{9B9D023D-CA1E-4C4D-B51A-99108D19EF5B}" type="pres">
      <dgm:prSet presAssocID="{2AC23519-09EB-4190-80E2-6942E8725984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52D52BE-6A64-4EB8-8A99-E40F144E0862}" type="pres">
      <dgm:prSet presAssocID="{2AC23519-09EB-4190-80E2-6942E8725984}" presName="Triangle" presStyleLbl="alignNode1" presStyleIdx="1" presStyleCnt="7"/>
      <dgm:spPr/>
    </dgm:pt>
    <dgm:pt modelId="{CB0407D7-4EEF-4115-81CC-21FD66709935}" type="pres">
      <dgm:prSet presAssocID="{388B1C4C-3D8B-4E13-84F8-81DF09315F99}" presName="sibTrans" presStyleCnt="0"/>
      <dgm:spPr/>
    </dgm:pt>
    <dgm:pt modelId="{FAC78CCC-64A3-4EF2-992F-CF28B225934C}" type="pres">
      <dgm:prSet presAssocID="{388B1C4C-3D8B-4E13-84F8-81DF09315F99}" presName="space" presStyleCnt="0"/>
      <dgm:spPr/>
    </dgm:pt>
    <dgm:pt modelId="{3EE1C378-39D7-40EA-85C4-C73B159BD308}" type="pres">
      <dgm:prSet presAssocID="{E267E7DF-48F4-47C4-BA10-0547C157A810}" presName="composite" presStyleCnt="0"/>
      <dgm:spPr/>
    </dgm:pt>
    <dgm:pt modelId="{BECF7801-18AD-410C-9292-67966F179529}" type="pres">
      <dgm:prSet presAssocID="{E267E7DF-48F4-47C4-BA10-0547C157A810}" presName="LShape" presStyleLbl="alignNode1" presStyleIdx="2" presStyleCnt="7"/>
      <dgm:spPr/>
    </dgm:pt>
    <dgm:pt modelId="{ACCAC4D8-397A-4525-AFFC-539820342F20}" type="pres">
      <dgm:prSet presAssocID="{E267E7DF-48F4-47C4-BA10-0547C157A810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601B21F-5616-420F-ADD3-B2B30AC177FA}" type="pres">
      <dgm:prSet presAssocID="{E267E7DF-48F4-47C4-BA10-0547C157A810}" presName="Triangle" presStyleLbl="alignNode1" presStyleIdx="3" presStyleCnt="7"/>
      <dgm:spPr/>
    </dgm:pt>
    <dgm:pt modelId="{D599D6EB-93C1-466C-A236-DD95353CC912}" type="pres">
      <dgm:prSet presAssocID="{9C8EAC92-B9D8-47C0-A1C5-A1AF27CDFECF}" presName="sibTrans" presStyleCnt="0"/>
      <dgm:spPr/>
    </dgm:pt>
    <dgm:pt modelId="{7A0D07DF-AF2C-48DE-B5D0-00BD7FAA613F}" type="pres">
      <dgm:prSet presAssocID="{9C8EAC92-B9D8-47C0-A1C5-A1AF27CDFECF}" presName="space" presStyleCnt="0"/>
      <dgm:spPr/>
    </dgm:pt>
    <dgm:pt modelId="{CA08F94E-1BC7-45A5-B423-9192412A33C4}" type="pres">
      <dgm:prSet presAssocID="{7DDF6358-9699-45A5-A4F5-0D7C61EE44AF}" presName="composite" presStyleCnt="0"/>
      <dgm:spPr/>
    </dgm:pt>
    <dgm:pt modelId="{A94F118D-B36B-49F2-940D-0B616417922A}" type="pres">
      <dgm:prSet presAssocID="{7DDF6358-9699-45A5-A4F5-0D7C61EE44AF}" presName="LShape" presStyleLbl="alignNode1" presStyleIdx="4" presStyleCnt="7"/>
      <dgm:spPr/>
    </dgm:pt>
    <dgm:pt modelId="{3E557A55-9D3E-445B-B4A0-6B487FB0F079}" type="pres">
      <dgm:prSet presAssocID="{7DDF6358-9699-45A5-A4F5-0D7C61EE44AF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BF67AA-9443-4211-ADB5-8F0AC1D14AE1}" type="pres">
      <dgm:prSet presAssocID="{7DDF6358-9699-45A5-A4F5-0D7C61EE44AF}" presName="Triangle" presStyleLbl="alignNode1" presStyleIdx="5" presStyleCnt="7"/>
      <dgm:spPr/>
    </dgm:pt>
    <dgm:pt modelId="{C394490E-8A03-49E3-AB22-C2258A7FD540}" type="pres">
      <dgm:prSet presAssocID="{63BF34DF-2712-4C6E-8908-4140CD906FDC}" presName="sibTrans" presStyleCnt="0"/>
      <dgm:spPr/>
    </dgm:pt>
    <dgm:pt modelId="{BB92FDFA-92D9-4807-BF66-134F876A9D5F}" type="pres">
      <dgm:prSet presAssocID="{63BF34DF-2712-4C6E-8908-4140CD906FDC}" presName="space" presStyleCnt="0"/>
      <dgm:spPr/>
    </dgm:pt>
    <dgm:pt modelId="{3C00F707-7F0D-4E31-9900-88A7C801CDB2}" type="pres">
      <dgm:prSet presAssocID="{E4D7DC63-13FA-4526-A24F-F01A5BB343BE}" presName="composite" presStyleCnt="0"/>
      <dgm:spPr/>
    </dgm:pt>
    <dgm:pt modelId="{D866D1EA-3586-46E8-85CC-15F6D937D5CB}" type="pres">
      <dgm:prSet presAssocID="{E4D7DC63-13FA-4526-A24F-F01A5BB343BE}" presName="LShape" presStyleLbl="alignNode1" presStyleIdx="6" presStyleCnt="7"/>
      <dgm:spPr/>
    </dgm:pt>
    <dgm:pt modelId="{B030EA7A-0B90-4904-8A46-F21D0DFCA078}" type="pres">
      <dgm:prSet presAssocID="{E4D7DC63-13FA-4526-A24F-F01A5BB343BE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29A1A78-9210-4FA7-974D-31C3BCD9CC41}" srcId="{D9BE0E3E-9459-472E-9A63-A566B040EC2E}" destId="{2AC23519-09EB-4190-80E2-6942E8725984}" srcOrd="0" destOrd="0" parTransId="{6436EBC4-72DF-4762-B5FA-9AE12937B841}" sibTransId="{388B1C4C-3D8B-4E13-84F8-81DF09315F99}"/>
    <dgm:cxn modelId="{F1A28F84-8611-4D85-B4DE-814D54390731}" srcId="{D9BE0E3E-9459-472E-9A63-A566B040EC2E}" destId="{7DDF6358-9699-45A5-A4F5-0D7C61EE44AF}" srcOrd="2" destOrd="0" parTransId="{0396011B-436A-4737-A64A-A6BAA3BC59F7}" sibTransId="{63BF34DF-2712-4C6E-8908-4140CD906FDC}"/>
    <dgm:cxn modelId="{1B99D20F-7667-4E0B-8E2F-CB474C86EE03}" type="presOf" srcId="{D9BE0E3E-9459-472E-9A63-A566B040EC2E}" destId="{345496B2-BD88-4C6E-940E-7431EE8CFEA0}" srcOrd="0" destOrd="0" presId="urn:microsoft.com/office/officeart/2009/3/layout/StepUpProcess"/>
    <dgm:cxn modelId="{7C6311D9-EE91-433D-85B8-F4C5B6A158EF}" type="presOf" srcId="{7DDF6358-9699-45A5-A4F5-0D7C61EE44AF}" destId="{3E557A55-9D3E-445B-B4A0-6B487FB0F079}" srcOrd="0" destOrd="0" presId="urn:microsoft.com/office/officeart/2009/3/layout/StepUpProcess"/>
    <dgm:cxn modelId="{C42E92FB-BE08-4DE3-930A-D0E3CB01DDDC}" type="presOf" srcId="{E4D7DC63-13FA-4526-A24F-F01A5BB343BE}" destId="{B030EA7A-0B90-4904-8A46-F21D0DFCA078}" srcOrd="0" destOrd="0" presId="urn:microsoft.com/office/officeart/2009/3/layout/StepUpProcess"/>
    <dgm:cxn modelId="{61581224-A681-49A7-9E34-93EB5BD5E4AA}" srcId="{D9BE0E3E-9459-472E-9A63-A566B040EC2E}" destId="{E267E7DF-48F4-47C4-BA10-0547C157A810}" srcOrd="1" destOrd="0" parTransId="{90D593CC-631C-4CF8-ACE1-34CF9BB34820}" sibTransId="{9C8EAC92-B9D8-47C0-A1C5-A1AF27CDFECF}"/>
    <dgm:cxn modelId="{7363DFFE-59DD-46CE-81A9-1F6EA73F95DA}" type="presOf" srcId="{E267E7DF-48F4-47C4-BA10-0547C157A810}" destId="{ACCAC4D8-397A-4525-AFFC-539820342F20}" srcOrd="0" destOrd="0" presId="urn:microsoft.com/office/officeart/2009/3/layout/StepUpProcess"/>
    <dgm:cxn modelId="{D81736DD-510C-4C4C-9596-126DDFB3C741}" type="presOf" srcId="{2AC23519-09EB-4190-80E2-6942E8725984}" destId="{9B9D023D-CA1E-4C4D-B51A-99108D19EF5B}" srcOrd="0" destOrd="0" presId="urn:microsoft.com/office/officeart/2009/3/layout/StepUpProcess"/>
    <dgm:cxn modelId="{4D6B159C-F4CF-41A1-BEDE-0E6A3D070496}" srcId="{D9BE0E3E-9459-472E-9A63-A566B040EC2E}" destId="{E4D7DC63-13FA-4526-A24F-F01A5BB343BE}" srcOrd="3" destOrd="0" parTransId="{25A3763F-2D9C-4166-9006-2C4E86290535}" sibTransId="{0AE2EDD4-0D08-4524-9CFD-ECCFA128FDD6}"/>
    <dgm:cxn modelId="{FFA0BAA5-E98B-4D6C-BD24-890CCD982A7F}" type="presParOf" srcId="{345496B2-BD88-4C6E-940E-7431EE8CFEA0}" destId="{D9B4B47B-E445-40BA-9369-DB97F8EAD6D1}" srcOrd="0" destOrd="0" presId="urn:microsoft.com/office/officeart/2009/3/layout/StepUpProcess"/>
    <dgm:cxn modelId="{A71EBE30-134E-4AB9-9C09-48436249041B}" type="presParOf" srcId="{D9B4B47B-E445-40BA-9369-DB97F8EAD6D1}" destId="{5BF05F56-4BE9-4550-9BBE-46064BDB106F}" srcOrd="0" destOrd="0" presId="urn:microsoft.com/office/officeart/2009/3/layout/StepUpProcess"/>
    <dgm:cxn modelId="{A0667943-3E83-4D38-80C9-00EFB52ABF59}" type="presParOf" srcId="{D9B4B47B-E445-40BA-9369-DB97F8EAD6D1}" destId="{9B9D023D-CA1E-4C4D-B51A-99108D19EF5B}" srcOrd="1" destOrd="0" presId="urn:microsoft.com/office/officeart/2009/3/layout/StepUpProcess"/>
    <dgm:cxn modelId="{6D23D0BA-BADB-4AEE-ADBB-9414538D315F}" type="presParOf" srcId="{D9B4B47B-E445-40BA-9369-DB97F8EAD6D1}" destId="{252D52BE-6A64-4EB8-8A99-E40F144E0862}" srcOrd="2" destOrd="0" presId="urn:microsoft.com/office/officeart/2009/3/layout/StepUpProcess"/>
    <dgm:cxn modelId="{6CAC49C7-400D-4B37-8969-31C0BDD5BD6B}" type="presParOf" srcId="{345496B2-BD88-4C6E-940E-7431EE8CFEA0}" destId="{CB0407D7-4EEF-4115-81CC-21FD66709935}" srcOrd="1" destOrd="0" presId="urn:microsoft.com/office/officeart/2009/3/layout/StepUpProcess"/>
    <dgm:cxn modelId="{B5ED4912-946B-4C21-9B76-D25FDB227026}" type="presParOf" srcId="{CB0407D7-4EEF-4115-81CC-21FD66709935}" destId="{FAC78CCC-64A3-4EF2-992F-CF28B225934C}" srcOrd="0" destOrd="0" presId="urn:microsoft.com/office/officeart/2009/3/layout/StepUpProcess"/>
    <dgm:cxn modelId="{B10E1136-1247-4396-A2B3-BBBFF6A40CFD}" type="presParOf" srcId="{345496B2-BD88-4C6E-940E-7431EE8CFEA0}" destId="{3EE1C378-39D7-40EA-85C4-C73B159BD308}" srcOrd="2" destOrd="0" presId="urn:microsoft.com/office/officeart/2009/3/layout/StepUpProcess"/>
    <dgm:cxn modelId="{4ABB7100-3F2F-45CF-9BBD-6F8CA170318F}" type="presParOf" srcId="{3EE1C378-39D7-40EA-85C4-C73B159BD308}" destId="{BECF7801-18AD-410C-9292-67966F179529}" srcOrd="0" destOrd="0" presId="urn:microsoft.com/office/officeart/2009/3/layout/StepUpProcess"/>
    <dgm:cxn modelId="{BB941942-3C6B-4FF0-A9BA-EF6F143E63F0}" type="presParOf" srcId="{3EE1C378-39D7-40EA-85C4-C73B159BD308}" destId="{ACCAC4D8-397A-4525-AFFC-539820342F20}" srcOrd="1" destOrd="0" presId="urn:microsoft.com/office/officeart/2009/3/layout/StepUpProcess"/>
    <dgm:cxn modelId="{8E65B529-BE21-47C0-9BBD-F795EF6FA28C}" type="presParOf" srcId="{3EE1C378-39D7-40EA-85C4-C73B159BD308}" destId="{A601B21F-5616-420F-ADD3-B2B30AC177FA}" srcOrd="2" destOrd="0" presId="urn:microsoft.com/office/officeart/2009/3/layout/StepUpProcess"/>
    <dgm:cxn modelId="{E4D5AB9C-53C3-4CC1-8102-E7FDC9029E6C}" type="presParOf" srcId="{345496B2-BD88-4C6E-940E-7431EE8CFEA0}" destId="{D599D6EB-93C1-466C-A236-DD95353CC912}" srcOrd="3" destOrd="0" presId="urn:microsoft.com/office/officeart/2009/3/layout/StepUpProcess"/>
    <dgm:cxn modelId="{D232FEFC-27A0-44C5-9EDD-44DF8079181D}" type="presParOf" srcId="{D599D6EB-93C1-466C-A236-DD95353CC912}" destId="{7A0D07DF-AF2C-48DE-B5D0-00BD7FAA613F}" srcOrd="0" destOrd="0" presId="urn:microsoft.com/office/officeart/2009/3/layout/StepUpProcess"/>
    <dgm:cxn modelId="{A267DDA5-F44E-47D8-BB33-44ED8D82BBC0}" type="presParOf" srcId="{345496B2-BD88-4C6E-940E-7431EE8CFEA0}" destId="{CA08F94E-1BC7-45A5-B423-9192412A33C4}" srcOrd="4" destOrd="0" presId="urn:microsoft.com/office/officeart/2009/3/layout/StepUpProcess"/>
    <dgm:cxn modelId="{51D21BDD-0987-40F9-9D54-3D986B4A7D6B}" type="presParOf" srcId="{CA08F94E-1BC7-45A5-B423-9192412A33C4}" destId="{A94F118D-B36B-49F2-940D-0B616417922A}" srcOrd="0" destOrd="0" presId="urn:microsoft.com/office/officeart/2009/3/layout/StepUpProcess"/>
    <dgm:cxn modelId="{33316915-256E-480F-B006-06F59BA1A631}" type="presParOf" srcId="{CA08F94E-1BC7-45A5-B423-9192412A33C4}" destId="{3E557A55-9D3E-445B-B4A0-6B487FB0F079}" srcOrd="1" destOrd="0" presId="urn:microsoft.com/office/officeart/2009/3/layout/StepUpProcess"/>
    <dgm:cxn modelId="{1F29B642-0976-4CFC-8A75-E63A09E8CA01}" type="presParOf" srcId="{CA08F94E-1BC7-45A5-B423-9192412A33C4}" destId="{92BF67AA-9443-4211-ADB5-8F0AC1D14AE1}" srcOrd="2" destOrd="0" presId="urn:microsoft.com/office/officeart/2009/3/layout/StepUpProcess"/>
    <dgm:cxn modelId="{26054CC1-CE60-42F0-8BB7-FB76FFD734E0}" type="presParOf" srcId="{345496B2-BD88-4C6E-940E-7431EE8CFEA0}" destId="{C394490E-8A03-49E3-AB22-C2258A7FD540}" srcOrd="5" destOrd="0" presId="urn:microsoft.com/office/officeart/2009/3/layout/StepUpProcess"/>
    <dgm:cxn modelId="{DF1D72CF-7E3A-43B2-8CAA-203D79049CA6}" type="presParOf" srcId="{C394490E-8A03-49E3-AB22-C2258A7FD540}" destId="{BB92FDFA-92D9-4807-BF66-134F876A9D5F}" srcOrd="0" destOrd="0" presId="urn:microsoft.com/office/officeart/2009/3/layout/StepUpProcess"/>
    <dgm:cxn modelId="{5D11730E-99BE-4A67-BCB7-90BDFBD20EAD}" type="presParOf" srcId="{345496B2-BD88-4C6E-940E-7431EE8CFEA0}" destId="{3C00F707-7F0D-4E31-9900-88A7C801CDB2}" srcOrd="6" destOrd="0" presId="urn:microsoft.com/office/officeart/2009/3/layout/StepUpProcess"/>
    <dgm:cxn modelId="{9D526CE1-1202-41EA-AC92-39D70AC02191}" type="presParOf" srcId="{3C00F707-7F0D-4E31-9900-88A7C801CDB2}" destId="{D866D1EA-3586-46E8-85CC-15F6D937D5CB}" srcOrd="0" destOrd="0" presId="urn:microsoft.com/office/officeart/2009/3/layout/StepUpProcess"/>
    <dgm:cxn modelId="{CBDB2295-6814-4985-97C1-7D859C428B32}" type="presParOf" srcId="{3C00F707-7F0D-4E31-9900-88A7C801CDB2}" destId="{B030EA7A-0B90-4904-8A46-F21D0DFCA07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BE0E3E-9459-472E-9A63-A566B040EC2E}" type="doc">
      <dgm:prSet loTypeId="urn:microsoft.com/office/officeart/2005/8/layout/hierarchy3" loCatId="list" qsTypeId="urn:microsoft.com/office/officeart/2005/8/quickstyle/3d4" qsCatId="3D" csTypeId="urn:microsoft.com/office/officeart/2005/8/colors/accent1_2" csCatId="accent1" phldr="1"/>
      <dgm:spPr/>
    </dgm:pt>
    <dgm:pt modelId="{2AC23519-09EB-4190-80E2-6942E8725984}">
      <dgm:prSet phldrT="[Texto]"/>
      <dgm:spPr/>
      <dgm:t>
        <a:bodyPr/>
        <a:lstStyle/>
        <a:p>
          <a:r>
            <a:rPr lang="es-MX" smtClean="0">
              <a:solidFill>
                <a:schemeClr val="tx1"/>
              </a:solidFill>
            </a:rPr>
            <a:t>SIVNE 2015-2016</a:t>
          </a:r>
          <a:endParaRPr lang="es-MX" dirty="0">
            <a:solidFill>
              <a:schemeClr val="tx1"/>
            </a:solidFill>
          </a:endParaRPr>
        </a:p>
      </dgm:t>
    </dgm:pt>
    <dgm:pt modelId="{6436EBC4-72DF-4762-B5FA-9AE12937B841}" type="parTrans" cxnId="{A29A1A78-9210-4FA7-974D-31C3BCD9CC41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388B1C4C-3D8B-4E13-84F8-81DF09315F99}" type="sibTrans" cxnId="{A29A1A78-9210-4FA7-974D-31C3BCD9CC41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DDF6358-9699-45A5-A4F5-0D7C61EE44AF}">
      <dgm:prSet phldrT="[Texto]"/>
      <dgm:spPr/>
      <dgm:t>
        <a:bodyPr/>
        <a:lstStyle/>
        <a:p>
          <a:r>
            <a:rPr lang="es-MX" smtClean="0">
              <a:solidFill>
                <a:schemeClr val="tx1"/>
              </a:solidFill>
            </a:rPr>
            <a:t>SIVNE 2017-2018</a:t>
          </a:r>
          <a:endParaRPr lang="es-MX" dirty="0">
            <a:solidFill>
              <a:schemeClr val="tx1"/>
            </a:solidFill>
          </a:endParaRPr>
        </a:p>
      </dgm:t>
    </dgm:pt>
    <dgm:pt modelId="{0396011B-436A-4737-A64A-A6BAA3BC59F7}" type="parTrans" cxnId="{F1A28F84-8611-4D85-B4DE-814D54390731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63BF34DF-2712-4C6E-8908-4140CD906FDC}" type="sibTrans" cxnId="{F1A28F84-8611-4D85-B4DE-814D54390731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E4D7DC63-13FA-4526-A24F-F01A5BB343BE}">
      <dgm:prSet phldrT="[Texto]"/>
      <dgm:spPr/>
      <dgm:t>
        <a:bodyPr/>
        <a:lstStyle/>
        <a:p>
          <a:r>
            <a:rPr lang="es-MX" smtClean="0">
              <a:solidFill>
                <a:schemeClr val="tx1"/>
              </a:solidFill>
            </a:rPr>
            <a:t>SIVNNEI 2017-2018</a:t>
          </a:r>
          <a:endParaRPr lang="es-MX" dirty="0">
            <a:solidFill>
              <a:schemeClr val="tx1"/>
            </a:solidFill>
          </a:endParaRPr>
        </a:p>
      </dgm:t>
    </dgm:pt>
    <dgm:pt modelId="{25A3763F-2D9C-4166-9006-2C4E86290535}" type="parTrans" cxnId="{4D6B159C-F4CF-41A1-BEDE-0E6A3D070496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AE2EDD4-0D08-4524-9CFD-ECCFA128FDD6}" type="sibTrans" cxnId="{4D6B159C-F4CF-41A1-BEDE-0E6A3D070496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E267E7DF-48F4-47C4-BA10-0547C157A810}">
      <dgm:prSet phldrT="[Texto]"/>
      <dgm:spPr/>
      <dgm:t>
        <a:bodyPr/>
        <a:lstStyle/>
        <a:p>
          <a:r>
            <a:rPr lang="es-MX" smtClean="0">
              <a:solidFill>
                <a:schemeClr val="tx1"/>
              </a:solidFill>
            </a:rPr>
            <a:t>SIVNE 2016-2017</a:t>
          </a:r>
          <a:endParaRPr lang="es-MX" dirty="0">
            <a:solidFill>
              <a:schemeClr val="tx1"/>
            </a:solidFill>
          </a:endParaRPr>
        </a:p>
      </dgm:t>
    </dgm:pt>
    <dgm:pt modelId="{90D593CC-631C-4CF8-ACE1-34CF9BB34820}" type="parTrans" cxnId="{61581224-A681-49A7-9E34-93EB5BD5E4AA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C8EAC92-B9D8-47C0-A1C5-A1AF27CDFECF}" type="sibTrans" cxnId="{61581224-A681-49A7-9E34-93EB5BD5E4AA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86E1FCFF-B08C-4B6E-A47F-63BAFBE66A73}">
      <dgm:prSet phldrT="[Texto]"/>
      <dgm:spPr/>
      <dgm:t>
        <a:bodyPr/>
        <a:lstStyle/>
        <a:p>
          <a:r>
            <a:rPr lang="es-MX" b="1" i="0" u="none" smtClean="0">
              <a:solidFill>
                <a:schemeClr val="tx1"/>
              </a:solidFill>
            </a:rPr>
            <a:t>8,466,184</a:t>
          </a:r>
          <a:endParaRPr lang="es-MX" dirty="0">
            <a:solidFill>
              <a:schemeClr val="tx1"/>
            </a:solidFill>
          </a:endParaRPr>
        </a:p>
      </dgm:t>
    </dgm:pt>
    <dgm:pt modelId="{EB7FBB3D-705A-4554-A881-284B4213F6FD}" type="parTrans" cxnId="{763675B0-830C-46C5-80B5-E98E54F5C62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90BE628-742A-4FCC-B671-E8B9715F2C2A}" type="sibTrans" cxnId="{763675B0-830C-46C5-80B5-E98E54F5C62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5ADF66C-3374-4AE6-8D38-8CF534E1C67A}">
      <dgm:prSet phldrT="[Texto]"/>
      <dgm:spPr/>
      <dgm:t>
        <a:bodyPr/>
        <a:lstStyle/>
        <a:p>
          <a:r>
            <a:rPr lang="es-MX" b="1" i="0" u="none" dirty="0" smtClean="0">
              <a:solidFill>
                <a:schemeClr val="tx1"/>
              </a:solidFill>
            </a:rPr>
            <a:t>3,489,611</a:t>
          </a:r>
        </a:p>
      </dgm:t>
    </dgm:pt>
    <dgm:pt modelId="{A89885E5-CC15-4C8A-ABC6-53ACC641CCC4}" type="parTrans" cxnId="{69E7F88B-C6A6-48EB-A291-0042E1FEE3B4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D35194B-7CD8-48D8-A379-129A30FC8DC1}" type="sibTrans" cxnId="{69E7F88B-C6A6-48EB-A291-0042E1FEE3B4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106AF8A-7983-4EF2-8EDD-F8CCD12F180C}">
      <dgm:prSet phldrT="[Texto]"/>
      <dgm:spPr/>
      <dgm:t>
        <a:bodyPr/>
        <a:lstStyle/>
        <a:p>
          <a:r>
            <a:rPr lang="es-MX" b="1" i="0" u="none" dirty="0" smtClean="0">
              <a:solidFill>
                <a:schemeClr val="tx1"/>
              </a:solidFill>
            </a:rPr>
            <a:t>5,564,730</a:t>
          </a:r>
          <a:endParaRPr lang="es-MX" b="1" i="0" u="none" dirty="0">
            <a:solidFill>
              <a:schemeClr val="tx1"/>
            </a:solidFill>
          </a:endParaRPr>
        </a:p>
      </dgm:t>
    </dgm:pt>
    <dgm:pt modelId="{5C2ACB18-E911-404A-A378-B6C177B99508}" type="parTrans" cxnId="{A207431A-B762-414C-B31F-DFC3CB0C8F26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E55431D-129D-423D-B2F4-15B0914A9259}" type="sibTrans" cxnId="{A207431A-B762-414C-B31F-DFC3CB0C8F26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5179DC8-8715-41D1-9321-CCCBAB4DE803}">
      <dgm:prSet phldrT="[Texto]"/>
      <dgm:spPr/>
      <dgm:t>
        <a:bodyPr/>
        <a:lstStyle/>
        <a:p>
          <a:r>
            <a:rPr lang="es-MX" b="1" i="0" u="none" smtClean="0">
              <a:solidFill>
                <a:schemeClr val="tx1"/>
              </a:solidFill>
            </a:rPr>
            <a:t>211,273</a:t>
          </a:r>
          <a:endParaRPr lang="es-MX" dirty="0">
            <a:solidFill>
              <a:schemeClr val="tx1"/>
            </a:solidFill>
          </a:endParaRPr>
        </a:p>
      </dgm:t>
    </dgm:pt>
    <dgm:pt modelId="{2A2A5737-71EE-4567-BD98-668EA605C2FE}" type="parTrans" cxnId="{1D321B19-C0F8-41B0-B4FE-A095A9DF9E46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F0D3235-CB0D-4006-932F-867C0CBBCD92}" type="sibTrans" cxnId="{1D321B19-C0F8-41B0-B4FE-A095A9DF9E46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701267E-BAAF-4689-81FF-78DDBAA5188D}">
      <dgm:prSet phldrT="[Texto]"/>
      <dgm:spPr/>
      <dgm:t>
        <a:bodyPr/>
        <a:lstStyle/>
        <a:p>
          <a:r>
            <a:rPr lang="es-MX" b="1" i="0" u="none" dirty="0" smtClean="0">
              <a:solidFill>
                <a:schemeClr val="tx1"/>
              </a:solidFill>
            </a:rPr>
            <a:t>222,206</a:t>
          </a:r>
          <a:endParaRPr lang="es-MX" b="1" i="0" u="none" dirty="0">
            <a:solidFill>
              <a:schemeClr val="tx1"/>
            </a:solidFill>
          </a:endParaRPr>
        </a:p>
      </dgm:t>
    </dgm:pt>
    <dgm:pt modelId="{125C532E-D846-407B-B7EF-890B6ECAB12A}" type="parTrans" cxnId="{6F40E01A-9319-42A1-837B-160B2C4F174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9029D64-7771-4D21-8AC0-9DD5483925AC}" type="sibTrans" cxnId="{6F40E01A-9319-42A1-837B-160B2C4F174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79EFD63-0F23-41F2-B693-EB90BD282E41}" type="pres">
      <dgm:prSet presAssocID="{D9BE0E3E-9459-472E-9A63-A566B040EC2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D7779FD-F849-4B0E-9B50-5CAC7BF55918}" type="pres">
      <dgm:prSet presAssocID="{2AC23519-09EB-4190-80E2-6942E8725984}" presName="root" presStyleCnt="0"/>
      <dgm:spPr/>
    </dgm:pt>
    <dgm:pt modelId="{95BAF6B8-5FA7-40C7-B8F4-6CBCFC3C9BBF}" type="pres">
      <dgm:prSet presAssocID="{2AC23519-09EB-4190-80E2-6942E8725984}" presName="rootComposite" presStyleCnt="0"/>
      <dgm:spPr/>
    </dgm:pt>
    <dgm:pt modelId="{784EE133-5462-4609-9726-25AFB8415CCB}" type="pres">
      <dgm:prSet presAssocID="{2AC23519-09EB-4190-80E2-6942E8725984}" presName="rootText" presStyleLbl="node1" presStyleIdx="0" presStyleCnt="4"/>
      <dgm:spPr/>
      <dgm:t>
        <a:bodyPr/>
        <a:lstStyle/>
        <a:p>
          <a:endParaRPr lang="es-MX"/>
        </a:p>
      </dgm:t>
    </dgm:pt>
    <dgm:pt modelId="{9CA62273-98B0-4E61-B588-FD458DF2ED6E}" type="pres">
      <dgm:prSet presAssocID="{2AC23519-09EB-4190-80E2-6942E8725984}" presName="rootConnector" presStyleLbl="node1" presStyleIdx="0" presStyleCnt="4"/>
      <dgm:spPr/>
      <dgm:t>
        <a:bodyPr/>
        <a:lstStyle/>
        <a:p>
          <a:endParaRPr lang="es-MX"/>
        </a:p>
      </dgm:t>
    </dgm:pt>
    <dgm:pt modelId="{FD14CC40-11BD-45B8-8A1C-D59134EA23A4}" type="pres">
      <dgm:prSet presAssocID="{2AC23519-09EB-4190-80E2-6942E8725984}" presName="childShape" presStyleCnt="0"/>
      <dgm:spPr/>
    </dgm:pt>
    <dgm:pt modelId="{01143359-0165-4EA1-83D7-84031D1A6CC0}" type="pres">
      <dgm:prSet presAssocID="{EB7FBB3D-705A-4554-A881-284B4213F6FD}" presName="Name13" presStyleLbl="parChTrans1D2" presStyleIdx="0" presStyleCnt="5"/>
      <dgm:spPr/>
      <dgm:t>
        <a:bodyPr/>
        <a:lstStyle/>
        <a:p>
          <a:endParaRPr lang="es-MX"/>
        </a:p>
      </dgm:t>
    </dgm:pt>
    <dgm:pt modelId="{B4A03302-5ABE-4DB9-86BF-562BE5532963}" type="pres">
      <dgm:prSet presAssocID="{86E1FCFF-B08C-4B6E-A47F-63BAFBE66A73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926E1A2-8BB8-4148-9886-C4310ACA17B9}" type="pres">
      <dgm:prSet presAssocID="{E267E7DF-48F4-47C4-BA10-0547C157A810}" presName="root" presStyleCnt="0"/>
      <dgm:spPr/>
    </dgm:pt>
    <dgm:pt modelId="{1586EAF9-C979-4367-AF15-3EF5763136C6}" type="pres">
      <dgm:prSet presAssocID="{E267E7DF-48F4-47C4-BA10-0547C157A810}" presName="rootComposite" presStyleCnt="0"/>
      <dgm:spPr/>
    </dgm:pt>
    <dgm:pt modelId="{417F55B3-3310-4E54-BE81-82A910DA2163}" type="pres">
      <dgm:prSet presAssocID="{E267E7DF-48F4-47C4-BA10-0547C157A810}" presName="rootText" presStyleLbl="node1" presStyleIdx="1" presStyleCnt="4"/>
      <dgm:spPr/>
      <dgm:t>
        <a:bodyPr/>
        <a:lstStyle/>
        <a:p>
          <a:endParaRPr lang="es-MX"/>
        </a:p>
      </dgm:t>
    </dgm:pt>
    <dgm:pt modelId="{B44F91B7-E323-4734-ADC6-87C6419119DC}" type="pres">
      <dgm:prSet presAssocID="{E267E7DF-48F4-47C4-BA10-0547C157A810}" presName="rootConnector" presStyleLbl="node1" presStyleIdx="1" presStyleCnt="4"/>
      <dgm:spPr/>
      <dgm:t>
        <a:bodyPr/>
        <a:lstStyle/>
        <a:p>
          <a:endParaRPr lang="es-MX"/>
        </a:p>
      </dgm:t>
    </dgm:pt>
    <dgm:pt modelId="{0691D259-84F1-4465-AD85-E48B5983A18A}" type="pres">
      <dgm:prSet presAssocID="{E267E7DF-48F4-47C4-BA10-0547C157A810}" presName="childShape" presStyleCnt="0"/>
      <dgm:spPr/>
    </dgm:pt>
    <dgm:pt modelId="{3231D170-0545-4124-A86E-9B57543D0848}" type="pres">
      <dgm:prSet presAssocID="{A89885E5-CC15-4C8A-ABC6-53ACC641CCC4}" presName="Name13" presStyleLbl="parChTrans1D2" presStyleIdx="1" presStyleCnt="5"/>
      <dgm:spPr/>
      <dgm:t>
        <a:bodyPr/>
        <a:lstStyle/>
        <a:p>
          <a:endParaRPr lang="es-MX"/>
        </a:p>
      </dgm:t>
    </dgm:pt>
    <dgm:pt modelId="{989FCA3E-790C-46D0-AC44-A02D74B9AF2B}" type="pres">
      <dgm:prSet presAssocID="{75ADF66C-3374-4AE6-8D38-8CF534E1C67A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C27E93-08F6-4350-8C00-57CFCD26EF7E}" type="pres">
      <dgm:prSet presAssocID="{7DDF6358-9699-45A5-A4F5-0D7C61EE44AF}" presName="root" presStyleCnt="0"/>
      <dgm:spPr/>
    </dgm:pt>
    <dgm:pt modelId="{9A4E6B0E-CC5B-4566-918C-ACF70D4E418E}" type="pres">
      <dgm:prSet presAssocID="{7DDF6358-9699-45A5-A4F5-0D7C61EE44AF}" presName="rootComposite" presStyleCnt="0"/>
      <dgm:spPr/>
    </dgm:pt>
    <dgm:pt modelId="{4C7836E5-983A-4D4D-A276-D54212E2B8FD}" type="pres">
      <dgm:prSet presAssocID="{7DDF6358-9699-45A5-A4F5-0D7C61EE44AF}" presName="rootText" presStyleLbl="node1" presStyleIdx="2" presStyleCnt="4"/>
      <dgm:spPr/>
      <dgm:t>
        <a:bodyPr/>
        <a:lstStyle/>
        <a:p>
          <a:endParaRPr lang="es-MX"/>
        </a:p>
      </dgm:t>
    </dgm:pt>
    <dgm:pt modelId="{9EBCAE07-E517-420E-94FA-239474475060}" type="pres">
      <dgm:prSet presAssocID="{7DDF6358-9699-45A5-A4F5-0D7C61EE44AF}" presName="rootConnector" presStyleLbl="node1" presStyleIdx="2" presStyleCnt="4"/>
      <dgm:spPr/>
      <dgm:t>
        <a:bodyPr/>
        <a:lstStyle/>
        <a:p>
          <a:endParaRPr lang="es-MX"/>
        </a:p>
      </dgm:t>
    </dgm:pt>
    <dgm:pt modelId="{13AA9232-57C8-424E-B551-DE10C33B4F88}" type="pres">
      <dgm:prSet presAssocID="{7DDF6358-9699-45A5-A4F5-0D7C61EE44AF}" presName="childShape" presStyleCnt="0"/>
      <dgm:spPr/>
    </dgm:pt>
    <dgm:pt modelId="{B33DA5A5-FE34-4F24-8853-81B8E1E6A104}" type="pres">
      <dgm:prSet presAssocID="{5C2ACB18-E911-404A-A378-B6C177B99508}" presName="Name13" presStyleLbl="parChTrans1D2" presStyleIdx="2" presStyleCnt="5"/>
      <dgm:spPr/>
      <dgm:t>
        <a:bodyPr/>
        <a:lstStyle/>
        <a:p>
          <a:endParaRPr lang="es-MX"/>
        </a:p>
      </dgm:t>
    </dgm:pt>
    <dgm:pt modelId="{13B1ECBA-1D36-49F8-B338-1A51403CD5CF}" type="pres">
      <dgm:prSet presAssocID="{D106AF8A-7983-4EF2-8EDD-F8CCD12F180C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036E18-7303-472E-BCC8-88147625D97B}" type="pres">
      <dgm:prSet presAssocID="{E4D7DC63-13FA-4526-A24F-F01A5BB343BE}" presName="root" presStyleCnt="0"/>
      <dgm:spPr/>
    </dgm:pt>
    <dgm:pt modelId="{CC66DB79-D4E6-4259-AC02-AA48CD552D49}" type="pres">
      <dgm:prSet presAssocID="{E4D7DC63-13FA-4526-A24F-F01A5BB343BE}" presName="rootComposite" presStyleCnt="0"/>
      <dgm:spPr/>
    </dgm:pt>
    <dgm:pt modelId="{CC3A5554-A4C9-4486-B532-5DEB8B03C0A6}" type="pres">
      <dgm:prSet presAssocID="{E4D7DC63-13FA-4526-A24F-F01A5BB343BE}" presName="rootText" presStyleLbl="node1" presStyleIdx="3" presStyleCnt="4"/>
      <dgm:spPr/>
      <dgm:t>
        <a:bodyPr/>
        <a:lstStyle/>
        <a:p>
          <a:endParaRPr lang="es-MX"/>
        </a:p>
      </dgm:t>
    </dgm:pt>
    <dgm:pt modelId="{9A8C3DE4-B87B-4EAB-A0CF-5DD21A8AE3B2}" type="pres">
      <dgm:prSet presAssocID="{E4D7DC63-13FA-4526-A24F-F01A5BB343BE}" presName="rootConnector" presStyleLbl="node1" presStyleIdx="3" presStyleCnt="4"/>
      <dgm:spPr/>
      <dgm:t>
        <a:bodyPr/>
        <a:lstStyle/>
        <a:p>
          <a:endParaRPr lang="es-MX"/>
        </a:p>
      </dgm:t>
    </dgm:pt>
    <dgm:pt modelId="{109E8416-EF44-4AB9-9EA5-98EDD75D3665}" type="pres">
      <dgm:prSet presAssocID="{E4D7DC63-13FA-4526-A24F-F01A5BB343BE}" presName="childShape" presStyleCnt="0"/>
      <dgm:spPr/>
    </dgm:pt>
    <dgm:pt modelId="{223407E7-D98D-4873-98B1-19F7AC9296CB}" type="pres">
      <dgm:prSet presAssocID="{125C532E-D846-407B-B7EF-890B6ECAB12A}" presName="Name13" presStyleLbl="parChTrans1D2" presStyleIdx="3" presStyleCnt="5"/>
      <dgm:spPr/>
      <dgm:t>
        <a:bodyPr/>
        <a:lstStyle/>
        <a:p>
          <a:endParaRPr lang="es-MX"/>
        </a:p>
      </dgm:t>
    </dgm:pt>
    <dgm:pt modelId="{0A159C63-F671-4558-B34B-FD0593A947D7}" type="pres">
      <dgm:prSet presAssocID="{A701267E-BAAF-4689-81FF-78DDBAA5188D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E5FCB1-DC0F-43C7-A7E1-5729213F1941}" type="pres">
      <dgm:prSet presAssocID="{2A2A5737-71EE-4567-BD98-668EA605C2FE}" presName="Name13" presStyleLbl="parChTrans1D2" presStyleIdx="4" presStyleCnt="5"/>
      <dgm:spPr/>
      <dgm:t>
        <a:bodyPr/>
        <a:lstStyle/>
        <a:p>
          <a:endParaRPr lang="es-MX"/>
        </a:p>
      </dgm:t>
    </dgm:pt>
    <dgm:pt modelId="{34B40DCA-C970-4FAE-BDE9-3B90E36190A0}" type="pres">
      <dgm:prSet presAssocID="{05179DC8-8715-41D1-9321-CCCBAB4DE803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D51EA14-F59B-400F-8798-95880CC2B537}" type="presOf" srcId="{86E1FCFF-B08C-4B6E-A47F-63BAFBE66A73}" destId="{B4A03302-5ABE-4DB9-86BF-562BE5532963}" srcOrd="0" destOrd="0" presId="urn:microsoft.com/office/officeart/2005/8/layout/hierarchy3"/>
    <dgm:cxn modelId="{BA044334-DC0F-4AD0-A365-BFBCEA33F776}" type="presOf" srcId="{2AC23519-09EB-4190-80E2-6942E8725984}" destId="{9CA62273-98B0-4E61-B588-FD458DF2ED6E}" srcOrd="1" destOrd="0" presId="urn:microsoft.com/office/officeart/2005/8/layout/hierarchy3"/>
    <dgm:cxn modelId="{550966C7-84F3-4A6E-BDE3-81F627B60B19}" type="presOf" srcId="{E267E7DF-48F4-47C4-BA10-0547C157A810}" destId="{B44F91B7-E323-4734-ADC6-87C6419119DC}" srcOrd="1" destOrd="0" presId="urn:microsoft.com/office/officeart/2005/8/layout/hierarchy3"/>
    <dgm:cxn modelId="{DE7E0AB7-8EBE-4062-876D-ADC39B486EB3}" type="presOf" srcId="{E4D7DC63-13FA-4526-A24F-F01A5BB343BE}" destId="{9A8C3DE4-B87B-4EAB-A0CF-5DD21A8AE3B2}" srcOrd="1" destOrd="0" presId="urn:microsoft.com/office/officeart/2005/8/layout/hierarchy3"/>
    <dgm:cxn modelId="{1D321B19-C0F8-41B0-B4FE-A095A9DF9E46}" srcId="{E4D7DC63-13FA-4526-A24F-F01A5BB343BE}" destId="{05179DC8-8715-41D1-9321-CCCBAB4DE803}" srcOrd="1" destOrd="0" parTransId="{2A2A5737-71EE-4567-BD98-668EA605C2FE}" sibTransId="{BF0D3235-CB0D-4006-932F-867C0CBBCD92}"/>
    <dgm:cxn modelId="{C275E004-95FB-492A-9444-E6AE54B83EF3}" type="presOf" srcId="{2AC23519-09EB-4190-80E2-6942E8725984}" destId="{784EE133-5462-4609-9726-25AFB8415CCB}" srcOrd="0" destOrd="0" presId="urn:microsoft.com/office/officeart/2005/8/layout/hierarchy3"/>
    <dgm:cxn modelId="{241D31B5-8ABD-48EB-B747-FCE048537A56}" type="presOf" srcId="{E4D7DC63-13FA-4526-A24F-F01A5BB343BE}" destId="{CC3A5554-A4C9-4486-B532-5DEB8B03C0A6}" srcOrd="0" destOrd="0" presId="urn:microsoft.com/office/officeart/2005/8/layout/hierarchy3"/>
    <dgm:cxn modelId="{763675B0-830C-46C5-80B5-E98E54F5C629}" srcId="{2AC23519-09EB-4190-80E2-6942E8725984}" destId="{86E1FCFF-B08C-4B6E-A47F-63BAFBE66A73}" srcOrd="0" destOrd="0" parTransId="{EB7FBB3D-705A-4554-A881-284B4213F6FD}" sibTransId="{A90BE628-742A-4FCC-B671-E8B9715F2C2A}"/>
    <dgm:cxn modelId="{38C157B6-C8E2-48A0-938A-07A345714802}" type="presOf" srcId="{7DDF6358-9699-45A5-A4F5-0D7C61EE44AF}" destId="{4C7836E5-983A-4D4D-A276-D54212E2B8FD}" srcOrd="0" destOrd="0" presId="urn:microsoft.com/office/officeart/2005/8/layout/hierarchy3"/>
    <dgm:cxn modelId="{4D6B159C-F4CF-41A1-BEDE-0E6A3D070496}" srcId="{D9BE0E3E-9459-472E-9A63-A566B040EC2E}" destId="{E4D7DC63-13FA-4526-A24F-F01A5BB343BE}" srcOrd="3" destOrd="0" parTransId="{25A3763F-2D9C-4166-9006-2C4E86290535}" sibTransId="{0AE2EDD4-0D08-4524-9CFD-ECCFA128FDD6}"/>
    <dgm:cxn modelId="{D820D1F9-FEC4-4A97-B4A2-C4188A5DE1E6}" type="presOf" srcId="{A89885E5-CC15-4C8A-ABC6-53ACC641CCC4}" destId="{3231D170-0545-4124-A86E-9B57543D0848}" srcOrd="0" destOrd="0" presId="urn:microsoft.com/office/officeart/2005/8/layout/hierarchy3"/>
    <dgm:cxn modelId="{58AB8266-5D19-4B3B-B3A8-DE94C480514D}" type="presOf" srcId="{E267E7DF-48F4-47C4-BA10-0547C157A810}" destId="{417F55B3-3310-4E54-BE81-82A910DA2163}" srcOrd="0" destOrd="0" presId="urn:microsoft.com/office/officeart/2005/8/layout/hierarchy3"/>
    <dgm:cxn modelId="{69E7F88B-C6A6-48EB-A291-0042E1FEE3B4}" srcId="{E267E7DF-48F4-47C4-BA10-0547C157A810}" destId="{75ADF66C-3374-4AE6-8D38-8CF534E1C67A}" srcOrd="0" destOrd="0" parTransId="{A89885E5-CC15-4C8A-ABC6-53ACC641CCC4}" sibTransId="{1D35194B-7CD8-48D8-A379-129A30FC8DC1}"/>
    <dgm:cxn modelId="{663F3DE6-0888-49AC-9BBA-7C81F27CF12D}" type="presOf" srcId="{EB7FBB3D-705A-4554-A881-284B4213F6FD}" destId="{01143359-0165-4EA1-83D7-84031D1A6CC0}" srcOrd="0" destOrd="0" presId="urn:microsoft.com/office/officeart/2005/8/layout/hierarchy3"/>
    <dgm:cxn modelId="{1A847CA4-8425-4D80-A28F-2E295EB4FFFB}" type="presOf" srcId="{A701267E-BAAF-4689-81FF-78DDBAA5188D}" destId="{0A159C63-F671-4558-B34B-FD0593A947D7}" srcOrd="0" destOrd="0" presId="urn:microsoft.com/office/officeart/2005/8/layout/hierarchy3"/>
    <dgm:cxn modelId="{33315917-7CA2-45DA-AF25-20B0A023B571}" type="presOf" srcId="{7DDF6358-9699-45A5-A4F5-0D7C61EE44AF}" destId="{9EBCAE07-E517-420E-94FA-239474475060}" srcOrd="1" destOrd="0" presId="urn:microsoft.com/office/officeart/2005/8/layout/hierarchy3"/>
    <dgm:cxn modelId="{F1A28F84-8611-4D85-B4DE-814D54390731}" srcId="{D9BE0E3E-9459-472E-9A63-A566B040EC2E}" destId="{7DDF6358-9699-45A5-A4F5-0D7C61EE44AF}" srcOrd="2" destOrd="0" parTransId="{0396011B-436A-4737-A64A-A6BAA3BC59F7}" sibTransId="{63BF34DF-2712-4C6E-8908-4140CD906FDC}"/>
    <dgm:cxn modelId="{40232A4B-6E5F-4EED-BFDE-373013566C56}" type="presOf" srcId="{D9BE0E3E-9459-472E-9A63-A566B040EC2E}" destId="{979EFD63-0F23-41F2-B693-EB90BD282E41}" srcOrd="0" destOrd="0" presId="urn:microsoft.com/office/officeart/2005/8/layout/hierarchy3"/>
    <dgm:cxn modelId="{86B0ABEF-D529-4DD0-8C96-B9FA534B9C91}" type="presOf" srcId="{2A2A5737-71EE-4567-BD98-668EA605C2FE}" destId="{16E5FCB1-DC0F-43C7-A7E1-5729213F1941}" srcOrd="0" destOrd="0" presId="urn:microsoft.com/office/officeart/2005/8/layout/hierarchy3"/>
    <dgm:cxn modelId="{F4952D61-C4E7-4957-BE66-835CADAE364B}" type="presOf" srcId="{5C2ACB18-E911-404A-A378-B6C177B99508}" destId="{B33DA5A5-FE34-4F24-8853-81B8E1E6A104}" srcOrd="0" destOrd="0" presId="urn:microsoft.com/office/officeart/2005/8/layout/hierarchy3"/>
    <dgm:cxn modelId="{61581224-A681-49A7-9E34-93EB5BD5E4AA}" srcId="{D9BE0E3E-9459-472E-9A63-A566B040EC2E}" destId="{E267E7DF-48F4-47C4-BA10-0547C157A810}" srcOrd="1" destOrd="0" parTransId="{90D593CC-631C-4CF8-ACE1-34CF9BB34820}" sibTransId="{9C8EAC92-B9D8-47C0-A1C5-A1AF27CDFECF}"/>
    <dgm:cxn modelId="{A207431A-B762-414C-B31F-DFC3CB0C8F26}" srcId="{7DDF6358-9699-45A5-A4F5-0D7C61EE44AF}" destId="{D106AF8A-7983-4EF2-8EDD-F8CCD12F180C}" srcOrd="0" destOrd="0" parTransId="{5C2ACB18-E911-404A-A378-B6C177B99508}" sibTransId="{FE55431D-129D-423D-B2F4-15B0914A9259}"/>
    <dgm:cxn modelId="{14E2C420-1186-4132-84E1-27C635A6D191}" type="presOf" srcId="{75ADF66C-3374-4AE6-8D38-8CF534E1C67A}" destId="{989FCA3E-790C-46D0-AC44-A02D74B9AF2B}" srcOrd="0" destOrd="0" presId="urn:microsoft.com/office/officeart/2005/8/layout/hierarchy3"/>
    <dgm:cxn modelId="{A29A1A78-9210-4FA7-974D-31C3BCD9CC41}" srcId="{D9BE0E3E-9459-472E-9A63-A566B040EC2E}" destId="{2AC23519-09EB-4190-80E2-6942E8725984}" srcOrd="0" destOrd="0" parTransId="{6436EBC4-72DF-4762-B5FA-9AE12937B841}" sibTransId="{388B1C4C-3D8B-4E13-84F8-81DF09315F99}"/>
    <dgm:cxn modelId="{8059E27B-DBF4-4D53-9647-6817F17C0509}" type="presOf" srcId="{D106AF8A-7983-4EF2-8EDD-F8CCD12F180C}" destId="{13B1ECBA-1D36-49F8-B338-1A51403CD5CF}" srcOrd="0" destOrd="0" presId="urn:microsoft.com/office/officeart/2005/8/layout/hierarchy3"/>
    <dgm:cxn modelId="{964D249E-E35C-4198-9EFB-9E21C82C077C}" type="presOf" srcId="{125C532E-D846-407B-B7EF-890B6ECAB12A}" destId="{223407E7-D98D-4873-98B1-19F7AC9296CB}" srcOrd="0" destOrd="0" presId="urn:microsoft.com/office/officeart/2005/8/layout/hierarchy3"/>
    <dgm:cxn modelId="{97E8D206-2A94-4526-959A-A4332E4BBC0A}" type="presOf" srcId="{05179DC8-8715-41D1-9321-CCCBAB4DE803}" destId="{34B40DCA-C970-4FAE-BDE9-3B90E36190A0}" srcOrd="0" destOrd="0" presId="urn:microsoft.com/office/officeart/2005/8/layout/hierarchy3"/>
    <dgm:cxn modelId="{6F40E01A-9319-42A1-837B-160B2C4F1749}" srcId="{E4D7DC63-13FA-4526-A24F-F01A5BB343BE}" destId="{A701267E-BAAF-4689-81FF-78DDBAA5188D}" srcOrd="0" destOrd="0" parTransId="{125C532E-D846-407B-B7EF-890B6ECAB12A}" sibTransId="{C9029D64-7771-4D21-8AC0-9DD5483925AC}"/>
    <dgm:cxn modelId="{F161C95B-DE70-4A1B-9D3F-7EB2DC866986}" type="presParOf" srcId="{979EFD63-0F23-41F2-B693-EB90BD282E41}" destId="{6D7779FD-F849-4B0E-9B50-5CAC7BF55918}" srcOrd="0" destOrd="0" presId="urn:microsoft.com/office/officeart/2005/8/layout/hierarchy3"/>
    <dgm:cxn modelId="{2667BD7A-C78D-428E-8F87-34242C2124B7}" type="presParOf" srcId="{6D7779FD-F849-4B0E-9B50-5CAC7BF55918}" destId="{95BAF6B8-5FA7-40C7-B8F4-6CBCFC3C9BBF}" srcOrd="0" destOrd="0" presId="urn:microsoft.com/office/officeart/2005/8/layout/hierarchy3"/>
    <dgm:cxn modelId="{893A7A28-E144-4A67-85C8-782DF754C8C4}" type="presParOf" srcId="{95BAF6B8-5FA7-40C7-B8F4-6CBCFC3C9BBF}" destId="{784EE133-5462-4609-9726-25AFB8415CCB}" srcOrd="0" destOrd="0" presId="urn:microsoft.com/office/officeart/2005/8/layout/hierarchy3"/>
    <dgm:cxn modelId="{67CB0B22-7D91-4D51-8C82-8F82B7F8B73C}" type="presParOf" srcId="{95BAF6B8-5FA7-40C7-B8F4-6CBCFC3C9BBF}" destId="{9CA62273-98B0-4E61-B588-FD458DF2ED6E}" srcOrd="1" destOrd="0" presId="urn:microsoft.com/office/officeart/2005/8/layout/hierarchy3"/>
    <dgm:cxn modelId="{9E19798F-898D-4250-837C-EBA279324DEC}" type="presParOf" srcId="{6D7779FD-F849-4B0E-9B50-5CAC7BF55918}" destId="{FD14CC40-11BD-45B8-8A1C-D59134EA23A4}" srcOrd="1" destOrd="0" presId="urn:microsoft.com/office/officeart/2005/8/layout/hierarchy3"/>
    <dgm:cxn modelId="{75FFC309-C7E9-4CB6-96A7-6D7DD5728279}" type="presParOf" srcId="{FD14CC40-11BD-45B8-8A1C-D59134EA23A4}" destId="{01143359-0165-4EA1-83D7-84031D1A6CC0}" srcOrd="0" destOrd="0" presId="urn:microsoft.com/office/officeart/2005/8/layout/hierarchy3"/>
    <dgm:cxn modelId="{17524271-BFEC-403B-BAB9-A522A3E0C607}" type="presParOf" srcId="{FD14CC40-11BD-45B8-8A1C-D59134EA23A4}" destId="{B4A03302-5ABE-4DB9-86BF-562BE5532963}" srcOrd="1" destOrd="0" presId="urn:microsoft.com/office/officeart/2005/8/layout/hierarchy3"/>
    <dgm:cxn modelId="{A71B9F55-CBFE-499E-8BF2-93ADFC75CC9A}" type="presParOf" srcId="{979EFD63-0F23-41F2-B693-EB90BD282E41}" destId="{C926E1A2-8BB8-4148-9886-C4310ACA17B9}" srcOrd="1" destOrd="0" presId="urn:microsoft.com/office/officeart/2005/8/layout/hierarchy3"/>
    <dgm:cxn modelId="{288ECCB9-6185-4BFA-ACAB-5CA3BF67ADDB}" type="presParOf" srcId="{C926E1A2-8BB8-4148-9886-C4310ACA17B9}" destId="{1586EAF9-C979-4367-AF15-3EF5763136C6}" srcOrd="0" destOrd="0" presId="urn:microsoft.com/office/officeart/2005/8/layout/hierarchy3"/>
    <dgm:cxn modelId="{7E0E07D6-E9DC-4DE8-8B9D-087B53AF339E}" type="presParOf" srcId="{1586EAF9-C979-4367-AF15-3EF5763136C6}" destId="{417F55B3-3310-4E54-BE81-82A910DA2163}" srcOrd="0" destOrd="0" presId="urn:microsoft.com/office/officeart/2005/8/layout/hierarchy3"/>
    <dgm:cxn modelId="{421C1803-0E37-46B5-A0F3-9B6389BFFACD}" type="presParOf" srcId="{1586EAF9-C979-4367-AF15-3EF5763136C6}" destId="{B44F91B7-E323-4734-ADC6-87C6419119DC}" srcOrd="1" destOrd="0" presId="urn:microsoft.com/office/officeart/2005/8/layout/hierarchy3"/>
    <dgm:cxn modelId="{78938287-3FD6-4003-A6A7-FB1001C0B9BB}" type="presParOf" srcId="{C926E1A2-8BB8-4148-9886-C4310ACA17B9}" destId="{0691D259-84F1-4465-AD85-E48B5983A18A}" srcOrd="1" destOrd="0" presId="urn:microsoft.com/office/officeart/2005/8/layout/hierarchy3"/>
    <dgm:cxn modelId="{BFED68DC-D24E-4177-AD09-4C4712502B6B}" type="presParOf" srcId="{0691D259-84F1-4465-AD85-E48B5983A18A}" destId="{3231D170-0545-4124-A86E-9B57543D0848}" srcOrd="0" destOrd="0" presId="urn:microsoft.com/office/officeart/2005/8/layout/hierarchy3"/>
    <dgm:cxn modelId="{22F66C62-1ACE-4545-B698-C53E23151EED}" type="presParOf" srcId="{0691D259-84F1-4465-AD85-E48B5983A18A}" destId="{989FCA3E-790C-46D0-AC44-A02D74B9AF2B}" srcOrd="1" destOrd="0" presId="urn:microsoft.com/office/officeart/2005/8/layout/hierarchy3"/>
    <dgm:cxn modelId="{779CE3FE-629A-4C7A-9ADD-90F82A75AD1D}" type="presParOf" srcId="{979EFD63-0F23-41F2-B693-EB90BD282E41}" destId="{48C27E93-08F6-4350-8C00-57CFCD26EF7E}" srcOrd="2" destOrd="0" presId="urn:microsoft.com/office/officeart/2005/8/layout/hierarchy3"/>
    <dgm:cxn modelId="{5B0F6F6C-C0E0-4B53-B906-071ECE805005}" type="presParOf" srcId="{48C27E93-08F6-4350-8C00-57CFCD26EF7E}" destId="{9A4E6B0E-CC5B-4566-918C-ACF70D4E418E}" srcOrd="0" destOrd="0" presId="urn:microsoft.com/office/officeart/2005/8/layout/hierarchy3"/>
    <dgm:cxn modelId="{FFF1BF16-8339-4584-B2CE-6466AD411EC8}" type="presParOf" srcId="{9A4E6B0E-CC5B-4566-918C-ACF70D4E418E}" destId="{4C7836E5-983A-4D4D-A276-D54212E2B8FD}" srcOrd="0" destOrd="0" presId="urn:microsoft.com/office/officeart/2005/8/layout/hierarchy3"/>
    <dgm:cxn modelId="{606D2F4B-AB7F-4900-BC7F-9D3178708D83}" type="presParOf" srcId="{9A4E6B0E-CC5B-4566-918C-ACF70D4E418E}" destId="{9EBCAE07-E517-420E-94FA-239474475060}" srcOrd="1" destOrd="0" presId="urn:microsoft.com/office/officeart/2005/8/layout/hierarchy3"/>
    <dgm:cxn modelId="{C926A4C6-A3C0-44E8-A01F-70A95CC63BC0}" type="presParOf" srcId="{48C27E93-08F6-4350-8C00-57CFCD26EF7E}" destId="{13AA9232-57C8-424E-B551-DE10C33B4F88}" srcOrd="1" destOrd="0" presId="urn:microsoft.com/office/officeart/2005/8/layout/hierarchy3"/>
    <dgm:cxn modelId="{A451DAEA-FB39-4869-ABA8-4C3E705FDE6C}" type="presParOf" srcId="{13AA9232-57C8-424E-B551-DE10C33B4F88}" destId="{B33DA5A5-FE34-4F24-8853-81B8E1E6A104}" srcOrd="0" destOrd="0" presId="urn:microsoft.com/office/officeart/2005/8/layout/hierarchy3"/>
    <dgm:cxn modelId="{893D9A57-4E11-43B4-AB5B-46051F0C631D}" type="presParOf" srcId="{13AA9232-57C8-424E-B551-DE10C33B4F88}" destId="{13B1ECBA-1D36-49F8-B338-1A51403CD5CF}" srcOrd="1" destOrd="0" presId="urn:microsoft.com/office/officeart/2005/8/layout/hierarchy3"/>
    <dgm:cxn modelId="{7406608F-B604-400D-8EB6-BD64295BD8E0}" type="presParOf" srcId="{979EFD63-0F23-41F2-B693-EB90BD282E41}" destId="{BA036E18-7303-472E-BCC8-88147625D97B}" srcOrd="3" destOrd="0" presId="urn:microsoft.com/office/officeart/2005/8/layout/hierarchy3"/>
    <dgm:cxn modelId="{77EED1CE-0437-4F53-AC92-80844D4DE158}" type="presParOf" srcId="{BA036E18-7303-472E-BCC8-88147625D97B}" destId="{CC66DB79-D4E6-4259-AC02-AA48CD552D49}" srcOrd="0" destOrd="0" presId="urn:microsoft.com/office/officeart/2005/8/layout/hierarchy3"/>
    <dgm:cxn modelId="{E4BA3623-D1DA-401D-B7C7-B08429566802}" type="presParOf" srcId="{CC66DB79-D4E6-4259-AC02-AA48CD552D49}" destId="{CC3A5554-A4C9-4486-B532-5DEB8B03C0A6}" srcOrd="0" destOrd="0" presId="urn:microsoft.com/office/officeart/2005/8/layout/hierarchy3"/>
    <dgm:cxn modelId="{43DA3004-405A-47D1-9AF4-ED0FA6A1C09A}" type="presParOf" srcId="{CC66DB79-D4E6-4259-AC02-AA48CD552D49}" destId="{9A8C3DE4-B87B-4EAB-A0CF-5DD21A8AE3B2}" srcOrd="1" destOrd="0" presId="urn:microsoft.com/office/officeart/2005/8/layout/hierarchy3"/>
    <dgm:cxn modelId="{9904056B-456F-44C3-B3ED-2894B3F69554}" type="presParOf" srcId="{BA036E18-7303-472E-BCC8-88147625D97B}" destId="{109E8416-EF44-4AB9-9EA5-98EDD75D3665}" srcOrd="1" destOrd="0" presId="urn:microsoft.com/office/officeart/2005/8/layout/hierarchy3"/>
    <dgm:cxn modelId="{23CEB2A1-A1F9-4B0B-9654-1373C0B1B01E}" type="presParOf" srcId="{109E8416-EF44-4AB9-9EA5-98EDD75D3665}" destId="{223407E7-D98D-4873-98B1-19F7AC9296CB}" srcOrd="0" destOrd="0" presId="urn:microsoft.com/office/officeart/2005/8/layout/hierarchy3"/>
    <dgm:cxn modelId="{C70FD331-92D5-4B80-ABE2-ED26B9DF08A1}" type="presParOf" srcId="{109E8416-EF44-4AB9-9EA5-98EDD75D3665}" destId="{0A159C63-F671-4558-B34B-FD0593A947D7}" srcOrd="1" destOrd="0" presId="urn:microsoft.com/office/officeart/2005/8/layout/hierarchy3"/>
    <dgm:cxn modelId="{970806FE-E737-4D30-A7AC-5BDFD6ED6C75}" type="presParOf" srcId="{109E8416-EF44-4AB9-9EA5-98EDD75D3665}" destId="{16E5FCB1-DC0F-43C7-A7E1-5729213F1941}" srcOrd="2" destOrd="0" presId="urn:microsoft.com/office/officeart/2005/8/layout/hierarchy3"/>
    <dgm:cxn modelId="{8389F78A-7F84-4A01-AC39-46A2414AA309}" type="presParOf" srcId="{109E8416-EF44-4AB9-9EA5-98EDD75D3665}" destId="{34B40DCA-C970-4FAE-BDE9-3B90E36190A0}" srcOrd="3" destOrd="0" presId="urn:microsoft.com/office/officeart/2005/8/layout/hierarchy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910B42-D428-4288-9D22-0DE462B98D55}" type="doc">
      <dgm:prSet loTypeId="urn:microsoft.com/office/officeart/2005/8/layout/hierarchy4" loCatId="hierarchy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CFF8575F-9C93-4684-896C-6EF47C28A8A9}">
      <dgm:prSet/>
      <dgm:spPr/>
      <dgm:t>
        <a:bodyPr/>
        <a:lstStyle/>
        <a:p>
          <a:pPr rtl="0"/>
          <a:r>
            <a:rPr lang="es-MX" smtClean="0"/>
            <a:t>ESCOLARES</a:t>
          </a:r>
          <a:endParaRPr lang="es-MX" dirty="0"/>
        </a:p>
      </dgm:t>
    </dgm:pt>
    <dgm:pt modelId="{8A56BD05-7819-4DCC-857C-3696CB050B31}" type="parTrans" cxnId="{A9114A7B-130B-42BD-AC3B-ACCACAA8F5F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52D6A3E-844F-45F2-8694-9D2B48E67A1F}" type="sibTrans" cxnId="{A9114A7B-130B-42BD-AC3B-ACCACAA8F5F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58C8815-826C-4706-9DD6-F86A4AD280AF}">
      <dgm:prSet/>
      <dgm:spPr/>
      <dgm:t>
        <a:bodyPr/>
        <a:lstStyle/>
        <a:p>
          <a:pPr rtl="0"/>
          <a:r>
            <a:rPr lang="es-MX" smtClean="0"/>
            <a:t>Talla Baja</a:t>
          </a:r>
          <a:endParaRPr lang="es-MX" dirty="0"/>
        </a:p>
      </dgm:t>
    </dgm:pt>
    <dgm:pt modelId="{561ACF0A-97FE-44D7-8B20-5C7CD2ED6137}" type="parTrans" cxnId="{FC8953F8-77B4-42A1-ADC0-8CAD92DFCF8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F66AA6D-FD6D-4640-961B-0A37B0BCB885}" type="sibTrans" cxnId="{FC8953F8-77B4-42A1-ADC0-8CAD92DFCF8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B1B7F61-E0E2-4DC6-882F-01F9E4ED3826}">
      <dgm:prSet/>
      <dgm:spPr/>
      <dgm:t>
        <a:bodyPr/>
        <a:lstStyle/>
        <a:p>
          <a:pPr rtl="0"/>
          <a:r>
            <a:rPr lang="es-MX" smtClean="0"/>
            <a:t>Censos Nacionales de Talla (1994,1999, 2004, 2009)</a:t>
          </a:r>
          <a:endParaRPr lang="es-MX"/>
        </a:p>
      </dgm:t>
    </dgm:pt>
    <dgm:pt modelId="{15818099-7CF6-4362-815B-95BB5E0DB43F}" type="parTrans" cxnId="{84055202-BC84-4868-9D16-F41DB3DEBDB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2C5CB63-A2F4-4426-AE5F-A8448DD00A8C}" type="sibTrans" cxnId="{84055202-BC84-4868-9D16-F41DB3DEBDB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27D30385-7556-480E-B61D-BC35A3A4EB58}">
      <dgm:prSet/>
      <dgm:spPr/>
      <dgm:t>
        <a:bodyPr/>
        <a:lstStyle/>
        <a:p>
          <a:pPr rtl="0"/>
          <a:r>
            <a:rPr lang="es-MX" smtClean="0"/>
            <a:t>Sobrepeso y obesidad</a:t>
          </a:r>
          <a:endParaRPr lang="es-MX" dirty="0"/>
        </a:p>
      </dgm:t>
    </dgm:pt>
    <dgm:pt modelId="{333BBB92-A436-4BFC-978B-27E8A04EF631}" type="parTrans" cxnId="{1DFB5B61-E8DC-494B-A0EB-230D8D28B73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91AA15D-172D-47C1-9901-3D9197AEC640}" type="sibTrans" cxnId="{1DFB5B61-E8DC-494B-A0EB-230D8D28B73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DFC18B7-006B-43A5-986C-4881BBC2C843}">
      <dgm:prSet/>
      <dgm:spPr/>
      <dgm:t>
        <a:bodyPr/>
        <a:lstStyle/>
        <a:p>
          <a:pPr rtl="0"/>
          <a:r>
            <a:rPr lang="es-MX" smtClean="0"/>
            <a:t>Encuestas Nacionales (ENSANUT 2006,ENSE 2008, ENSANUT 2012, ENSANUT 2016)</a:t>
          </a:r>
          <a:endParaRPr lang="es-MX" dirty="0"/>
        </a:p>
      </dgm:t>
    </dgm:pt>
    <dgm:pt modelId="{5A796F3F-B377-46F4-8CFC-229B1E08C100}" type="parTrans" cxnId="{B2D8410A-3412-48FC-A583-B2CC5868C66A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68D71732-3BE0-412E-B024-2EEAC6902109}" type="sibTrans" cxnId="{B2D8410A-3412-48FC-A583-B2CC5868C66A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7FD430B-2360-415F-95D6-5D4ED4590FDB}">
      <dgm:prSet/>
      <dgm:spPr/>
      <dgm:t>
        <a:bodyPr/>
        <a:lstStyle/>
        <a:p>
          <a:pPr rtl="0"/>
          <a:r>
            <a:rPr lang="es-MX" smtClean="0"/>
            <a:t>PREESCOLARES</a:t>
          </a:r>
          <a:endParaRPr lang="es-MX" dirty="0"/>
        </a:p>
      </dgm:t>
    </dgm:pt>
    <dgm:pt modelId="{76038A26-5172-4E41-8DBE-93965B15CA95}" type="parTrans" cxnId="{D8331093-009B-4C87-8110-4B411A9599B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6CF9366-13AC-45B2-9745-04A654EAE183}" type="sibTrans" cxnId="{D8331093-009B-4C87-8110-4B411A9599B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CC381DB-00CE-4B3F-BBB1-5B1E896767AD}">
      <dgm:prSet/>
      <dgm:spPr/>
      <dgm:t>
        <a:bodyPr/>
        <a:lstStyle/>
        <a:p>
          <a:pPr rtl="0"/>
          <a:r>
            <a:rPr lang="es-MX" smtClean="0"/>
            <a:t>Encuestas Nacionales (ENN 1999, ENSANUT 2006, ENSANUT 2012, ENSANUT 2016)</a:t>
          </a:r>
          <a:endParaRPr lang="es-MX"/>
        </a:p>
      </dgm:t>
    </dgm:pt>
    <dgm:pt modelId="{3C0A79E6-CDD1-4C86-9E1F-DEF6A16B428A}" type="parTrans" cxnId="{6CEBE5F0-634F-4392-A7BA-C04B93320ECC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3914CF5-62DB-4BAD-B581-979E69135A24}" type="sibTrans" cxnId="{6CEBE5F0-634F-4392-A7BA-C04B93320ECC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EFE6BCA-5D19-40FE-AC28-E604560CCC40}" type="pres">
      <dgm:prSet presAssocID="{1E910B42-D428-4288-9D22-0DE462B98D5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EBAA13D7-616F-42A5-AA28-A623F1BEFF96}" type="pres">
      <dgm:prSet presAssocID="{CFF8575F-9C93-4684-896C-6EF47C28A8A9}" presName="vertOne" presStyleCnt="0"/>
      <dgm:spPr/>
    </dgm:pt>
    <dgm:pt modelId="{D6CBF8EB-85F4-4C66-8721-9992F4D02AEC}" type="pres">
      <dgm:prSet presAssocID="{CFF8575F-9C93-4684-896C-6EF47C28A8A9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20308DF-6776-4FBE-83F4-5CA70BFA9F3A}" type="pres">
      <dgm:prSet presAssocID="{CFF8575F-9C93-4684-896C-6EF47C28A8A9}" presName="parTransOne" presStyleCnt="0"/>
      <dgm:spPr/>
    </dgm:pt>
    <dgm:pt modelId="{ABC8D91E-DADC-4652-8933-C6C51F8E3408}" type="pres">
      <dgm:prSet presAssocID="{CFF8575F-9C93-4684-896C-6EF47C28A8A9}" presName="horzOne" presStyleCnt="0"/>
      <dgm:spPr/>
    </dgm:pt>
    <dgm:pt modelId="{911F4A66-0FB8-4742-A04A-9546A0F4D920}" type="pres">
      <dgm:prSet presAssocID="{A58C8815-826C-4706-9DD6-F86A4AD280AF}" presName="vertTwo" presStyleCnt="0"/>
      <dgm:spPr/>
    </dgm:pt>
    <dgm:pt modelId="{67A5E348-4849-4874-BB61-7DEE718F6A62}" type="pres">
      <dgm:prSet presAssocID="{A58C8815-826C-4706-9DD6-F86A4AD280AF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1C2929E-F7AE-4EA9-959B-147252711068}" type="pres">
      <dgm:prSet presAssocID="{A58C8815-826C-4706-9DD6-F86A4AD280AF}" presName="parTransTwo" presStyleCnt="0"/>
      <dgm:spPr/>
    </dgm:pt>
    <dgm:pt modelId="{8D30ED22-2972-41C3-89BC-D9E2093B1A6D}" type="pres">
      <dgm:prSet presAssocID="{A58C8815-826C-4706-9DD6-F86A4AD280AF}" presName="horzTwo" presStyleCnt="0"/>
      <dgm:spPr/>
    </dgm:pt>
    <dgm:pt modelId="{41B9D154-6A8D-4DF9-96AB-0A8AA1730DBD}" type="pres">
      <dgm:prSet presAssocID="{1B1B7F61-E0E2-4DC6-882F-01F9E4ED3826}" presName="vertThree" presStyleCnt="0"/>
      <dgm:spPr/>
    </dgm:pt>
    <dgm:pt modelId="{91490AFB-B30C-40F0-9739-0897BAA73B15}" type="pres">
      <dgm:prSet presAssocID="{1B1B7F61-E0E2-4DC6-882F-01F9E4ED3826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A872BBD-AA6B-4174-A106-0E3F0FF98130}" type="pres">
      <dgm:prSet presAssocID="{1B1B7F61-E0E2-4DC6-882F-01F9E4ED3826}" presName="horzThree" presStyleCnt="0"/>
      <dgm:spPr/>
    </dgm:pt>
    <dgm:pt modelId="{DFAC13E2-E589-41CB-9145-B1B23A3BCC5F}" type="pres">
      <dgm:prSet presAssocID="{9F66AA6D-FD6D-4640-961B-0A37B0BCB885}" presName="sibSpaceTwo" presStyleCnt="0"/>
      <dgm:spPr/>
    </dgm:pt>
    <dgm:pt modelId="{F085C885-CC3B-4CEF-B926-590F0658AD97}" type="pres">
      <dgm:prSet presAssocID="{27D30385-7556-480E-B61D-BC35A3A4EB58}" presName="vertTwo" presStyleCnt="0"/>
      <dgm:spPr/>
    </dgm:pt>
    <dgm:pt modelId="{82C01442-FFDB-4865-B002-14E62A310707}" type="pres">
      <dgm:prSet presAssocID="{27D30385-7556-480E-B61D-BC35A3A4EB58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B4F1EE0-4BDD-4D26-8B0B-24D899C9DD78}" type="pres">
      <dgm:prSet presAssocID="{27D30385-7556-480E-B61D-BC35A3A4EB58}" presName="parTransTwo" presStyleCnt="0"/>
      <dgm:spPr/>
    </dgm:pt>
    <dgm:pt modelId="{220C2222-A60A-4D60-BE34-721C22BB5A97}" type="pres">
      <dgm:prSet presAssocID="{27D30385-7556-480E-B61D-BC35A3A4EB58}" presName="horzTwo" presStyleCnt="0"/>
      <dgm:spPr/>
    </dgm:pt>
    <dgm:pt modelId="{40EDCC41-E258-483C-9D12-1B725EAD4E8B}" type="pres">
      <dgm:prSet presAssocID="{DDFC18B7-006B-43A5-986C-4881BBC2C843}" presName="vertThree" presStyleCnt="0"/>
      <dgm:spPr/>
    </dgm:pt>
    <dgm:pt modelId="{847E987F-F1EF-4022-BFF3-A9EF47F9CD8B}" type="pres">
      <dgm:prSet presAssocID="{DDFC18B7-006B-43A5-986C-4881BBC2C843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9312162-7490-4289-80FB-487D39DBB9DF}" type="pres">
      <dgm:prSet presAssocID="{DDFC18B7-006B-43A5-986C-4881BBC2C843}" presName="horzThree" presStyleCnt="0"/>
      <dgm:spPr/>
    </dgm:pt>
    <dgm:pt modelId="{CC71A6D7-6C38-4E96-9B97-7978D121D48F}" type="pres">
      <dgm:prSet presAssocID="{052D6A3E-844F-45F2-8694-9D2B48E67A1F}" presName="sibSpaceOne" presStyleCnt="0"/>
      <dgm:spPr/>
    </dgm:pt>
    <dgm:pt modelId="{BE67E5AB-5241-4BA3-866C-B8DBCE4FB65F}" type="pres">
      <dgm:prSet presAssocID="{47FD430B-2360-415F-95D6-5D4ED4590FDB}" presName="vertOne" presStyleCnt="0"/>
      <dgm:spPr/>
    </dgm:pt>
    <dgm:pt modelId="{7484D3E2-03BA-4DCC-BDE1-D020725D1780}" type="pres">
      <dgm:prSet presAssocID="{47FD430B-2360-415F-95D6-5D4ED4590FDB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8A048D5-2053-4564-982B-66913A677283}" type="pres">
      <dgm:prSet presAssocID="{47FD430B-2360-415F-95D6-5D4ED4590FDB}" presName="parTransOne" presStyleCnt="0"/>
      <dgm:spPr/>
    </dgm:pt>
    <dgm:pt modelId="{F06883EC-4742-4C5F-92C5-464CE6605D06}" type="pres">
      <dgm:prSet presAssocID="{47FD430B-2360-415F-95D6-5D4ED4590FDB}" presName="horzOne" presStyleCnt="0"/>
      <dgm:spPr/>
    </dgm:pt>
    <dgm:pt modelId="{566F2122-06F0-4534-9D17-6E81A453ED37}" type="pres">
      <dgm:prSet presAssocID="{FCC381DB-00CE-4B3F-BBB1-5B1E896767AD}" presName="vertTwo" presStyleCnt="0"/>
      <dgm:spPr/>
    </dgm:pt>
    <dgm:pt modelId="{38873C70-95D3-4336-85FA-8B627E23E3A7}" type="pres">
      <dgm:prSet presAssocID="{FCC381DB-00CE-4B3F-BBB1-5B1E896767AD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D44EDBA-8A7A-4F80-9543-909A6AC356A2}" type="pres">
      <dgm:prSet presAssocID="{FCC381DB-00CE-4B3F-BBB1-5B1E896767AD}" presName="horzTwo" presStyleCnt="0"/>
      <dgm:spPr/>
    </dgm:pt>
  </dgm:ptLst>
  <dgm:cxnLst>
    <dgm:cxn modelId="{6CEBE5F0-634F-4392-A7BA-C04B93320ECC}" srcId="{47FD430B-2360-415F-95D6-5D4ED4590FDB}" destId="{FCC381DB-00CE-4B3F-BBB1-5B1E896767AD}" srcOrd="0" destOrd="0" parTransId="{3C0A79E6-CDD1-4C86-9E1F-DEF6A16B428A}" sibTransId="{43914CF5-62DB-4BAD-B581-979E69135A24}"/>
    <dgm:cxn modelId="{1DFB5B61-E8DC-494B-A0EB-230D8D28B738}" srcId="{CFF8575F-9C93-4684-896C-6EF47C28A8A9}" destId="{27D30385-7556-480E-B61D-BC35A3A4EB58}" srcOrd="1" destOrd="0" parTransId="{333BBB92-A436-4BFC-978B-27E8A04EF631}" sibTransId="{C91AA15D-172D-47C1-9901-3D9197AEC640}"/>
    <dgm:cxn modelId="{D8331093-009B-4C87-8110-4B411A9599B7}" srcId="{1E910B42-D428-4288-9D22-0DE462B98D55}" destId="{47FD430B-2360-415F-95D6-5D4ED4590FDB}" srcOrd="1" destOrd="0" parTransId="{76038A26-5172-4E41-8DBE-93965B15CA95}" sibTransId="{76CF9366-13AC-45B2-9745-04A654EAE183}"/>
    <dgm:cxn modelId="{751D920B-0C63-4FF0-8080-0FFE49036A8E}" type="presOf" srcId="{CFF8575F-9C93-4684-896C-6EF47C28A8A9}" destId="{D6CBF8EB-85F4-4C66-8721-9992F4D02AEC}" srcOrd="0" destOrd="0" presId="urn:microsoft.com/office/officeart/2005/8/layout/hierarchy4"/>
    <dgm:cxn modelId="{52145385-EA85-4C62-8487-230E4627FA30}" type="presOf" srcId="{27D30385-7556-480E-B61D-BC35A3A4EB58}" destId="{82C01442-FFDB-4865-B002-14E62A310707}" srcOrd="0" destOrd="0" presId="urn:microsoft.com/office/officeart/2005/8/layout/hierarchy4"/>
    <dgm:cxn modelId="{B2D8410A-3412-48FC-A583-B2CC5868C66A}" srcId="{27D30385-7556-480E-B61D-BC35A3A4EB58}" destId="{DDFC18B7-006B-43A5-986C-4881BBC2C843}" srcOrd="0" destOrd="0" parTransId="{5A796F3F-B377-46F4-8CFC-229B1E08C100}" sibTransId="{68D71732-3BE0-412E-B024-2EEAC6902109}"/>
    <dgm:cxn modelId="{A9114A7B-130B-42BD-AC3B-ACCACAA8F5F8}" srcId="{1E910B42-D428-4288-9D22-0DE462B98D55}" destId="{CFF8575F-9C93-4684-896C-6EF47C28A8A9}" srcOrd="0" destOrd="0" parTransId="{8A56BD05-7819-4DCC-857C-3696CB050B31}" sibTransId="{052D6A3E-844F-45F2-8694-9D2B48E67A1F}"/>
    <dgm:cxn modelId="{EFEC4CAD-FE0E-4781-B2FD-69DF87B1938C}" type="presOf" srcId="{47FD430B-2360-415F-95D6-5D4ED4590FDB}" destId="{7484D3E2-03BA-4DCC-BDE1-D020725D1780}" srcOrd="0" destOrd="0" presId="urn:microsoft.com/office/officeart/2005/8/layout/hierarchy4"/>
    <dgm:cxn modelId="{1E9F828E-FE27-438B-ACD1-F4CE10351DA2}" type="presOf" srcId="{1E910B42-D428-4288-9D22-0DE462B98D55}" destId="{AEFE6BCA-5D19-40FE-AC28-E604560CCC40}" srcOrd="0" destOrd="0" presId="urn:microsoft.com/office/officeart/2005/8/layout/hierarchy4"/>
    <dgm:cxn modelId="{54449384-A562-4069-AE38-A686627B9D4D}" type="presOf" srcId="{FCC381DB-00CE-4B3F-BBB1-5B1E896767AD}" destId="{38873C70-95D3-4336-85FA-8B627E23E3A7}" srcOrd="0" destOrd="0" presId="urn:microsoft.com/office/officeart/2005/8/layout/hierarchy4"/>
    <dgm:cxn modelId="{156721AF-7D90-49C5-B6F9-C8AB6B389A2A}" type="presOf" srcId="{A58C8815-826C-4706-9DD6-F86A4AD280AF}" destId="{67A5E348-4849-4874-BB61-7DEE718F6A62}" srcOrd="0" destOrd="0" presId="urn:microsoft.com/office/officeart/2005/8/layout/hierarchy4"/>
    <dgm:cxn modelId="{84055202-BC84-4868-9D16-F41DB3DEBDB7}" srcId="{A58C8815-826C-4706-9DD6-F86A4AD280AF}" destId="{1B1B7F61-E0E2-4DC6-882F-01F9E4ED3826}" srcOrd="0" destOrd="0" parTransId="{15818099-7CF6-4362-815B-95BB5E0DB43F}" sibTransId="{F2C5CB63-A2F4-4426-AE5F-A8448DD00A8C}"/>
    <dgm:cxn modelId="{FC8953F8-77B4-42A1-ADC0-8CAD92DFCF8E}" srcId="{CFF8575F-9C93-4684-896C-6EF47C28A8A9}" destId="{A58C8815-826C-4706-9DD6-F86A4AD280AF}" srcOrd="0" destOrd="0" parTransId="{561ACF0A-97FE-44D7-8B20-5C7CD2ED6137}" sibTransId="{9F66AA6D-FD6D-4640-961B-0A37B0BCB885}"/>
    <dgm:cxn modelId="{2D30250B-F5F7-4EEA-8370-9BC9738B7DEB}" type="presOf" srcId="{1B1B7F61-E0E2-4DC6-882F-01F9E4ED3826}" destId="{91490AFB-B30C-40F0-9739-0897BAA73B15}" srcOrd="0" destOrd="0" presId="urn:microsoft.com/office/officeart/2005/8/layout/hierarchy4"/>
    <dgm:cxn modelId="{D90D9FEE-EC2F-46F6-AC37-7721549631C4}" type="presOf" srcId="{DDFC18B7-006B-43A5-986C-4881BBC2C843}" destId="{847E987F-F1EF-4022-BFF3-A9EF47F9CD8B}" srcOrd="0" destOrd="0" presId="urn:microsoft.com/office/officeart/2005/8/layout/hierarchy4"/>
    <dgm:cxn modelId="{0EC0FA7D-D89E-4738-8496-9A9561196B80}" type="presParOf" srcId="{AEFE6BCA-5D19-40FE-AC28-E604560CCC40}" destId="{EBAA13D7-616F-42A5-AA28-A623F1BEFF96}" srcOrd="0" destOrd="0" presId="urn:microsoft.com/office/officeart/2005/8/layout/hierarchy4"/>
    <dgm:cxn modelId="{705FFDF5-81F4-426E-B7D7-9F9D7C0D2C9F}" type="presParOf" srcId="{EBAA13D7-616F-42A5-AA28-A623F1BEFF96}" destId="{D6CBF8EB-85F4-4C66-8721-9992F4D02AEC}" srcOrd="0" destOrd="0" presId="urn:microsoft.com/office/officeart/2005/8/layout/hierarchy4"/>
    <dgm:cxn modelId="{158C4901-B255-4910-A8CF-120475556F1B}" type="presParOf" srcId="{EBAA13D7-616F-42A5-AA28-A623F1BEFF96}" destId="{320308DF-6776-4FBE-83F4-5CA70BFA9F3A}" srcOrd="1" destOrd="0" presId="urn:microsoft.com/office/officeart/2005/8/layout/hierarchy4"/>
    <dgm:cxn modelId="{3A4CA7F0-EC8D-4B36-BFFC-E733E73EC02A}" type="presParOf" srcId="{EBAA13D7-616F-42A5-AA28-A623F1BEFF96}" destId="{ABC8D91E-DADC-4652-8933-C6C51F8E3408}" srcOrd="2" destOrd="0" presId="urn:microsoft.com/office/officeart/2005/8/layout/hierarchy4"/>
    <dgm:cxn modelId="{3F9926FF-650D-4014-A23C-793C9A7240F5}" type="presParOf" srcId="{ABC8D91E-DADC-4652-8933-C6C51F8E3408}" destId="{911F4A66-0FB8-4742-A04A-9546A0F4D920}" srcOrd="0" destOrd="0" presId="urn:microsoft.com/office/officeart/2005/8/layout/hierarchy4"/>
    <dgm:cxn modelId="{530FA6AB-86AC-4197-BEFF-2D8C0D17C7DB}" type="presParOf" srcId="{911F4A66-0FB8-4742-A04A-9546A0F4D920}" destId="{67A5E348-4849-4874-BB61-7DEE718F6A62}" srcOrd="0" destOrd="0" presId="urn:microsoft.com/office/officeart/2005/8/layout/hierarchy4"/>
    <dgm:cxn modelId="{CFC0AA15-05AF-41F5-AB5D-7A3177392C17}" type="presParOf" srcId="{911F4A66-0FB8-4742-A04A-9546A0F4D920}" destId="{E1C2929E-F7AE-4EA9-959B-147252711068}" srcOrd="1" destOrd="0" presId="urn:microsoft.com/office/officeart/2005/8/layout/hierarchy4"/>
    <dgm:cxn modelId="{24F31091-4321-449B-AAEE-49D2BC477C87}" type="presParOf" srcId="{911F4A66-0FB8-4742-A04A-9546A0F4D920}" destId="{8D30ED22-2972-41C3-89BC-D9E2093B1A6D}" srcOrd="2" destOrd="0" presId="urn:microsoft.com/office/officeart/2005/8/layout/hierarchy4"/>
    <dgm:cxn modelId="{FD362045-E649-46B8-AFD4-5D99D8E7290A}" type="presParOf" srcId="{8D30ED22-2972-41C3-89BC-D9E2093B1A6D}" destId="{41B9D154-6A8D-4DF9-96AB-0A8AA1730DBD}" srcOrd="0" destOrd="0" presId="urn:microsoft.com/office/officeart/2005/8/layout/hierarchy4"/>
    <dgm:cxn modelId="{C3D2A03D-6331-48BA-88C2-4FA144B9907C}" type="presParOf" srcId="{41B9D154-6A8D-4DF9-96AB-0A8AA1730DBD}" destId="{91490AFB-B30C-40F0-9739-0897BAA73B15}" srcOrd="0" destOrd="0" presId="urn:microsoft.com/office/officeart/2005/8/layout/hierarchy4"/>
    <dgm:cxn modelId="{76584DCF-B411-4CB8-87D0-69A4C554FAF8}" type="presParOf" srcId="{41B9D154-6A8D-4DF9-96AB-0A8AA1730DBD}" destId="{AA872BBD-AA6B-4174-A106-0E3F0FF98130}" srcOrd="1" destOrd="0" presId="urn:microsoft.com/office/officeart/2005/8/layout/hierarchy4"/>
    <dgm:cxn modelId="{2D25B229-AE13-4E7E-B0D6-6CF67CEBEC9C}" type="presParOf" srcId="{ABC8D91E-DADC-4652-8933-C6C51F8E3408}" destId="{DFAC13E2-E589-41CB-9145-B1B23A3BCC5F}" srcOrd="1" destOrd="0" presId="urn:microsoft.com/office/officeart/2005/8/layout/hierarchy4"/>
    <dgm:cxn modelId="{B54A74CE-C516-4D4D-A4E8-AE91451A1729}" type="presParOf" srcId="{ABC8D91E-DADC-4652-8933-C6C51F8E3408}" destId="{F085C885-CC3B-4CEF-B926-590F0658AD97}" srcOrd="2" destOrd="0" presId="urn:microsoft.com/office/officeart/2005/8/layout/hierarchy4"/>
    <dgm:cxn modelId="{0061CAFB-0991-4817-ABD8-04EBA0EC2DEF}" type="presParOf" srcId="{F085C885-CC3B-4CEF-B926-590F0658AD97}" destId="{82C01442-FFDB-4865-B002-14E62A310707}" srcOrd="0" destOrd="0" presId="urn:microsoft.com/office/officeart/2005/8/layout/hierarchy4"/>
    <dgm:cxn modelId="{BE7893D0-5E4E-4756-8001-D3A22FEBE2CA}" type="presParOf" srcId="{F085C885-CC3B-4CEF-B926-590F0658AD97}" destId="{EB4F1EE0-4BDD-4D26-8B0B-24D899C9DD78}" srcOrd="1" destOrd="0" presId="urn:microsoft.com/office/officeart/2005/8/layout/hierarchy4"/>
    <dgm:cxn modelId="{B8C58331-9A1E-4CA8-A3B6-44FD2B544151}" type="presParOf" srcId="{F085C885-CC3B-4CEF-B926-590F0658AD97}" destId="{220C2222-A60A-4D60-BE34-721C22BB5A97}" srcOrd="2" destOrd="0" presId="urn:microsoft.com/office/officeart/2005/8/layout/hierarchy4"/>
    <dgm:cxn modelId="{BD110227-8CBF-469A-BEE5-DF7D6036A738}" type="presParOf" srcId="{220C2222-A60A-4D60-BE34-721C22BB5A97}" destId="{40EDCC41-E258-483C-9D12-1B725EAD4E8B}" srcOrd="0" destOrd="0" presId="urn:microsoft.com/office/officeart/2005/8/layout/hierarchy4"/>
    <dgm:cxn modelId="{E55EB4CC-4B47-475F-95A8-D3400D34A2F0}" type="presParOf" srcId="{40EDCC41-E258-483C-9D12-1B725EAD4E8B}" destId="{847E987F-F1EF-4022-BFF3-A9EF47F9CD8B}" srcOrd="0" destOrd="0" presId="urn:microsoft.com/office/officeart/2005/8/layout/hierarchy4"/>
    <dgm:cxn modelId="{CCFF007E-96F9-4946-B718-65508F73D157}" type="presParOf" srcId="{40EDCC41-E258-483C-9D12-1B725EAD4E8B}" destId="{69312162-7490-4289-80FB-487D39DBB9DF}" srcOrd="1" destOrd="0" presId="urn:microsoft.com/office/officeart/2005/8/layout/hierarchy4"/>
    <dgm:cxn modelId="{B7136DCE-1F89-4B9D-B588-091D6DB94076}" type="presParOf" srcId="{AEFE6BCA-5D19-40FE-AC28-E604560CCC40}" destId="{CC71A6D7-6C38-4E96-9B97-7978D121D48F}" srcOrd="1" destOrd="0" presId="urn:microsoft.com/office/officeart/2005/8/layout/hierarchy4"/>
    <dgm:cxn modelId="{BCEC95EA-5871-441F-A3D7-7E0689C5FC36}" type="presParOf" srcId="{AEFE6BCA-5D19-40FE-AC28-E604560CCC40}" destId="{BE67E5AB-5241-4BA3-866C-B8DBCE4FB65F}" srcOrd="2" destOrd="0" presId="urn:microsoft.com/office/officeart/2005/8/layout/hierarchy4"/>
    <dgm:cxn modelId="{30A0B0F1-AF36-4D2D-9471-50600C3701B3}" type="presParOf" srcId="{BE67E5AB-5241-4BA3-866C-B8DBCE4FB65F}" destId="{7484D3E2-03BA-4DCC-BDE1-D020725D1780}" srcOrd="0" destOrd="0" presId="urn:microsoft.com/office/officeart/2005/8/layout/hierarchy4"/>
    <dgm:cxn modelId="{6AE6F504-1DFC-468A-A2D8-73B3BBCF7DDE}" type="presParOf" srcId="{BE67E5AB-5241-4BA3-866C-B8DBCE4FB65F}" destId="{F8A048D5-2053-4564-982B-66913A677283}" srcOrd="1" destOrd="0" presId="urn:microsoft.com/office/officeart/2005/8/layout/hierarchy4"/>
    <dgm:cxn modelId="{0552C7B6-E483-45DA-80AA-B02EC652592C}" type="presParOf" srcId="{BE67E5AB-5241-4BA3-866C-B8DBCE4FB65F}" destId="{F06883EC-4742-4C5F-92C5-464CE6605D06}" srcOrd="2" destOrd="0" presId="urn:microsoft.com/office/officeart/2005/8/layout/hierarchy4"/>
    <dgm:cxn modelId="{9B2AC9CD-8C0E-433E-A10C-C8C3A2559E3F}" type="presParOf" srcId="{F06883EC-4742-4C5F-92C5-464CE6605D06}" destId="{566F2122-06F0-4534-9D17-6E81A453ED37}" srcOrd="0" destOrd="0" presId="urn:microsoft.com/office/officeart/2005/8/layout/hierarchy4"/>
    <dgm:cxn modelId="{197E3D47-1BBA-46D0-83D8-A02F487F4076}" type="presParOf" srcId="{566F2122-06F0-4534-9D17-6E81A453ED37}" destId="{38873C70-95D3-4336-85FA-8B627E23E3A7}" srcOrd="0" destOrd="0" presId="urn:microsoft.com/office/officeart/2005/8/layout/hierarchy4"/>
    <dgm:cxn modelId="{D60A510F-3750-47FF-9E68-DBC791F64767}" type="presParOf" srcId="{566F2122-06F0-4534-9D17-6E81A453ED37}" destId="{CD44EDBA-8A7A-4F80-9543-909A6AC356A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B6A565-0CBA-45EC-BDA2-6044A97852AA}" type="doc">
      <dgm:prSet loTypeId="urn:microsoft.com/office/officeart/2008/layout/AlternatingPictureBlocks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D96472C0-8FA3-4F4B-A899-97F892487E5A}">
      <dgm:prSet custT="1"/>
      <dgm:spPr/>
      <dgm:t>
        <a:bodyPr/>
        <a:lstStyle/>
        <a:p>
          <a:pPr algn="ctr" rtl="0"/>
          <a:r>
            <a:rPr lang="es-MX" sz="1200" dirty="0" smtClean="0"/>
            <a:t>Todos los niños tienen derecho a que les registren legalmente cuando nacen, a recibir atención de la salud, una buena alimentación, educación y protección contra las lesiones, el maltrato y la discriminación. </a:t>
          </a:r>
          <a:endParaRPr lang="es-MX" sz="1200" dirty="0"/>
        </a:p>
      </dgm:t>
    </dgm:pt>
    <dgm:pt modelId="{2508BE2D-6B6A-45E0-9A8F-3E882F7922F9}" type="parTrans" cxnId="{A9B6BE49-6B79-417F-B4DC-290C6D333298}">
      <dgm:prSet/>
      <dgm:spPr/>
      <dgm:t>
        <a:bodyPr/>
        <a:lstStyle/>
        <a:p>
          <a:pPr algn="ctr"/>
          <a:endParaRPr lang="es-MX" sz="3600"/>
        </a:p>
      </dgm:t>
    </dgm:pt>
    <dgm:pt modelId="{DCA00E47-24A5-4ED2-B78C-671BD85ECD65}" type="sibTrans" cxnId="{A9B6BE49-6B79-417F-B4DC-290C6D333298}">
      <dgm:prSet/>
      <dgm:spPr/>
      <dgm:t>
        <a:bodyPr/>
        <a:lstStyle/>
        <a:p>
          <a:pPr algn="ctr"/>
          <a:endParaRPr lang="es-MX" sz="3600"/>
        </a:p>
      </dgm:t>
    </dgm:pt>
    <dgm:pt modelId="{A32FD91D-8D29-4795-9744-239EE32B8F7B}">
      <dgm:prSet custT="1"/>
      <dgm:spPr/>
      <dgm:t>
        <a:bodyPr/>
        <a:lstStyle/>
        <a:p>
          <a:pPr algn="ctr" rtl="0"/>
          <a:r>
            <a:rPr lang="es-MX" sz="1200" dirty="0" smtClean="0"/>
            <a:t>Es la obligación del Estado asegurar que estos derechos se respeten, se protejan y se pongan en práctica.</a:t>
          </a:r>
          <a:endParaRPr lang="es-MX" sz="1200" dirty="0"/>
        </a:p>
      </dgm:t>
    </dgm:pt>
    <dgm:pt modelId="{41C0EFE4-9415-494E-ABD0-19D8060BDB04}" type="parTrans" cxnId="{3C467B8F-5AE7-4B3B-AB92-15208528A70E}">
      <dgm:prSet/>
      <dgm:spPr/>
      <dgm:t>
        <a:bodyPr/>
        <a:lstStyle/>
        <a:p>
          <a:pPr algn="ctr"/>
          <a:endParaRPr lang="es-MX" sz="3600"/>
        </a:p>
      </dgm:t>
    </dgm:pt>
    <dgm:pt modelId="{9BA43EB5-ECA3-47E2-9E18-54D03197743F}" type="sibTrans" cxnId="{3C467B8F-5AE7-4B3B-AB92-15208528A70E}">
      <dgm:prSet/>
      <dgm:spPr/>
      <dgm:t>
        <a:bodyPr/>
        <a:lstStyle/>
        <a:p>
          <a:pPr algn="ctr"/>
          <a:endParaRPr lang="es-MX" sz="3600"/>
        </a:p>
      </dgm:t>
    </dgm:pt>
    <dgm:pt modelId="{2DEF9582-6CA0-481A-AD65-A9F9D189AD0A}">
      <dgm:prSet custT="1"/>
      <dgm:spPr/>
      <dgm:t>
        <a:bodyPr/>
        <a:lstStyle/>
        <a:p>
          <a:pPr algn="ctr" rtl="0"/>
          <a:r>
            <a:rPr lang="es-MX" sz="1200" dirty="0" smtClean="0">
              <a:solidFill>
                <a:schemeClr val="bg1">
                  <a:lumMod val="10000"/>
                </a:schemeClr>
              </a:solidFill>
            </a:rPr>
            <a:t>El Desarrollo Infantil Temprano, comprende el desarrollo físico, cognitivo, lingüístico y socioemocional de los niños y las niñas desde su nacimiento hasta los 5 años de edad de una manera integral para el cumplimiento de todos sus derechos.</a:t>
          </a:r>
          <a:endParaRPr lang="es-MX" sz="1200" dirty="0"/>
        </a:p>
      </dgm:t>
    </dgm:pt>
    <dgm:pt modelId="{A7FC5056-4505-4456-ACF9-BEEC86B70CB5}" type="parTrans" cxnId="{48B1843F-8654-4B2C-8ED0-5F287D3EBDBE}">
      <dgm:prSet/>
      <dgm:spPr/>
      <dgm:t>
        <a:bodyPr/>
        <a:lstStyle/>
        <a:p>
          <a:pPr algn="ctr"/>
          <a:endParaRPr lang="es-MX" sz="3600"/>
        </a:p>
      </dgm:t>
    </dgm:pt>
    <dgm:pt modelId="{1098A236-AB4B-45E8-9F6C-1D37B2F41881}" type="sibTrans" cxnId="{48B1843F-8654-4B2C-8ED0-5F287D3EBDBE}">
      <dgm:prSet/>
      <dgm:spPr/>
      <dgm:t>
        <a:bodyPr/>
        <a:lstStyle/>
        <a:p>
          <a:pPr algn="ctr"/>
          <a:endParaRPr lang="es-MX" sz="3600"/>
        </a:p>
      </dgm:t>
    </dgm:pt>
    <dgm:pt modelId="{5B01EA5F-4425-4B71-81FF-9422AEA3F87E}" type="pres">
      <dgm:prSet presAssocID="{59B6A565-0CBA-45EC-BDA2-6044A97852A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842D33F-7943-4C29-BC2F-AAE6D72DA259}" type="pres">
      <dgm:prSet presAssocID="{D96472C0-8FA3-4F4B-A899-97F892487E5A}" presName="comp" presStyleCnt="0"/>
      <dgm:spPr/>
    </dgm:pt>
    <dgm:pt modelId="{1D172F89-41F2-42BF-A6F7-F57F5AE625EF}" type="pres">
      <dgm:prSet presAssocID="{D96472C0-8FA3-4F4B-A899-97F892487E5A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D0A383-FC82-49EB-B1FA-0FB6F34C982D}" type="pres">
      <dgm:prSet presAssocID="{D96472C0-8FA3-4F4B-A899-97F892487E5A}" presName="rect1" presStyleLbl="l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es-MX"/>
        </a:p>
      </dgm:t>
    </dgm:pt>
    <dgm:pt modelId="{18C1A0A3-777F-405D-8B7A-C7C6EA87AEBF}" type="pres">
      <dgm:prSet presAssocID="{DCA00E47-24A5-4ED2-B78C-671BD85ECD65}" presName="sibTrans" presStyleCnt="0"/>
      <dgm:spPr/>
    </dgm:pt>
    <dgm:pt modelId="{C1384908-2822-40F6-8DB0-9249053FC087}" type="pres">
      <dgm:prSet presAssocID="{A32FD91D-8D29-4795-9744-239EE32B8F7B}" presName="comp" presStyleCnt="0"/>
      <dgm:spPr/>
    </dgm:pt>
    <dgm:pt modelId="{DD8A072B-F542-4D39-BDC6-6DE02BE6477D}" type="pres">
      <dgm:prSet presAssocID="{A32FD91D-8D29-4795-9744-239EE32B8F7B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E08B6A2-F1A6-41FA-8724-463D9C01B09B}" type="pres">
      <dgm:prSet presAssocID="{A32FD91D-8D29-4795-9744-239EE32B8F7B}" presName="rect1" presStyleLbl="l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s-MX"/>
        </a:p>
      </dgm:t>
    </dgm:pt>
    <dgm:pt modelId="{5B6B13E5-A9C0-4888-A321-0DE2EB2ABC44}" type="pres">
      <dgm:prSet presAssocID="{9BA43EB5-ECA3-47E2-9E18-54D03197743F}" presName="sibTrans" presStyleCnt="0"/>
      <dgm:spPr/>
    </dgm:pt>
    <dgm:pt modelId="{EF943FC7-F31B-49D5-BD9E-E4F53AEBDBAE}" type="pres">
      <dgm:prSet presAssocID="{2DEF9582-6CA0-481A-AD65-A9F9D189AD0A}" presName="comp" presStyleCnt="0"/>
      <dgm:spPr/>
    </dgm:pt>
    <dgm:pt modelId="{39765D78-B93A-413F-9D91-3FDA90A28C37}" type="pres">
      <dgm:prSet presAssocID="{2DEF9582-6CA0-481A-AD65-A9F9D189AD0A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97C491E-9D52-455C-B6B3-632F3C22C06F}" type="pres">
      <dgm:prSet presAssocID="{2DEF9582-6CA0-481A-AD65-A9F9D189AD0A}" presName="rect1" presStyleLbl="l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es-MX"/>
        </a:p>
      </dgm:t>
    </dgm:pt>
  </dgm:ptLst>
  <dgm:cxnLst>
    <dgm:cxn modelId="{30414C09-3D96-4174-A422-ECEBBC06B615}" type="presOf" srcId="{A32FD91D-8D29-4795-9744-239EE32B8F7B}" destId="{DD8A072B-F542-4D39-BDC6-6DE02BE6477D}" srcOrd="0" destOrd="0" presId="urn:microsoft.com/office/officeart/2008/layout/AlternatingPictureBlocks"/>
    <dgm:cxn modelId="{3C467B8F-5AE7-4B3B-AB92-15208528A70E}" srcId="{59B6A565-0CBA-45EC-BDA2-6044A97852AA}" destId="{A32FD91D-8D29-4795-9744-239EE32B8F7B}" srcOrd="1" destOrd="0" parTransId="{41C0EFE4-9415-494E-ABD0-19D8060BDB04}" sibTransId="{9BA43EB5-ECA3-47E2-9E18-54D03197743F}"/>
    <dgm:cxn modelId="{14024A4F-8FA5-4ABA-A87D-DD5225FFDDE7}" type="presOf" srcId="{D96472C0-8FA3-4F4B-A899-97F892487E5A}" destId="{1D172F89-41F2-42BF-A6F7-F57F5AE625EF}" srcOrd="0" destOrd="0" presId="urn:microsoft.com/office/officeart/2008/layout/AlternatingPictureBlocks"/>
    <dgm:cxn modelId="{BCB96981-6612-4187-BDEA-E9EB459B5991}" type="presOf" srcId="{2DEF9582-6CA0-481A-AD65-A9F9D189AD0A}" destId="{39765D78-B93A-413F-9D91-3FDA90A28C37}" srcOrd="0" destOrd="0" presId="urn:microsoft.com/office/officeart/2008/layout/AlternatingPictureBlocks"/>
    <dgm:cxn modelId="{A9B6BE49-6B79-417F-B4DC-290C6D333298}" srcId="{59B6A565-0CBA-45EC-BDA2-6044A97852AA}" destId="{D96472C0-8FA3-4F4B-A899-97F892487E5A}" srcOrd="0" destOrd="0" parTransId="{2508BE2D-6B6A-45E0-9A8F-3E882F7922F9}" sibTransId="{DCA00E47-24A5-4ED2-B78C-671BD85ECD65}"/>
    <dgm:cxn modelId="{EF58F07C-6D0F-4266-A918-392AA32A61B2}" type="presOf" srcId="{59B6A565-0CBA-45EC-BDA2-6044A97852AA}" destId="{5B01EA5F-4425-4B71-81FF-9422AEA3F87E}" srcOrd="0" destOrd="0" presId="urn:microsoft.com/office/officeart/2008/layout/AlternatingPictureBlocks"/>
    <dgm:cxn modelId="{48B1843F-8654-4B2C-8ED0-5F287D3EBDBE}" srcId="{59B6A565-0CBA-45EC-BDA2-6044A97852AA}" destId="{2DEF9582-6CA0-481A-AD65-A9F9D189AD0A}" srcOrd="2" destOrd="0" parTransId="{A7FC5056-4505-4456-ACF9-BEEC86B70CB5}" sibTransId="{1098A236-AB4B-45E8-9F6C-1D37B2F41881}"/>
    <dgm:cxn modelId="{AD3CC18E-8D7B-4107-9FAC-1C8BC369801E}" type="presParOf" srcId="{5B01EA5F-4425-4B71-81FF-9422AEA3F87E}" destId="{D842D33F-7943-4C29-BC2F-AAE6D72DA259}" srcOrd="0" destOrd="0" presId="urn:microsoft.com/office/officeart/2008/layout/AlternatingPictureBlocks"/>
    <dgm:cxn modelId="{554E3921-DDF9-45F6-9876-E7239BD38135}" type="presParOf" srcId="{D842D33F-7943-4C29-BC2F-AAE6D72DA259}" destId="{1D172F89-41F2-42BF-A6F7-F57F5AE625EF}" srcOrd="0" destOrd="0" presId="urn:microsoft.com/office/officeart/2008/layout/AlternatingPictureBlocks"/>
    <dgm:cxn modelId="{6DDDB3C2-8104-4BB4-9750-C017D20B0DD6}" type="presParOf" srcId="{D842D33F-7943-4C29-BC2F-AAE6D72DA259}" destId="{21D0A383-FC82-49EB-B1FA-0FB6F34C982D}" srcOrd="1" destOrd="0" presId="urn:microsoft.com/office/officeart/2008/layout/AlternatingPictureBlocks"/>
    <dgm:cxn modelId="{78163960-DB5D-4E96-A20C-A3E2DA5C0E4E}" type="presParOf" srcId="{5B01EA5F-4425-4B71-81FF-9422AEA3F87E}" destId="{18C1A0A3-777F-405D-8B7A-C7C6EA87AEBF}" srcOrd="1" destOrd="0" presId="urn:microsoft.com/office/officeart/2008/layout/AlternatingPictureBlocks"/>
    <dgm:cxn modelId="{D317FEB6-97D2-4CDF-A6A4-016393FF5788}" type="presParOf" srcId="{5B01EA5F-4425-4B71-81FF-9422AEA3F87E}" destId="{C1384908-2822-40F6-8DB0-9249053FC087}" srcOrd="2" destOrd="0" presId="urn:microsoft.com/office/officeart/2008/layout/AlternatingPictureBlocks"/>
    <dgm:cxn modelId="{1507252D-7D7B-4623-8888-E5137B9D2042}" type="presParOf" srcId="{C1384908-2822-40F6-8DB0-9249053FC087}" destId="{DD8A072B-F542-4D39-BDC6-6DE02BE6477D}" srcOrd="0" destOrd="0" presId="urn:microsoft.com/office/officeart/2008/layout/AlternatingPictureBlocks"/>
    <dgm:cxn modelId="{06CFC1EF-DDB6-4586-A05E-6D3074F0DB64}" type="presParOf" srcId="{C1384908-2822-40F6-8DB0-9249053FC087}" destId="{DE08B6A2-F1A6-41FA-8724-463D9C01B09B}" srcOrd="1" destOrd="0" presId="urn:microsoft.com/office/officeart/2008/layout/AlternatingPictureBlocks"/>
    <dgm:cxn modelId="{45C9E092-0CFD-428B-94E1-1DED099C6B3B}" type="presParOf" srcId="{5B01EA5F-4425-4B71-81FF-9422AEA3F87E}" destId="{5B6B13E5-A9C0-4888-A321-0DE2EB2ABC44}" srcOrd="3" destOrd="0" presId="urn:microsoft.com/office/officeart/2008/layout/AlternatingPictureBlocks"/>
    <dgm:cxn modelId="{1C7E7402-631E-4141-AA42-382F81156591}" type="presParOf" srcId="{5B01EA5F-4425-4B71-81FF-9422AEA3F87E}" destId="{EF943FC7-F31B-49D5-BD9E-E4F53AEBDBAE}" srcOrd="4" destOrd="0" presId="urn:microsoft.com/office/officeart/2008/layout/AlternatingPictureBlocks"/>
    <dgm:cxn modelId="{5D1C50A5-479B-4B3E-AC6E-60F9F209361C}" type="presParOf" srcId="{EF943FC7-F31B-49D5-BD9E-E4F53AEBDBAE}" destId="{39765D78-B93A-413F-9D91-3FDA90A28C37}" srcOrd="0" destOrd="0" presId="urn:microsoft.com/office/officeart/2008/layout/AlternatingPictureBlocks"/>
    <dgm:cxn modelId="{297E99BE-8659-4620-B84A-5BA4DED773CE}" type="presParOf" srcId="{EF943FC7-F31B-49D5-BD9E-E4F53AEBDBAE}" destId="{D97C491E-9D52-455C-B6B3-632F3C22C06F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8BBA2F-159E-490E-AE65-4F5CBD23874D}">
      <dsp:nvSpPr>
        <dsp:cNvPr id="0" name=""/>
        <dsp:cNvSpPr/>
      </dsp:nvSpPr>
      <dsp:spPr>
        <a:xfrm>
          <a:off x="0" y="60158"/>
          <a:ext cx="7290054" cy="7999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Por la gravedad de la situación nutricional en México</a:t>
          </a:r>
          <a:endParaRPr lang="es-MX" sz="1600" kern="1200" dirty="0"/>
        </a:p>
      </dsp:txBody>
      <dsp:txXfrm>
        <a:off x="0" y="60158"/>
        <a:ext cx="7290054" cy="799950"/>
      </dsp:txXfrm>
    </dsp:sp>
    <dsp:sp modelId="{F590034F-6BF7-495D-95F8-2C91F4B680FC}">
      <dsp:nvSpPr>
        <dsp:cNvPr id="0" name=""/>
        <dsp:cNvSpPr/>
      </dsp:nvSpPr>
      <dsp:spPr>
        <a:xfrm>
          <a:off x="0" y="906189"/>
          <a:ext cx="7290054" cy="7999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Porque las políticas públicas no han sido eficaces  para enfrentar la epidemia de mala nutrición</a:t>
          </a:r>
          <a:endParaRPr lang="es-MX" sz="1600" kern="1200" dirty="0"/>
        </a:p>
      </dsp:txBody>
      <dsp:txXfrm>
        <a:off x="0" y="906189"/>
        <a:ext cx="7290054" cy="799950"/>
      </dsp:txXfrm>
    </dsp:sp>
    <dsp:sp modelId="{5C2E0315-2940-4997-8FF9-B5F66104D102}">
      <dsp:nvSpPr>
        <dsp:cNvPr id="0" name=""/>
        <dsp:cNvSpPr/>
      </dsp:nvSpPr>
      <dsp:spPr>
        <a:xfrm>
          <a:off x="0" y="1752220"/>
          <a:ext cx="7290054" cy="7999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Porque se requiere de un enfoque integral, conocer lo que está sucediendo, aplicar herramientas de inteligencia epidemiológica, para prevenir oportunamente y atender precozmente los problemas</a:t>
          </a:r>
          <a:endParaRPr lang="es-MX" sz="1600" kern="1200" dirty="0"/>
        </a:p>
      </dsp:txBody>
      <dsp:txXfrm>
        <a:off x="0" y="1752220"/>
        <a:ext cx="7290054" cy="799950"/>
      </dsp:txXfrm>
    </dsp:sp>
    <dsp:sp modelId="{3503B9FD-D32E-48FB-A870-9EC7FC46431E}">
      <dsp:nvSpPr>
        <dsp:cNvPr id="0" name=""/>
        <dsp:cNvSpPr/>
      </dsp:nvSpPr>
      <dsp:spPr>
        <a:xfrm>
          <a:off x="0" y="2598250"/>
          <a:ext cx="7290054" cy="7999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Porque se debe evitar los modelos de “caja negra”, que no muestran los resultados actuales y eso permite que se tomen decisiones basadas en supuestos y no en realidades.</a:t>
          </a:r>
          <a:endParaRPr lang="es-MX" sz="1600" kern="1200" dirty="0"/>
        </a:p>
      </dsp:txBody>
      <dsp:txXfrm>
        <a:off x="0" y="2598250"/>
        <a:ext cx="7290054" cy="799950"/>
      </dsp:txXfrm>
    </dsp:sp>
    <dsp:sp modelId="{781252DA-BDC9-4D1D-A23E-52374191BD6F}">
      <dsp:nvSpPr>
        <dsp:cNvPr id="0" name=""/>
        <dsp:cNvSpPr/>
      </dsp:nvSpPr>
      <dsp:spPr>
        <a:xfrm>
          <a:off x="0" y="3444281"/>
          <a:ext cx="7290054" cy="7999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Se requiere de una amplia participación y compromiso social, basada en los derechos de la niñez.</a:t>
          </a:r>
          <a:endParaRPr lang="es-MX" sz="1600" kern="1200" dirty="0"/>
        </a:p>
      </dsp:txBody>
      <dsp:txXfrm>
        <a:off x="0" y="3444281"/>
        <a:ext cx="7290054" cy="79995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C930DE-431A-492D-8030-299621FC6336}">
      <dsp:nvSpPr>
        <dsp:cNvPr id="0" name=""/>
        <dsp:cNvSpPr/>
      </dsp:nvSpPr>
      <dsp:spPr>
        <a:xfrm>
          <a:off x="3242" y="527"/>
          <a:ext cx="7350985" cy="10176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700" kern="1200" dirty="0" smtClean="0">
              <a:solidFill>
                <a:srgbClr val="000099"/>
              </a:solidFill>
            </a:rPr>
            <a:t>NUMERALIA</a:t>
          </a:r>
          <a:endParaRPr lang="es-MX" sz="4700" kern="1200" dirty="0">
            <a:solidFill>
              <a:srgbClr val="000099"/>
            </a:solidFill>
          </a:endParaRPr>
        </a:p>
      </dsp:txBody>
      <dsp:txXfrm>
        <a:off x="3242" y="527"/>
        <a:ext cx="7350985" cy="1017674"/>
      </dsp:txXfrm>
    </dsp:sp>
    <dsp:sp modelId="{98415651-114C-4D7B-9E09-385741B3104A}">
      <dsp:nvSpPr>
        <dsp:cNvPr id="0" name=""/>
        <dsp:cNvSpPr/>
      </dsp:nvSpPr>
      <dsp:spPr>
        <a:xfrm>
          <a:off x="3242" y="1114365"/>
          <a:ext cx="4784651" cy="10176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700" kern="1200" dirty="0" smtClean="0">
              <a:solidFill>
                <a:srgbClr val="000099"/>
              </a:solidFill>
            </a:rPr>
            <a:t>2017</a:t>
          </a:r>
          <a:endParaRPr lang="es-MX" sz="4700" kern="1200" dirty="0">
            <a:solidFill>
              <a:srgbClr val="000099"/>
            </a:solidFill>
          </a:endParaRPr>
        </a:p>
      </dsp:txBody>
      <dsp:txXfrm>
        <a:off x="3242" y="1114365"/>
        <a:ext cx="4784651" cy="1017674"/>
      </dsp:txXfrm>
    </dsp:sp>
    <dsp:sp modelId="{9D4A14AA-7CB0-45B4-B2A3-BD6B60D8C8FE}">
      <dsp:nvSpPr>
        <dsp:cNvPr id="0" name=""/>
        <dsp:cNvSpPr/>
      </dsp:nvSpPr>
      <dsp:spPr>
        <a:xfrm>
          <a:off x="3242" y="2228204"/>
          <a:ext cx="4784651" cy="10176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0" i="0" u="none" kern="12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rPr>
            <a:t>7,736 estancias</a:t>
          </a:r>
          <a:endParaRPr lang="es-MX" sz="1800" b="0" kern="1200" dirty="0">
            <a:solidFill>
              <a:srgbClr val="0000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2" y="2228204"/>
        <a:ext cx="4784651" cy="1017674"/>
      </dsp:txXfrm>
    </dsp:sp>
    <dsp:sp modelId="{1151FF5B-AD9E-4595-B3B8-EA740013EE5C}">
      <dsp:nvSpPr>
        <dsp:cNvPr id="0" name=""/>
        <dsp:cNvSpPr/>
      </dsp:nvSpPr>
      <dsp:spPr>
        <a:xfrm>
          <a:off x="3242" y="3342043"/>
          <a:ext cx="2367467" cy="10176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0" i="0" u="none" kern="12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rPr>
            <a:t>222,206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0" i="0" u="none" kern="12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rPr>
            <a:t>Registros</a:t>
          </a:r>
          <a:endParaRPr lang="es-MX" sz="1800" b="0" kern="1200" dirty="0">
            <a:solidFill>
              <a:srgbClr val="0000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2" y="3342043"/>
        <a:ext cx="2367467" cy="1017674"/>
      </dsp:txXfrm>
    </dsp:sp>
    <dsp:sp modelId="{7DD2375E-7B7B-4499-AAF0-FA46D44D5195}">
      <dsp:nvSpPr>
        <dsp:cNvPr id="0" name=""/>
        <dsp:cNvSpPr/>
      </dsp:nvSpPr>
      <dsp:spPr>
        <a:xfrm>
          <a:off x="2420426" y="3342043"/>
          <a:ext cx="2367467" cy="10176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0" i="0" u="none" kern="12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rPr>
            <a:t>208,689 CEDI</a:t>
          </a:r>
          <a:endParaRPr lang="es-MX" sz="1800" b="0" kern="1200" dirty="0">
            <a:solidFill>
              <a:srgbClr val="0000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0426" y="3342043"/>
        <a:ext cx="2367467" cy="1017674"/>
      </dsp:txXfrm>
    </dsp:sp>
    <dsp:sp modelId="{C1B6902E-6A2B-4198-BD6D-4CDBFE7ED44D}">
      <dsp:nvSpPr>
        <dsp:cNvPr id="0" name=""/>
        <dsp:cNvSpPr/>
      </dsp:nvSpPr>
      <dsp:spPr>
        <a:xfrm>
          <a:off x="4986760" y="1114365"/>
          <a:ext cx="2367467" cy="10176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700" kern="1200" dirty="0" smtClean="0">
              <a:solidFill>
                <a:srgbClr val="000099"/>
              </a:solidFill>
            </a:rPr>
            <a:t>2018</a:t>
          </a:r>
          <a:endParaRPr lang="es-MX" sz="4700" kern="1200" dirty="0">
            <a:solidFill>
              <a:srgbClr val="000099"/>
            </a:solidFill>
          </a:endParaRPr>
        </a:p>
      </dsp:txBody>
      <dsp:txXfrm>
        <a:off x="4986760" y="1114365"/>
        <a:ext cx="2367467" cy="1017674"/>
      </dsp:txXfrm>
    </dsp:sp>
    <dsp:sp modelId="{0F938B17-A62D-4B76-9AFF-E8254FC11279}">
      <dsp:nvSpPr>
        <dsp:cNvPr id="0" name=""/>
        <dsp:cNvSpPr/>
      </dsp:nvSpPr>
      <dsp:spPr>
        <a:xfrm>
          <a:off x="4986760" y="2228204"/>
          <a:ext cx="2367467" cy="10176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rPr>
            <a:t>7,941 estancias</a:t>
          </a:r>
          <a:endParaRPr lang="es-MX" sz="1800" kern="1200" dirty="0">
            <a:solidFill>
              <a:srgbClr val="0000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86760" y="2228204"/>
        <a:ext cx="2367467" cy="1017674"/>
      </dsp:txXfrm>
    </dsp:sp>
    <dsp:sp modelId="{BEBA7510-527C-41DF-95F1-446AD38B5772}">
      <dsp:nvSpPr>
        <dsp:cNvPr id="0" name=""/>
        <dsp:cNvSpPr/>
      </dsp:nvSpPr>
      <dsp:spPr>
        <a:xfrm>
          <a:off x="4986760" y="3342043"/>
          <a:ext cx="2367467" cy="10176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rPr>
            <a:t>211,273 Registros</a:t>
          </a:r>
          <a:endParaRPr lang="es-MX" sz="1800" kern="1200" dirty="0">
            <a:solidFill>
              <a:srgbClr val="0000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86760" y="3342043"/>
        <a:ext cx="2367467" cy="1017674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89336E-2332-4FD2-955E-B6574A3BA6B0}">
      <dsp:nvSpPr>
        <dsp:cNvPr id="0" name=""/>
        <dsp:cNvSpPr/>
      </dsp:nvSpPr>
      <dsp:spPr>
        <a:xfrm>
          <a:off x="3423151" y="1547569"/>
          <a:ext cx="1461131" cy="3095215"/>
        </a:xfrm>
        <a:prstGeom prst="rect">
          <a:avLst/>
        </a:prstGeom>
        <a:solidFill>
          <a:schemeClr val="accent3">
            <a:hueOff val="214284"/>
            <a:satOff val="-24046"/>
            <a:lumOff val="411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102870" bIns="2286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solidFill>
                <a:schemeClr val="tx1"/>
              </a:solidFill>
            </a:rPr>
            <a:t>CADI</a:t>
          </a:r>
          <a:endParaRPr lang="es-MX" sz="1800" kern="1200" dirty="0">
            <a:solidFill>
              <a:schemeClr val="tx1"/>
            </a:solidFill>
          </a:endParaRPr>
        </a:p>
      </dsp:txBody>
      <dsp:txXfrm rot="16200000">
        <a:off x="3258576" y="2750469"/>
        <a:ext cx="2785694" cy="379894"/>
      </dsp:txXfrm>
    </dsp:sp>
    <dsp:sp modelId="{7BC76C28-07F2-4975-BF99-0BC5C2B55C51}">
      <dsp:nvSpPr>
        <dsp:cNvPr id="0" name=""/>
        <dsp:cNvSpPr/>
      </dsp:nvSpPr>
      <dsp:spPr>
        <a:xfrm>
          <a:off x="1828283" y="1027091"/>
          <a:ext cx="1461131" cy="3615694"/>
        </a:xfrm>
        <a:prstGeom prst="rect">
          <a:avLst/>
        </a:prstGeom>
        <a:solidFill>
          <a:schemeClr val="accent3">
            <a:hueOff val="107142"/>
            <a:satOff val="-12023"/>
            <a:lumOff val="205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102870" bIns="2286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solidFill>
                <a:schemeClr val="tx1"/>
              </a:solidFill>
            </a:rPr>
            <a:t>PREESCOLARES PUEBLA</a:t>
          </a:r>
          <a:endParaRPr lang="es-MX" sz="1800" kern="1200" dirty="0">
            <a:solidFill>
              <a:schemeClr val="tx1"/>
            </a:solidFill>
          </a:endParaRPr>
        </a:p>
      </dsp:txBody>
      <dsp:txXfrm rot="16200000">
        <a:off x="1429493" y="2464206"/>
        <a:ext cx="3254124" cy="379894"/>
      </dsp:txXfrm>
    </dsp:sp>
    <dsp:sp modelId="{1A64F861-9559-4E4C-92A0-8D9E2D090C3D}">
      <dsp:nvSpPr>
        <dsp:cNvPr id="0" name=""/>
        <dsp:cNvSpPr/>
      </dsp:nvSpPr>
      <dsp:spPr>
        <a:xfrm>
          <a:off x="5017188" y="2076715"/>
          <a:ext cx="1461131" cy="2566069"/>
        </a:xfrm>
        <a:prstGeom prst="rect">
          <a:avLst/>
        </a:prstGeom>
        <a:solidFill>
          <a:schemeClr val="accent3">
            <a:hueOff val="321426"/>
            <a:satOff val="-36069"/>
            <a:lumOff val="6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102870" bIns="2286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solidFill>
                <a:schemeClr val="tx1"/>
              </a:solidFill>
            </a:rPr>
            <a:t>CAIC</a:t>
          </a:r>
          <a:endParaRPr lang="es-MX" sz="1800" kern="1200" dirty="0">
            <a:solidFill>
              <a:schemeClr val="tx1"/>
            </a:solidFill>
          </a:endParaRPr>
        </a:p>
      </dsp:txBody>
      <dsp:txXfrm rot="16200000">
        <a:off x="5090729" y="3041499"/>
        <a:ext cx="2309462" cy="379894"/>
      </dsp:txXfrm>
    </dsp:sp>
    <dsp:sp modelId="{B2061793-5AE4-4B8F-B963-413FBA6AA4A4}">
      <dsp:nvSpPr>
        <dsp:cNvPr id="0" name=""/>
        <dsp:cNvSpPr/>
      </dsp:nvSpPr>
      <dsp:spPr>
        <a:xfrm>
          <a:off x="233415" y="533441"/>
          <a:ext cx="1461131" cy="41076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102870" bIns="2286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solidFill>
                <a:schemeClr val="tx1"/>
              </a:solidFill>
            </a:rPr>
            <a:t>SNDIF- SEDESOL</a:t>
          </a:r>
          <a:endParaRPr lang="es-MX" sz="1800" kern="1200" dirty="0">
            <a:solidFill>
              <a:schemeClr val="tx1"/>
            </a:solidFill>
          </a:endParaRPr>
        </a:p>
      </dsp:txBody>
      <dsp:txXfrm rot="16200000">
        <a:off x="-386773" y="2191956"/>
        <a:ext cx="3696923" cy="379894"/>
      </dsp:txXfrm>
    </dsp:sp>
    <dsp:sp modelId="{3BF9B581-774F-4100-B83E-1837B5A11E9D}">
      <dsp:nvSpPr>
        <dsp:cNvPr id="0" name=""/>
        <dsp:cNvSpPr/>
      </dsp:nvSpPr>
      <dsp:spPr>
        <a:xfrm>
          <a:off x="6612055" y="2597194"/>
          <a:ext cx="1461131" cy="2045591"/>
        </a:xfrm>
        <a:prstGeom prst="rect">
          <a:avLst/>
        </a:prstGeom>
        <a:solidFill>
          <a:schemeClr val="accent3">
            <a:hueOff val="428568"/>
            <a:satOff val="-48092"/>
            <a:lumOff val="823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102870" bIns="2286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solidFill>
                <a:schemeClr val="tx1"/>
              </a:solidFill>
            </a:rPr>
            <a:t>FONDO UNIDO</a:t>
          </a:r>
          <a:endParaRPr lang="es-MX" sz="1800" kern="1200" dirty="0">
            <a:solidFill>
              <a:schemeClr val="tx1"/>
            </a:solidFill>
          </a:endParaRPr>
        </a:p>
      </dsp:txBody>
      <dsp:txXfrm rot="16200000">
        <a:off x="6919812" y="3327762"/>
        <a:ext cx="1841032" cy="379894"/>
      </dsp:txXfrm>
    </dsp:sp>
    <dsp:sp modelId="{7B7593AB-A95C-402B-84DC-96DF8F4846EA}">
      <dsp:nvSpPr>
        <dsp:cNvPr id="0" name=""/>
        <dsp:cNvSpPr/>
      </dsp:nvSpPr>
      <dsp:spPr>
        <a:xfrm>
          <a:off x="233415" y="533441"/>
          <a:ext cx="1037403" cy="412750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7,941 estancias</a:t>
          </a:r>
          <a:endParaRPr lang="es-MX" sz="16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</a:rPr>
            <a:t>211,273 preescolares</a:t>
          </a:r>
          <a:endParaRPr lang="es-MX" sz="1400" kern="1200" dirty="0">
            <a:solidFill>
              <a:schemeClr val="tx1"/>
            </a:solidFill>
          </a:endParaRPr>
        </a:p>
      </dsp:txBody>
      <dsp:txXfrm>
        <a:off x="233415" y="533441"/>
        <a:ext cx="1037403" cy="4127504"/>
      </dsp:txXfrm>
    </dsp:sp>
    <dsp:sp modelId="{3E797FED-F06E-4739-9FF0-4DA9DDF911B0}">
      <dsp:nvSpPr>
        <dsp:cNvPr id="0" name=""/>
        <dsp:cNvSpPr/>
      </dsp:nvSpPr>
      <dsp:spPr>
        <a:xfrm>
          <a:off x="1828283" y="1025440"/>
          <a:ext cx="1037403" cy="361569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1"/>
              </a:solidFill>
            </a:rPr>
            <a:t>2,406 Centros</a:t>
          </a:r>
          <a:endParaRPr lang="es-MX" sz="16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smtClean="0">
              <a:solidFill>
                <a:schemeClr val="tx1"/>
              </a:solidFill>
            </a:rPr>
            <a:t>75,005 preescolares</a:t>
          </a:r>
          <a:endParaRPr lang="es-MX" sz="1400" kern="1200" dirty="0">
            <a:solidFill>
              <a:schemeClr val="tx1"/>
            </a:solidFill>
          </a:endParaRPr>
        </a:p>
      </dsp:txBody>
      <dsp:txXfrm>
        <a:off x="1828283" y="1025440"/>
        <a:ext cx="1037403" cy="3615694"/>
      </dsp:txXfrm>
    </dsp:sp>
    <dsp:sp modelId="{A3DFA0CA-0755-44E3-AB5A-9ACA180686A1}">
      <dsp:nvSpPr>
        <dsp:cNvPr id="0" name=""/>
        <dsp:cNvSpPr/>
      </dsp:nvSpPr>
      <dsp:spPr>
        <a:xfrm>
          <a:off x="3423151" y="1547569"/>
          <a:ext cx="1037403" cy="309521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1"/>
              </a:solidFill>
            </a:rPr>
            <a:t>71 estancias</a:t>
          </a:r>
          <a:endParaRPr lang="es-MX" sz="16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smtClean="0">
              <a:solidFill>
                <a:schemeClr val="tx1"/>
              </a:solidFill>
            </a:rPr>
            <a:t>4,371 preescolares</a:t>
          </a:r>
          <a:endParaRPr lang="es-MX" sz="1400" kern="1200" dirty="0">
            <a:solidFill>
              <a:schemeClr val="tx1"/>
            </a:solidFill>
          </a:endParaRPr>
        </a:p>
      </dsp:txBody>
      <dsp:txXfrm>
        <a:off x="3423151" y="1547569"/>
        <a:ext cx="1037403" cy="3095215"/>
      </dsp:txXfrm>
    </dsp:sp>
    <dsp:sp modelId="{CF226DFB-2CE5-4DE4-B8B1-8A74478EA061}">
      <dsp:nvSpPr>
        <dsp:cNvPr id="0" name=""/>
        <dsp:cNvSpPr/>
      </dsp:nvSpPr>
      <dsp:spPr>
        <a:xfrm>
          <a:off x="5017188" y="2076715"/>
          <a:ext cx="1037403" cy="2566069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1"/>
              </a:solidFill>
            </a:rPr>
            <a:t>238 estancias</a:t>
          </a:r>
          <a:endParaRPr lang="es-MX" sz="16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smtClean="0">
              <a:solidFill>
                <a:schemeClr val="tx1"/>
              </a:solidFill>
            </a:rPr>
            <a:t>4,217 preescolares</a:t>
          </a:r>
          <a:endParaRPr lang="es-MX" sz="1400" kern="1200" dirty="0">
            <a:solidFill>
              <a:schemeClr val="tx1"/>
            </a:solidFill>
          </a:endParaRPr>
        </a:p>
      </dsp:txBody>
      <dsp:txXfrm>
        <a:off x="5017188" y="2076715"/>
        <a:ext cx="1037403" cy="2566069"/>
      </dsp:txXfrm>
    </dsp:sp>
    <dsp:sp modelId="{B0552ACF-F868-470A-AE4E-4DF79C81E085}">
      <dsp:nvSpPr>
        <dsp:cNvPr id="0" name=""/>
        <dsp:cNvSpPr/>
      </dsp:nvSpPr>
      <dsp:spPr>
        <a:xfrm>
          <a:off x="6612055" y="2597606"/>
          <a:ext cx="1037403" cy="2045591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1"/>
              </a:solidFill>
            </a:rPr>
            <a:t>28 estancias</a:t>
          </a:r>
          <a:endParaRPr lang="es-MX" sz="16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smtClean="0">
              <a:solidFill>
                <a:schemeClr val="tx1"/>
              </a:solidFill>
            </a:rPr>
            <a:t>759 preescolares</a:t>
          </a:r>
          <a:endParaRPr lang="es-MX" sz="1400" kern="1200" dirty="0">
            <a:solidFill>
              <a:schemeClr val="tx1"/>
            </a:solidFill>
          </a:endParaRPr>
        </a:p>
      </dsp:txBody>
      <dsp:txXfrm>
        <a:off x="6612055" y="2597606"/>
        <a:ext cx="1037403" cy="2045591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D250EE-FFF4-4AD3-AD63-51F0DA5E241D}">
      <dsp:nvSpPr>
        <dsp:cNvPr id="0" name=""/>
        <dsp:cNvSpPr/>
      </dsp:nvSpPr>
      <dsp:spPr>
        <a:xfrm>
          <a:off x="-5659119" y="-866283"/>
          <a:ext cx="6737702" cy="6737702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B1FDB-DD8A-4E8F-909F-F9735C56AD4C}">
      <dsp:nvSpPr>
        <dsp:cNvPr id="0" name=""/>
        <dsp:cNvSpPr/>
      </dsp:nvSpPr>
      <dsp:spPr>
        <a:xfrm>
          <a:off x="471504" y="312720"/>
          <a:ext cx="7497211" cy="625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76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Utilizar el RNPT para la toma de decisiones</a:t>
          </a:r>
          <a:endParaRPr lang="es-MX" sz="2100" kern="1200" dirty="0"/>
        </a:p>
      </dsp:txBody>
      <dsp:txXfrm>
        <a:off x="471504" y="312720"/>
        <a:ext cx="7497211" cy="625842"/>
      </dsp:txXfrm>
    </dsp:sp>
    <dsp:sp modelId="{F582BAFC-9EF1-4CE9-8EB5-988E080E9E96}">
      <dsp:nvSpPr>
        <dsp:cNvPr id="0" name=""/>
        <dsp:cNvSpPr/>
      </dsp:nvSpPr>
      <dsp:spPr>
        <a:xfrm>
          <a:off x="80353" y="234490"/>
          <a:ext cx="782302" cy="782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DD5443-F543-4DF8-9947-E9EC79EDAB95}">
      <dsp:nvSpPr>
        <dsp:cNvPr id="0" name=""/>
        <dsp:cNvSpPr/>
      </dsp:nvSpPr>
      <dsp:spPr>
        <a:xfrm>
          <a:off x="919965" y="1251183"/>
          <a:ext cx="7048751" cy="625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76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smtClean="0"/>
            <a:t>Atención prioritarios a zonas e individuos vulnerables</a:t>
          </a:r>
          <a:endParaRPr lang="es-MX" sz="2100" kern="1200" dirty="0"/>
        </a:p>
      </dsp:txBody>
      <dsp:txXfrm>
        <a:off x="919965" y="1251183"/>
        <a:ext cx="7048751" cy="625842"/>
      </dsp:txXfrm>
    </dsp:sp>
    <dsp:sp modelId="{16C01276-4EFA-401D-AAF8-585898A65770}">
      <dsp:nvSpPr>
        <dsp:cNvPr id="0" name=""/>
        <dsp:cNvSpPr/>
      </dsp:nvSpPr>
      <dsp:spPr>
        <a:xfrm>
          <a:off x="528813" y="1172953"/>
          <a:ext cx="782302" cy="782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64E251-AFE8-4473-8D39-1788E53C99CC}">
      <dsp:nvSpPr>
        <dsp:cNvPr id="0" name=""/>
        <dsp:cNvSpPr/>
      </dsp:nvSpPr>
      <dsp:spPr>
        <a:xfrm>
          <a:off x="1057606" y="2189646"/>
          <a:ext cx="6911109" cy="625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76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Los niños son nuestra prioridad</a:t>
          </a:r>
          <a:endParaRPr lang="es-MX" sz="2100" kern="1200" dirty="0"/>
        </a:p>
      </dsp:txBody>
      <dsp:txXfrm>
        <a:off x="1057606" y="2189646"/>
        <a:ext cx="6911109" cy="625842"/>
      </dsp:txXfrm>
    </dsp:sp>
    <dsp:sp modelId="{21345133-1D38-4C5F-93DD-7A3D6E6B3261}">
      <dsp:nvSpPr>
        <dsp:cNvPr id="0" name=""/>
        <dsp:cNvSpPr/>
      </dsp:nvSpPr>
      <dsp:spPr>
        <a:xfrm>
          <a:off x="666454" y="2111416"/>
          <a:ext cx="782302" cy="782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5C9B6C-F22B-4E02-B504-E01972F176D4}">
      <dsp:nvSpPr>
        <dsp:cNvPr id="0" name=""/>
        <dsp:cNvSpPr/>
      </dsp:nvSpPr>
      <dsp:spPr>
        <a:xfrm>
          <a:off x="919965" y="3128109"/>
          <a:ext cx="7048751" cy="625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76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Su buen trabajo asegura un buen futuro para nuestra niñez</a:t>
          </a:r>
          <a:endParaRPr lang="es-MX" sz="2100" kern="1200" dirty="0"/>
        </a:p>
      </dsp:txBody>
      <dsp:txXfrm>
        <a:off x="919965" y="3128109"/>
        <a:ext cx="7048751" cy="625842"/>
      </dsp:txXfrm>
    </dsp:sp>
    <dsp:sp modelId="{7D631E65-8011-42C2-B3EF-8A04FB74A6F2}">
      <dsp:nvSpPr>
        <dsp:cNvPr id="0" name=""/>
        <dsp:cNvSpPr/>
      </dsp:nvSpPr>
      <dsp:spPr>
        <a:xfrm>
          <a:off x="528813" y="3049879"/>
          <a:ext cx="782302" cy="782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26079B-FEBF-4C35-B5DB-14E4BDB5748E}">
      <dsp:nvSpPr>
        <dsp:cNvPr id="0" name=""/>
        <dsp:cNvSpPr/>
      </dsp:nvSpPr>
      <dsp:spPr>
        <a:xfrm>
          <a:off x="471504" y="4066572"/>
          <a:ext cx="7497211" cy="625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76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Atendemos derechos de personas, no indicadores</a:t>
          </a:r>
          <a:endParaRPr lang="es-MX" sz="2100" kern="1200" dirty="0"/>
        </a:p>
      </dsp:txBody>
      <dsp:txXfrm>
        <a:off x="471504" y="4066572"/>
        <a:ext cx="7497211" cy="625842"/>
      </dsp:txXfrm>
    </dsp:sp>
    <dsp:sp modelId="{0A8FDBFC-F6B8-4717-8A2F-04093271BE9E}">
      <dsp:nvSpPr>
        <dsp:cNvPr id="0" name=""/>
        <dsp:cNvSpPr/>
      </dsp:nvSpPr>
      <dsp:spPr>
        <a:xfrm>
          <a:off x="80353" y="3988342"/>
          <a:ext cx="782302" cy="782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2B3BBC-0814-446E-864F-E7B7F2ACE3DB}">
      <dsp:nvSpPr>
        <dsp:cNvPr id="0" name=""/>
        <dsp:cNvSpPr/>
      </dsp:nvSpPr>
      <dsp:spPr>
        <a:xfrm>
          <a:off x="433515" y="158"/>
          <a:ext cx="1880269" cy="7521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Inicio de la transición alimentaria</a:t>
          </a:r>
          <a:endParaRPr lang="es-MX" sz="1300" kern="1200" dirty="0"/>
        </a:p>
      </dsp:txBody>
      <dsp:txXfrm>
        <a:off x="433515" y="158"/>
        <a:ext cx="1880269" cy="752107"/>
      </dsp:txXfrm>
    </dsp:sp>
    <dsp:sp modelId="{81BF1A2A-629A-45FA-9841-E2D7E7DF1CB9}">
      <dsp:nvSpPr>
        <dsp:cNvPr id="0" name=""/>
        <dsp:cNvSpPr/>
      </dsp:nvSpPr>
      <dsp:spPr>
        <a:xfrm>
          <a:off x="2069350" y="64087"/>
          <a:ext cx="1560623" cy="6242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Modificación dieta mexicana</a:t>
          </a:r>
          <a:endParaRPr lang="es-MX" sz="1100" kern="1200" dirty="0"/>
        </a:p>
      </dsp:txBody>
      <dsp:txXfrm>
        <a:off x="2069350" y="64087"/>
        <a:ext cx="1560623" cy="624249"/>
      </dsp:txXfrm>
    </dsp:sp>
    <dsp:sp modelId="{14434A98-8B7C-4C9A-84F0-708C7C98D943}">
      <dsp:nvSpPr>
        <dsp:cNvPr id="0" name=""/>
        <dsp:cNvSpPr/>
      </dsp:nvSpPr>
      <dsp:spPr>
        <a:xfrm>
          <a:off x="3411487" y="64087"/>
          <a:ext cx="1560623" cy="6242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Desnutrición a obesidad</a:t>
          </a:r>
          <a:endParaRPr lang="es-MX" sz="1100" kern="1200" dirty="0"/>
        </a:p>
      </dsp:txBody>
      <dsp:txXfrm>
        <a:off x="3411487" y="64087"/>
        <a:ext cx="1560623" cy="624249"/>
      </dsp:txXfrm>
    </dsp:sp>
    <dsp:sp modelId="{BEAF4F6B-DA42-4AA8-B41D-BE32529C6B51}">
      <dsp:nvSpPr>
        <dsp:cNvPr id="0" name=""/>
        <dsp:cNvSpPr/>
      </dsp:nvSpPr>
      <dsp:spPr>
        <a:xfrm>
          <a:off x="4753623" y="64087"/>
          <a:ext cx="1560623" cy="6242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Hipótesis de </a:t>
          </a:r>
          <a:r>
            <a:rPr lang="es-MX" sz="1100" kern="1200" dirty="0" err="1" smtClean="0"/>
            <a:t>Barker</a:t>
          </a:r>
          <a:endParaRPr lang="es-MX" sz="1100" kern="1200" dirty="0"/>
        </a:p>
      </dsp:txBody>
      <dsp:txXfrm>
        <a:off x="4753623" y="64087"/>
        <a:ext cx="1560623" cy="624249"/>
      </dsp:txXfrm>
    </dsp:sp>
    <dsp:sp modelId="{81616469-BF39-47A8-B952-5695FE0DB91E}">
      <dsp:nvSpPr>
        <dsp:cNvPr id="0" name=""/>
        <dsp:cNvSpPr/>
      </dsp:nvSpPr>
      <dsp:spPr>
        <a:xfrm>
          <a:off x="433515" y="857561"/>
          <a:ext cx="1880269" cy="7521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Acuerdos y regulación</a:t>
          </a:r>
          <a:endParaRPr lang="es-MX" sz="1300" kern="1200" dirty="0"/>
        </a:p>
      </dsp:txBody>
      <dsp:txXfrm>
        <a:off x="433515" y="857561"/>
        <a:ext cx="1880269" cy="752107"/>
      </dsp:txXfrm>
    </dsp:sp>
    <dsp:sp modelId="{E62979E7-1466-4BE4-A436-ABB156E93123}">
      <dsp:nvSpPr>
        <dsp:cNvPr id="0" name=""/>
        <dsp:cNvSpPr/>
      </dsp:nvSpPr>
      <dsp:spPr>
        <a:xfrm>
          <a:off x="2069350" y="921490"/>
          <a:ext cx="1560623" cy="6242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ANSA</a:t>
          </a:r>
          <a:endParaRPr lang="es-MX" sz="1100" kern="1200" dirty="0"/>
        </a:p>
      </dsp:txBody>
      <dsp:txXfrm>
        <a:off x="2069350" y="921490"/>
        <a:ext cx="1560623" cy="624249"/>
      </dsp:txXfrm>
    </dsp:sp>
    <dsp:sp modelId="{85F49D56-8814-47B9-9107-C6F807C026DD}">
      <dsp:nvSpPr>
        <dsp:cNvPr id="0" name=""/>
        <dsp:cNvSpPr/>
      </dsp:nvSpPr>
      <dsp:spPr>
        <a:xfrm>
          <a:off x="3411487" y="921490"/>
          <a:ext cx="1560623" cy="6242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Lineamientos</a:t>
          </a:r>
          <a:endParaRPr lang="es-MX" sz="1100" kern="1200" dirty="0"/>
        </a:p>
      </dsp:txBody>
      <dsp:txXfrm>
        <a:off x="3411487" y="921490"/>
        <a:ext cx="1560623" cy="624249"/>
      </dsp:txXfrm>
    </dsp:sp>
    <dsp:sp modelId="{2EBE27E1-EEDA-4817-9767-279F737AB1D7}">
      <dsp:nvSpPr>
        <dsp:cNvPr id="0" name=""/>
        <dsp:cNvSpPr/>
      </dsp:nvSpPr>
      <dsp:spPr>
        <a:xfrm>
          <a:off x="4753623" y="921490"/>
          <a:ext cx="1560623" cy="6242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Autorregulación</a:t>
          </a:r>
          <a:endParaRPr lang="es-MX" sz="1100" kern="1200" dirty="0"/>
        </a:p>
      </dsp:txBody>
      <dsp:txXfrm>
        <a:off x="4753623" y="921490"/>
        <a:ext cx="1560623" cy="624249"/>
      </dsp:txXfrm>
    </dsp:sp>
    <dsp:sp modelId="{FE3140E5-C601-437C-8CAB-B3BF31140EF5}">
      <dsp:nvSpPr>
        <dsp:cNvPr id="0" name=""/>
        <dsp:cNvSpPr/>
      </dsp:nvSpPr>
      <dsp:spPr>
        <a:xfrm>
          <a:off x="6095760" y="921490"/>
          <a:ext cx="1560623" cy="6242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Cancelación del CNT 2009</a:t>
          </a:r>
          <a:endParaRPr lang="es-MX" sz="1100" kern="1200" dirty="0"/>
        </a:p>
      </dsp:txBody>
      <dsp:txXfrm>
        <a:off x="6095760" y="921490"/>
        <a:ext cx="1560623" cy="624249"/>
      </dsp:txXfrm>
    </dsp:sp>
    <dsp:sp modelId="{04B64A9A-CF18-4FB5-B08E-F5B792373093}">
      <dsp:nvSpPr>
        <dsp:cNvPr id="0" name=""/>
        <dsp:cNvSpPr/>
      </dsp:nvSpPr>
      <dsp:spPr>
        <a:xfrm>
          <a:off x="433515" y="1714964"/>
          <a:ext cx="1880269" cy="7521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ENSANUT 2012</a:t>
          </a:r>
          <a:endParaRPr lang="es-MX" sz="1300" kern="1200" dirty="0"/>
        </a:p>
      </dsp:txBody>
      <dsp:txXfrm>
        <a:off x="433515" y="1714964"/>
        <a:ext cx="1880269" cy="752107"/>
      </dsp:txXfrm>
    </dsp:sp>
    <dsp:sp modelId="{147BB8D4-4C47-42BB-979F-6D96526D3933}">
      <dsp:nvSpPr>
        <dsp:cNvPr id="0" name=""/>
        <dsp:cNvSpPr/>
      </dsp:nvSpPr>
      <dsp:spPr>
        <a:xfrm>
          <a:off x="2069350" y="1778893"/>
          <a:ext cx="1560623" cy="6242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Primer lugar en Sobrepeso</a:t>
          </a:r>
          <a:endParaRPr lang="es-MX" sz="1100" kern="1200" dirty="0"/>
        </a:p>
      </dsp:txBody>
      <dsp:txXfrm>
        <a:off x="2069350" y="1778893"/>
        <a:ext cx="1560623" cy="624249"/>
      </dsp:txXfrm>
    </dsp:sp>
    <dsp:sp modelId="{AF77DC18-3CF7-44B3-98E3-68EF542CB8DE}">
      <dsp:nvSpPr>
        <dsp:cNvPr id="0" name=""/>
        <dsp:cNvSpPr/>
      </dsp:nvSpPr>
      <dsp:spPr>
        <a:xfrm>
          <a:off x="3411487" y="1778893"/>
          <a:ext cx="1560623" cy="6242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Incremento de la prevalencia de sobrepeso</a:t>
          </a:r>
          <a:endParaRPr lang="es-MX" sz="1100" kern="1200" dirty="0"/>
        </a:p>
      </dsp:txBody>
      <dsp:txXfrm>
        <a:off x="3411487" y="1778893"/>
        <a:ext cx="1560623" cy="624249"/>
      </dsp:txXfrm>
    </dsp:sp>
    <dsp:sp modelId="{2C46249D-031C-4E79-8A82-FEF6BF8565FB}">
      <dsp:nvSpPr>
        <dsp:cNvPr id="0" name=""/>
        <dsp:cNvSpPr/>
      </dsp:nvSpPr>
      <dsp:spPr>
        <a:xfrm>
          <a:off x="4753623" y="1778893"/>
          <a:ext cx="1560623" cy="6242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Incremento de la diabetes y </a:t>
          </a:r>
          <a:r>
            <a:rPr lang="es-MX" sz="1100" kern="1200" dirty="0" smtClean="0"/>
            <a:t>Síndrome </a:t>
          </a:r>
          <a:r>
            <a:rPr lang="es-MX" sz="1100" kern="1200" dirty="0" smtClean="0"/>
            <a:t>Metabólico</a:t>
          </a:r>
          <a:endParaRPr lang="es-MX" sz="1100" kern="1200" dirty="0"/>
        </a:p>
      </dsp:txBody>
      <dsp:txXfrm>
        <a:off x="4753623" y="1778893"/>
        <a:ext cx="1560623" cy="624249"/>
      </dsp:txXfrm>
    </dsp:sp>
    <dsp:sp modelId="{5155221E-C482-46B2-9EFC-F3ECF06394FF}">
      <dsp:nvSpPr>
        <dsp:cNvPr id="0" name=""/>
        <dsp:cNvSpPr/>
      </dsp:nvSpPr>
      <dsp:spPr>
        <a:xfrm>
          <a:off x="433515" y="2572367"/>
          <a:ext cx="1880269" cy="7521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AFECTACIONES GLOBALES</a:t>
          </a:r>
          <a:endParaRPr lang="es-MX" sz="1300" kern="1200" dirty="0"/>
        </a:p>
      </dsp:txBody>
      <dsp:txXfrm>
        <a:off x="433515" y="2572367"/>
        <a:ext cx="1880269" cy="752107"/>
      </dsp:txXfrm>
    </dsp:sp>
    <dsp:sp modelId="{DC67977A-933F-4D07-9FF0-E7CA5082FE18}">
      <dsp:nvSpPr>
        <dsp:cNvPr id="0" name=""/>
        <dsp:cNvSpPr/>
      </dsp:nvSpPr>
      <dsp:spPr>
        <a:xfrm>
          <a:off x="2069350" y="2636296"/>
          <a:ext cx="1560623" cy="6242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Daño metabólico precoz</a:t>
          </a:r>
          <a:endParaRPr lang="es-MX" sz="1100" kern="1200" dirty="0"/>
        </a:p>
      </dsp:txBody>
      <dsp:txXfrm>
        <a:off x="2069350" y="2636296"/>
        <a:ext cx="1560623" cy="624249"/>
      </dsp:txXfrm>
    </dsp:sp>
    <dsp:sp modelId="{6352D362-95FD-4C08-B21E-FE5FC1CC7DE4}">
      <dsp:nvSpPr>
        <dsp:cNvPr id="0" name=""/>
        <dsp:cNvSpPr/>
      </dsp:nvSpPr>
      <dsp:spPr>
        <a:xfrm>
          <a:off x="3411487" y="2636296"/>
          <a:ext cx="1560623" cy="6242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Persistencia de la desnutrición</a:t>
          </a:r>
          <a:endParaRPr lang="es-MX" sz="1100" kern="1200" dirty="0"/>
        </a:p>
      </dsp:txBody>
      <dsp:txXfrm>
        <a:off x="3411487" y="2636296"/>
        <a:ext cx="1560623" cy="624249"/>
      </dsp:txXfrm>
    </dsp:sp>
    <dsp:sp modelId="{29E1718E-809A-46D1-8F6B-0D4B345EA418}">
      <dsp:nvSpPr>
        <dsp:cNvPr id="0" name=""/>
        <dsp:cNvSpPr/>
      </dsp:nvSpPr>
      <dsp:spPr>
        <a:xfrm>
          <a:off x="4753623" y="2636296"/>
          <a:ext cx="1560623" cy="6242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Obesidad en población en situación de pobreza</a:t>
          </a:r>
          <a:endParaRPr lang="es-MX" sz="1100" kern="1200" dirty="0"/>
        </a:p>
      </dsp:txBody>
      <dsp:txXfrm>
        <a:off x="4753623" y="2636296"/>
        <a:ext cx="1560623" cy="624249"/>
      </dsp:txXfrm>
    </dsp:sp>
    <dsp:sp modelId="{0F6903DE-ED6D-4E20-979E-732FB378BA97}">
      <dsp:nvSpPr>
        <dsp:cNvPr id="0" name=""/>
        <dsp:cNvSpPr/>
      </dsp:nvSpPr>
      <dsp:spPr>
        <a:xfrm>
          <a:off x="6095760" y="2636296"/>
          <a:ext cx="1560623" cy="6242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Pérdida del bono demográfico</a:t>
          </a:r>
          <a:endParaRPr lang="es-MX" sz="1100" kern="1200" dirty="0"/>
        </a:p>
      </dsp:txBody>
      <dsp:txXfrm>
        <a:off x="6095760" y="2636296"/>
        <a:ext cx="1560623" cy="624249"/>
      </dsp:txXfrm>
    </dsp:sp>
    <dsp:sp modelId="{27940B33-6BEE-4C02-A25F-9DBD95580B0E}">
      <dsp:nvSpPr>
        <dsp:cNvPr id="0" name=""/>
        <dsp:cNvSpPr/>
      </dsp:nvSpPr>
      <dsp:spPr>
        <a:xfrm>
          <a:off x="433515" y="3429770"/>
          <a:ext cx="1880269" cy="7521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INCAPACIDAD FINANCIERA DEL SECTOR SALUD</a:t>
          </a:r>
          <a:endParaRPr lang="es-MX" sz="1300" kern="1200" dirty="0"/>
        </a:p>
      </dsp:txBody>
      <dsp:txXfrm>
        <a:off x="433515" y="3429770"/>
        <a:ext cx="1880269" cy="752107"/>
      </dsp:txXfrm>
    </dsp:sp>
    <dsp:sp modelId="{24CBFDFC-1821-4AD6-A16E-A623EF6ABD2A}">
      <dsp:nvSpPr>
        <dsp:cNvPr id="0" name=""/>
        <dsp:cNvSpPr/>
      </dsp:nvSpPr>
      <dsp:spPr>
        <a:xfrm>
          <a:off x="2069350" y="3493699"/>
          <a:ext cx="1560623" cy="6242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Falta de infraestructura sanitaria</a:t>
          </a:r>
          <a:endParaRPr lang="es-MX" sz="1100" kern="1200" dirty="0"/>
        </a:p>
      </dsp:txBody>
      <dsp:txXfrm>
        <a:off x="2069350" y="3493699"/>
        <a:ext cx="1560623" cy="624249"/>
      </dsp:txXfrm>
    </dsp:sp>
    <dsp:sp modelId="{2B3096EC-85D5-445B-844C-8E102E3EFC96}">
      <dsp:nvSpPr>
        <dsp:cNvPr id="0" name=""/>
        <dsp:cNvSpPr/>
      </dsp:nvSpPr>
      <dsp:spPr>
        <a:xfrm>
          <a:off x="3411487" y="3493699"/>
          <a:ext cx="1560623" cy="6242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Incremento de nefropatías no atendidas</a:t>
          </a:r>
          <a:endParaRPr lang="es-MX" sz="1100" kern="1200" dirty="0"/>
        </a:p>
      </dsp:txBody>
      <dsp:txXfrm>
        <a:off x="3411487" y="3493699"/>
        <a:ext cx="1560623" cy="6242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433030-E647-4F7C-86AF-5E0332D468BB}">
      <dsp:nvSpPr>
        <dsp:cNvPr id="0" name=""/>
        <dsp:cNvSpPr/>
      </dsp:nvSpPr>
      <dsp:spPr>
        <a:xfrm>
          <a:off x="112732" y="847921"/>
          <a:ext cx="1607533" cy="529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Realizar la Vigilancia Nutricional</a:t>
          </a:r>
          <a:endParaRPr lang="es-MX" sz="1400" kern="1200" dirty="0"/>
        </a:p>
      </dsp:txBody>
      <dsp:txXfrm>
        <a:off x="112732" y="847921"/>
        <a:ext cx="1607533" cy="529755"/>
      </dsp:txXfrm>
    </dsp:sp>
    <dsp:sp modelId="{D0DE6870-6859-4687-A7ED-4AB0C2F77D0D}">
      <dsp:nvSpPr>
        <dsp:cNvPr id="0" name=""/>
        <dsp:cNvSpPr/>
      </dsp:nvSpPr>
      <dsp:spPr>
        <a:xfrm>
          <a:off x="110905" y="686803"/>
          <a:ext cx="127871" cy="12787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D2468C-BEC5-40EA-A664-CD6233E59163}">
      <dsp:nvSpPr>
        <dsp:cNvPr id="0" name=""/>
        <dsp:cNvSpPr/>
      </dsp:nvSpPr>
      <dsp:spPr>
        <a:xfrm>
          <a:off x="200416" y="507782"/>
          <a:ext cx="127871" cy="127871"/>
        </a:xfrm>
        <a:prstGeom prst="ellipse">
          <a:avLst/>
        </a:prstGeom>
        <a:gradFill rotWithShape="0">
          <a:gsLst>
            <a:gs pos="0">
              <a:schemeClr val="accent3">
                <a:hueOff val="23809"/>
                <a:satOff val="-2672"/>
                <a:lumOff val="458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23809"/>
                <a:satOff val="-2672"/>
                <a:lumOff val="458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E59B19-6B64-4493-9A41-1462F3D04CDF}">
      <dsp:nvSpPr>
        <dsp:cNvPr id="0" name=""/>
        <dsp:cNvSpPr/>
      </dsp:nvSpPr>
      <dsp:spPr>
        <a:xfrm>
          <a:off x="415241" y="543586"/>
          <a:ext cx="200941" cy="200941"/>
        </a:xfrm>
        <a:prstGeom prst="ellipse">
          <a:avLst/>
        </a:prstGeom>
        <a:gradFill rotWithShape="0">
          <a:gsLst>
            <a:gs pos="0">
              <a:schemeClr val="accent3">
                <a:hueOff val="47619"/>
                <a:satOff val="-5344"/>
                <a:lumOff val="915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47619"/>
                <a:satOff val="-5344"/>
                <a:lumOff val="915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4CEBAB-0AA5-4120-8159-E7AA4F8B1843}">
      <dsp:nvSpPr>
        <dsp:cNvPr id="0" name=""/>
        <dsp:cNvSpPr/>
      </dsp:nvSpPr>
      <dsp:spPr>
        <a:xfrm>
          <a:off x="594261" y="346663"/>
          <a:ext cx="127871" cy="127871"/>
        </a:xfrm>
        <a:prstGeom prst="ellipse">
          <a:avLst/>
        </a:prstGeom>
        <a:gradFill rotWithShape="0">
          <a:gsLst>
            <a:gs pos="0">
              <a:schemeClr val="accent3">
                <a:hueOff val="71428"/>
                <a:satOff val="-8015"/>
                <a:lumOff val="1373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71428"/>
                <a:satOff val="-8015"/>
                <a:lumOff val="1373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B6FEC6-0288-4D90-BCF9-7EBC9ECEB5B6}">
      <dsp:nvSpPr>
        <dsp:cNvPr id="0" name=""/>
        <dsp:cNvSpPr/>
      </dsp:nvSpPr>
      <dsp:spPr>
        <a:xfrm>
          <a:off x="826988" y="275055"/>
          <a:ext cx="127871" cy="127871"/>
        </a:xfrm>
        <a:prstGeom prst="ellipse">
          <a:avLst/>
        </a:prstGeom>
        <a:gradFill rotWithShape="0">
          <a:gsLst>
            <a:gs pos="0">
              <a:schemeClr val="accent3">
                <a:hueOff val="95237"/>
                <a:satOff val="-10687"/>
                <a:lumOff val="183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95237"/>
                <a:satOff val="-10687"/>
                <a:lumOff val="183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85765A-1FCF-44AF-B9FC-062DE6B848DA}">
      <dsp:nvSpPr>
        <dsp:cNvPr id="0" name=""/>
        <dsp:cNvSpPr/>
      </dsp:nvSpPr>
      <dsp:spPr>
        <a:xfrm>
          <a:off x="1113422" y="400369"/>
          <a:ext cx="127871" cy="127871"/>
        </a:xfrm>
        <a:prstGeom prst="ellipse">
          <a:avLst/>
        </a:prstGeom>
        <a:gradFill rotWithShape="0">
          <a:gsLst>
            <a:gs pos="0">
              <a:schemeClr val="accent3">
                <a:hueOff val="119047"/>
                <a:satOff val="-13359"/>
                <a:lumOff val="2288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119047"/>
                <a:satOff val="-13359"/>
                <a:lumOff val="2288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076338-46DF-4167-9B49-03CE9E609455}">
      <dsp:nvSpPr>
        <dsp:cNvPr id="0" name=""/>
        <dsp:cNvSpPr/>
      </dsp:nvSpPr>
      <dsp:spPr>
        <a:xfrm>
          <a:off x="1292442" y="489880"/>
          <a:ext cx="200941" cy="200941"/>
        </a:xfrm>
        <a:prstGeom prst="ellipse">
          <a:avLst/>
        </a:prstGeom>
        <a:gradFill rotWithShape="0">
          <a:gsLst>
            <a:gs pos="0">
              <a:schemeClr val="accent3">
                <a:hueOff val="142856"/>
                <a:satOff val="-16031"/>
                <a:lumOff val="2745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142856"/>
                <a:satOff val="-16031"/>
                <a:lumOff val="2745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A59FA6-823B-4FCA-944F-387552B310B7}">
      <dsp:nvSpPr>
        <dsp:cNvPr id="0" name=""/>
        <dsp:cNvSpPr/>
      </dsp:nvSpPr>
      <dsp:spPr>
        <a:xfrm>
          <a:off x="1543071" y="686803"/>
          <a:ext cx="127871" cy="127871"/>
        </a:xfrm>
        <a:prstGeom prst="ellipse">
          <a:avLst/>
        </a:prstGeom>
        <a:gradFill rotWithShape="0">
          <a:gsLst>
            <a:gs pos="0">
              <a:schemeClr val="accent3">
                <a:hueOff val="166665"/>
                <a:satOff val="-18702"/>
                <a:lumOff val="3203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166665"/>
                <a:satOff val="-18702"/>
                <a:lumOff val="3203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9CCC48-7536-45BD-A152-5A85AFAA4634}">
      <dsp:nvSpPr>
        <dsp:cNvPr id="0" name=""/>
        <dsp:cNvSpPr/>
      </dsp:nvSpPr>
      <dsp:spPr>
        <a:xfrm>
          <a:off x="1650484" y="883725"/>
          <a:ext cx="127871" cy="127871"/>
        </a:xfrm>
        <a:prstGeom prst="ellipse">
          <a:avLst/>
        </a:prstGeom>
        <a:gradFill rotWithShape="0">
          <a:gsLst>
            <a:gs pos="0">
              <a:schemeClr val="accent3">
                <a:hueOff val="190474"/>
                <a:satOff val="-21374"/>
                <a:lumOff val="366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190474"/>
                <a:satOff val="-21374"/>
                <a:lumOff val="366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006E67-8DB9-4FD2-B89C-092DDE33E543}">
      <dsp:nvSpPr>
        <dsp:cNvPr id="0" name=""/>
        <dsp:cNvSpPr/>
      </dsp:nvSpPr>
      <dsp:spPr>
        <a:xfrm>
          <a:off x="719576" y="507782"/>
          <a:ext cx="328813" cy="328813"/>
        </a:xfrm>
        <a:prstGeom prst="ellipse">
          <a:avLst/>
        </a:prstGeom>
        <a:gradFill rotWithShape="0">
          <a:gsLst>
            <a:gs pos="0">
              <a:schemeClr val="accent3">
                <a:hueOff val="214284"/>
                <a:satOff val="-24046"/>
                <a:lumOff val="4118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214284"/>
                <a:satOff val="-24046"/>
                <a:lumOff val="4118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810E35-A862-4CD2-A581-BE51C3BB76E0}">
      <dsp:nvSpPr>
        <dsp:cNvPr id="0" name=""/>
        <dsp:cNvSpPr/>
      </dsp:nvSpPr>
      <dsp:spPr>
        <a:xfrm>
          <a:off x="21395" y="1188061"/>
          <a:ext cx="127871" cy="127871"/>
        </a:xfrm>
        <a:prstGeom prst="ellipse">
          <a:avLst/>
        </a:prstGeom>
        <a:gradFill rotWithShape="0">
          <a:gsLst>
            <a:gs pos="0">
              <a:schemeClr val="accent3">
                <a:hueOff val="238093"/>
                <a:satOff val="-26718"/>
                <a:lumOff val="4576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238093"/>
                <a:satOff val="-26718"/>
                <a:lumOff val="4576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839A89-FAE1-4F4E-B782-CF784D0003D9}">
      <dsp:nvSpPr>
        <dsp:cNvPr id="0" name=""/>
        <dsp:cNvSpPr/>
      </dsp:nvSpPr>
      <dsp:spPr>
        <a:xfrm>
          <a:off x="128807" y="1349179"/>
          <a:ext cx="200941" cy="200941"/>
        </a:xfrm>
        <a:prstGeom prst="ellipse">
          <a:avLst/>
        </a:prstGeom>
        <a:gradFill rotWithShape="0">
          <a:gsLst>
            <a:gs pos="0">
              <a:schemeClr val="accent3">
                <a:hueOff val="261902"/>
                <a:satOff val="-29390"/>
                <a:lumOff val="5033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261902"/>
                <a:satOff val="-29390"/>
                <a:lumOff val="5033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8C643D-29A8-4F94-8043-DCBC2811FAE3}">
      <dsp:nvSpPr>
        <dsp:cNvPr id="0" name=""/>
        <dsp:cNvSpPr/>
      </dsp:nvSpPr>
      <dsp:spPr>
        <a:xfrm>
          <a:off x="397338" y="1492396"/>
          <a:ext cx="292278" cy="292278"/>
        </a:xfrm>
        <a:prstGeom prst="ellipse">
          <a:avLst/>
        </a:prstGeom>
        <a:gradFill rotWithShape="0">
          <a:gsLst>
            <a:gs pos="0">
              <a:schemeClr val="accent3">
                <a:hueOff val="285712"/>
                <a:satOff val="-32061"/>
                <a:lumOff val="5491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285712"/>
                <a:satOff val="-32061"/>
                <a:lumOff val="5491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A4509D-E3F4-4968-AD5B-05841D3D0C74}">
      <dsp:nvSpPr>
        <dsp:cNvPr id="0" name=""/>
        <dsp:cNvSpPr/>
      </dsp:nvSpPr>
      <dsp:spPr>
        <a:xfrm>
          <a:off x="773282" y="1725123"/>
          <a:ext cx="127871" cy="127871"/>
        </a:xfrm>
        <a:prstGeom prst="ellipse">
          <a:avLst/>
        </a:prstGeom>
        <a:gradFill rotWithShape="0">
          <a:gsLst>
            <a:gs pos="0">
              <a:schemeClr val="accent3">
                <a:hueOff val="309521"/>
                <a:satOff val="-34733"/>
                <a:lumOff val="5948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309521"/>
                <a:satOff val="-34733"/>
                <a:lumOff val="5948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D9D03A-6483-421B-A981-F00073C80986}">
      <dsp:nvSpPr>
        <dsp:cNvPr id="0" name=""/>
        <dsp:cNvSpPr/>
      </dsp:nvSpPr>
      <dsp:spPr>
        <a:xfrm>
          <a:off x="844890" y="1492396"/>
          <a:ext cx="200941" cy="200941"/>
        </a:xfrm>
        <a:prstGeom prst="ellipse">
          <a:avLst/>
        </a:prstGeom>
        <a:gradFill rotWithShape="0">
          <a:gsLst>
            <a:gs pos="0">
              <a:schemeClr val="accent3">
                <a:hueOff val="333330"/>
                <a:satOff val="-37405"/>
                <a:lumOff val="6406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333330"/>
                <a:satOff val="-37405"/>
                <a:lumOff val="6406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C36295-5905-4EF5-8971-7E7BFF2E26C7}">
      <dsp:nvSpPr>
        <dsp:cNvPr id="0" name=""/>
        <dsp:cNvSpPr/>
      </dsp:nvSpPr>
      <dsp:spPr>
        <a:xfrm>
          <a:off x="1023911" y="1743025"/>
          <a:ext cx="127871" cy="127871"/>
        </a:xfrm>
        <a:prstGeom prst="ellipse">
          <a:avLst/>
        </a:prstGeom>
        <a:gradFill rotWithShape="0">
          <a:gsLst>
            <a:gs pos="0">
              <a:schemeClr val="accent3">
                <a:hueOff val="357140"/>
                <a:satOff val="-40077"/>
                <a:lumOff val="6863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357140"/>
                <a:satOff val="-40077"/>
                <a:lumOff val="6863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755344-28A0-4E8A-8211-8995F00400C7}">
      <dsp:nvSpPr>
        <dsp:cNvPr id="0" name=""/>
        <dsp:cNvSpPr/>
      </dsp:nvSpPr>
      <dsp:spPr>
        <a:xfrm>
          <a:off x="1185030" y="1456592"/>
          <a:ext cx="292278" cy="292278"/>
        </a:xfrm>
        <a:prstGeom prst="ellipse">
          <a:avLst/>
        </a:prstGeom>
        <a:gradFill rotWithShape="0">
          <a:gsLst>
            <a:gs pos="0">
              <a:schemeClr val="accent3">
                <a:hueOff val="380949"/>
                <a:satOff val="-42748"/>
                <a:lumOff val="7321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380949"/>
                <a:satOff val="-42748"/>
                <a:lumOff val="7321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ED2B7-D374-48EE-BF8B-44645B00801D}">
      <dsp:nvSpPr>
        <dsp:cNvPr id="0" name=""/>
        <dsp:cNvSpPr/>
      </dsp:nvSpPr>
      <dsp:spPr>
        <a:xfrm>
          <a:off x="1578876" y="1384984"/>
          <a:ext cx="200941" cy="200941"/>
        </a:xfrm>
        <a:prstGeom prst="ellipse">
          <a:avLst/>
        </a:prstGeom>
        <a:gradFill rotWithShape="0">
          <a:gsLst>
            <a:gs pos="0">
              <a:schemeClr val="accent3">
                <a:hueOff val="404758"/>
                <a:satOff val="-45420"/>
                <a:lumOff val="7778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404758"/>
                <a:satOff val="-45420"/>
                <a:lumOff val="7778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6A7B38-A824-4027-9DCB-E6E24DD8A06F}">
      <dsp:nvSpPr>
        <dsp:cNvPr id="0" name=""/>
        <dsp:cNvSpPr/>
      </dsp:nvSpPr>
      <dsp:spPr>
        <a:xfrm>
          <a:off x="1779817" y="543288"/>
          <a:ext cx="590137" cy="1126636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D469F8-9DD0-4D01-8389-372FDB4ED760}">
      <dsp:nvSpPr>
        <dsp:cNvPr id="0" name=""/>
        <dsp:cNvSpPr/>
      </dsp:nvSpPr>
      <dsp:spPr>
        <a:xfrm>
          <a:off x="2369954" y="543835"/>
          <a:ext cx="1609464" cy="1126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 través de un sistema con enfoque de Derechos</a:t>
          </a:r>
          <a:endParaRPr lang="es-MX" sz="1400" kern="1200" dirty="0"/>
        </a:p>
      </dsp:txBody>
      <dsp:txXfrm>
        <a:off x="2369954" y="543835"/>
        <a:ext cx="1609464" cy="1126625"/>
      </dsp:txXfrm>
    </dsp:sp>
    <dsp:sp modelId="{AF5422AE-DE71-4987-863D-1056CBB3E90D}">
      <dsp:nvSpPr>
        <dsp:cNvPr id="0" name=""/>
        <dsp:cNvSpPr/>
      </dsp:nvSpPr>
      <dsp:spPr>
        <a:xfrm>
          <a:off x="3979419" y="543288"/>
          <a:ext cx="590137" cy="1126636"/>
        </a:xfrm>
        <a:prstGeom prst="chevron">
          <a:avLst>
            <a:gd name="adj" fmla="val 62310"/>
          </a:avLst>
        </a:prstGeom>
        <a:solidFill>
          <a:schemeClr val="accent3">
            <a:hueOff val="214284"/>
            <a:satOff val="-24046"/>
            <a:lumOff val="4118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EEFD85-A28F-478D-B905-A780884B5383}">
      <dsp:nvSpPr>
        <dsp:cNvPr id="0" name=""/>
        <dsp:cNvSpPr/>
      </dsp:nvSpPr>
      <dsp:spPr>
        <a:xfrm>
          <a:off x="4569556" y="543835"/>
          <a:ext cx="1609464" cy="1126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Derivado del Mandato Constitucional</a:t>
          </a:r>
          <a:endParaRPr lang="es-MX" sz="1400" kern="1200" dirty="0"/>
        </a:p>
      </dsp:txBody>
      <dsp:txXfrm>
        <a:off x="4569556" y="543835"/>
        <a:ext cx="1609464" cy="1126625"/>
      </dsp:txXfrm>
    </dsp:sp>
    <dsp:sp modelId="{1D25187A-2990-47CD-A11E-B6D41C60A326}">
      <dsp:nvSpPr>
        <dsp:cNvPr id="0" name=""/>
        <dsp:cNvSpPr/>
      </dsp:nvSpPr>
      <dsp:spPr>
        <a:xfrm>
          <a:off x="6179021" y="543288"/>
          <a:ext cx="590137" cy="1126636"/>
        </a:xfrm>
        <a:prstGeom prst="chevron">
          <a:avLst>
            <a:gd name="adj" fmla="val 62310"/>
          </a:avLst>
        </a:prstGeom>
        <a:solidFill>
          <a:schemeClr val="accent3">
            <a:hueOff val="428568"/>
            <a:satOff val="-48092"/>
            <a:lumOff val="8236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C7D51B-1F7A-4C1C-B41B-56FAE3B8BC18}">
      <dsp:nvSpPr>
        <dsp:cNvPr id="0" name=""/>
        <dsp:cNvSpPr/>
      </dsp:nvSpPr>
      <dsp:spPr>
        <a:xfrm>
          <a:off x="6833537" y="450181"/>
          <a:ext cx="1368045" cy="1368045"/>
        </a:xfrm>
        <a:prstGeom prst="ellipse">
          <a:avLst/>
        </a:prstGeom>
        <a:gradFill rotWithShape="0">
          <a:gsLst>
            <a:gs pos="0">
              <a:schemeClr val="accent3">
                <a:hueOff val="428568"/>
                <a:satOff val="-48092"/>
                <a:lumOff val="8236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428568"/>
                <a:satOff val="-48092"/>
                <a:lumOff val="8236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smtClean="0"/>
            <a:t>Interés superior de la Niñez</a:t>
          </a:r>
          <a:endParaRPr lang="es-MX" sz="1200" b="1" kern="1200" dirty="0"/>
        </a:p>
      </dsp:txBody>
      <dsp:txXfrm>
        <a:off x="6833537" y="450181"/>
        <a:ext cx="1368045" cy="136804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E3512D-3A98-4275-A23B-445B7D0CB21A}">
      <dsp:nvSpPr>
        <dsp:cNvPr id="0" name=""/>
        <dsp:cNvSpPr/>
      </dsp:nvSpPr>
      <dsp:spPr>
        <a:xfrm>
          <a:off x="0" y="0"/>
          <a:ext cx="491685" cy="49168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5368B-5B95-4DAC-910C-3CD5AD2C5787}">
      <dsp:nvSpPr>
        <dsp:cNvPr id="0" name=""/>
        <dsp:cNvSpPr/>
      </dsp:nvSpPr>
      <dsp:spPr>
        <a:xfrm>
          <a:off x="52505" y="49168"/>
          <a:ext cx="393348" cy="393348"/>
        </a:xfrm>
        <a:prstGeom prst="chord">
          <a:avLst>
            <a:gd name="adj1" fmla="val 1800000"/>
            <a:gd name="adj2" fmla="val 9000000"/>
          </a:avLst>
        </a:prstGeom>
        <a:solidFill>
          <a:srgbClr val="FF3300"/>
        </a:solidFill>
        <a:ln w="15875" cap="flat" cmpd="sng" algn="ctr">
          <a:solidFill>
            <a:srgbClr val="FF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7E93D-5601-416F-9BCF-20F30D6A3723}">
      <dsp:nvSpPr>
        <dsp:cNvPr id="0" name=""/>
        <dsp:cNvSpPr/>
      </dsp:nvSpPr>
      <dsp:spPr>
        <a:xfrm>
          <a:off x="597457" y="491685"/>
          <a:ext cx="1454569" cy="2069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Captura</a:t>
          </a:r>
          <a:endParaRPr lang="es-MX" sz="900" kern="1200" dirty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Filtrado </a:t>
          </a:r>
          <a:endParaRPr lang="es-MX" sz="900" kern="1200" dirty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Verificación de información</a:t>
          </a:r>
          <a:endParaRPr lang="es-MX" sz="900" kern="1200" dirty="0"/>
        </a:p>
      </dsp:txBody>
      <dsp:txXfrm>
        <a:off x="597457" y="491685"/>
        <a:ext cx="1454569" cy="2069176"/>
      </dsp:txXfrm>
    </dsp:sp>
    <dsp:sp modelId="{B7C254B4-CF54-457A-9272-6DB724A7E582}">
      <dsp:nvSpPr>
        <dsp:cNvPr id="0" name=""/>
        <dsp:cNvSpPr/>
      </dsp:nvSpPr>
      <dsp:spPr>
        <a:xfrm>
          <a:off x="597457" y="0"/>
          <a:ext cx="1454569" cy="491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/>
            <a:t>Recolección</a:t>
          </a:r>
          <a:endParaRPr lang="es-MX" sz="1000" b="1" kern="1200" dirty="0"/>
        </a:p>
      </dsp:txBody>
      <dsp:txXfrm>
        <a:off x="597457" y="0"/>
        <a:ext cx="1454569" cy="491685"/>
      </dsp:txXfrm>
    </dsp:sp>
    <dsp:sp modelId="{B61FC9BB-014B-46D5-80D1-0151FA06653C}">
      <dsp:nvSpPr>
        <dsp:cNvPr id="0" name=""/>
        <dsp:cNvSpPr/>
      </dsp:nvSpPr>
      <dsp:spPr>
        <a:xfrm>
          <a:off x="2154461" y="0"/>
          <a:ext cx="491685" cy="49168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206FFD-8CB7-4321-9914-9FFE90D6BBF6}">
      <dsp:nvSpPr>
        <dsp:cNvPr id="0" name=""/>
        <dsp:cNvSpPr/>
      </dsp:nvSpPr>
      <dsp:spPr>
        <a:xfrm>
          <a:off x="2203630" y="49168"/>
          <a:ext cx="393348" cy="393348"/>
        </a:xfrm>
        <a:prstGeom prst="chord">
          <a:avLst>
            <a:gd name="adj1" fmla="val 0"/>
            <a:gd name="adj2" fmla="val 10800000"/>
          </a:avLst>
        </a:prstGeom>
        <a:solidFill>
          <a:srgbClr val="FFC000"/>
        </a:solidFill>
        <a:ln w="158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EAC00-64CC-49F7-94EA-CEB81A5B144E}">
      <dsp:nvSpPr>
        <dsp:cNvPr id="0" name=""/>
        <dsp:cNvSpPr/>
      </dsp:nvSpPr>
      <dsp:spPr>
        <a:xfrm>
          <a:off x="2748581" y="491685"/>
          <a:ext cx="1454569" cy="2069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Indicadores de acuerdo a condición y características específicas</a:t>
          </a:r>
          <a:endParaRPr lang="es-MX" sz="900" kern="1200" dirty="0"/>
        </a:p>
      </dsp:txBody>
      <dsp:txXfrm>
        <a:off x="2748581" y="491685"/>
        <a:ext cx="1454569" cy="2069176"/>
      </dsp:txXfrm>
    </dsp:sp>
    <dsp:sp modelId="{FD41A2FF-8B1D-4770-8ADF-C89FE34D152F}">
      <dsp:nvSpPr>
        <dsp:cNvPr id="0" name=""/>
        <dsp:cNvSpPr/>
      </dsp:nvSpPr>
      <dsp:spPr>
        <a:xfrm>
          <a:off x="2748581" y="0"/>
          <a:ext cx="1454569" cy="491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/>
            <a:t>Análisis</a:t>
          </a:r>
          <a:endParaRPr lang="es-MX" sz="1000" b="1" kern="1200" dirty="0"/>
        </a:p>
      </dsp:txBody>
      <dsp:txXfrm>
        <a:off x="2748581" y="0"/>
        <a:ext cx="1454569" cy="491685"/>
      </dsp:txXfrm>
    </dsp:sp>
    <dsp:sp modelId="{114A5209-8AB0-45CE-BFA4-6F493E48FC00}">
      <dsp:nvSpPr>
        <dsp:cNvPr id="0" name=""/>
        <dsp:cNvSpPr/>
      </dsp:nvSpPr>
      <dsp:spPr>
        <a:xfrm>
          <a:off x="4305585" y="0"/>
          <a:ext cx="491685" cy="49168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45671-C9AA-4F8D-8F15-ABC5010D654C}">
      <dsp:nvSpPr>
        <dsp:cNvPr id="0" name=""/>
        <dsp:cNvSpPr/>
      </dsp:nvSpPr>
      <dsp:spPr>
        <a:xfrm>
          <a:off x="4354754" y="49168"/>
          <a:ext cx="393348" cy="393348"/>
        </a:xfrm>
        <a:prstGeom prst="chord">
          <a:avLst>
            <a:gd name="adj1" fmla="val 19800000"/>
            <a:gd name="adj2" fmla="val 12600000"/>
          </a:avLst>
        </a:prstGeom>
        <a:solidFill>
          <a:srgbClr val="92D050"/>
        </a:solidFill>
        <a:ln w="15875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72E83-9E85-4F76-A299-99A2920A5DDF}">
      <dsp:nvSpPr>
        <dsp:cNvPr id="0" name=""/>
        <dsp:cNvSpPr/>
      </dsp:nvSpPr>
      <dsp:spPr>
        <a:xfrm>
          <a:off x="4899705" y="491685"/>
          <a:ext cx="1454569" cy="2069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Detección temprana de daños a la salud </a:t>
          </a:r>
          <a:endParaRPr lang="es-MX" sz="900" kern="1200" dirty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Para el diseño de acciones</a:t>
          </a:r>
          <a:endParaRPr lang="es-MX" sz="900" kern="1200" dirty="0"/>
        </a:p>
      </dsp:txBody>
      <dsp:txXfrm>
        <a:off x="4899705" y="491685"/>
        <a:ext cx="1454569" cy="2069176"/>
      </dsp:txXfrm>
    </dsp:sp>
    <dsp:sp modelId="{1AD6FB75-45F2-423E-A732-6B0C45EDC101}">
      <dsp:nvSpPr>
        <dsp:cNvPr id="0" name=""/>
        <dsp:cNvSpPr/>
      </dsp:nvSpPr>
      <dsp:spPr>
        <a:xfrm>
          <a:off x="4899705" y="0"/>
          <a:ext cx="1454569" cy="491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/>
            <a:t>Interpretación</a:t>
          </a:r>
          <a:endParaRPr lang="es-MX" sz="1000" b="1" kern="1200" dirty="0"/>
        </a:p>
      </dsp:txBody>
      <dsp:txXfrm>
        <a:off x="4899705" y="0"/>
        <a:ext cx="1454569" cy="491685"/>
      </dsp:txXfrm>
    </dsp:sp>
    <dsp:sp modelId="{62F30D17-FF24-489C-8B1F-710C5E4796F8}">
      <dsp:nvSpPr>
        <dsp:cNvPr id="0" name=""/>
        <dsp:cNvSpPr/>
      </dsp:nvSpPr>
      <dsp:spPr>
        <a:xfrm>
          <a:off x="6456709" y="0"/>
          <a:ext cx="491685" cy="49168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CF192-ACB8-4184-855F-C02C6133519A}">
      <dsp:nvSpPr>
        <dsp:cNvPr id="0" name=""/>
        <dsp:cNvSpPr/>
      </dsp:nvSpPr>
      <dsp:spPr>
        <a:xfrm>
          <a:off x="6505878" y="49168"/>
          <a:ext cx="393348" cy="393348"/>
        </a:xfrm>
        <a:prstGeom prst="chord">
          <a:avLst>
            <a:gd name="adj1" fmla="val 16200000"/>
            <a:gd name="adj2" fmla="val 16200000"/>
          </a:avLst>
        </a:prstGeom>
        <a:solidFill>
          <a:srgbClr val="00B050"/>
        </a:solidFill>
        <a:ln w="15875" cap="flat" cmpd="sng" algn="ctr">
          <a:solidFill>
            <a:schemeClr val="accent2">
              <a:hueOff val="113440"/>
              <a:satOff val="13039"/>
              <a:lumOff val="-10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EF8E0-2317-4AA4-AF39-502BEE1B4BE8}">
      <dsp:nvSpPr>
        <dsp:cNvPr id="0" name=""/>
        <dsp:cNvSpPr/>
      </dsp:nvSpPr>
      <dsp:spPr>
        <a:xfrm>
          <a:off x="7050829" y="491685"/>
          <a:ext cx="1454569" cy="2069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Prevención</a:t>
          </a:r>
          <a:endParaRPr lang="es-MX" sz="900" kern="1200" dirty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Control</a:t>
          </a:r>
          <a:endParaRPr lang="es-MX" sz="900" kern="1200" dirty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Mejora</a:t>
          </a:r>
          <a:endParaRPr lang="es-MX" sz="900" kern="1200" dirty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 dirty="0"/>
        </a:p>
      </dsp:txBody>
      <dsp:txXfrm>
        <a:off x="7050829" y="491685"/>
        <a:ext cx="1454569" cy="2069176"/>
      </dsp:txXfrm>
    </dsp:sp>
    <dsp:sp modelId="{83BB4E18-E256-4304-9C65-C9028B51D909}">
      <dsp:nvSpPr>
        <dsp:cNvPr id="0" name=""/>
        <dsp:cNvSpPr/>
      </dsp:nvSpPr>
      <dsp:spPr>
        <a:xfrm>
          <a:off x="7050829" y="0"/>
          <a:ext cx="1454569" cy="491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b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 smtClean="0"/>
            <a:t>Acciones</a:t>
          </a:r>
          <a:endParaRPr lang="es-MX" sz="1050" b="1" kern="1200" dirty="0"/>
        </a:p>
      </dsp:txBody>
      <dsp:txXfrm>
        <a:off x="7050829" y="0"/>
        <a:ext cx="1454569" cy="49168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0008C4-58E4-4E00-B7DE-80BF55E95CE3}">
      <dsp:nvSpPr>
        <dsp:cNvPr id="0" name=""/>
        <dsp:cNvSpPr/>
      </dsp:nvSpPr>
      <dsp:spPr>
        <a:xfrm>
          <a:off x="718" y="384308"/>
          <a:ext cx="1818406" cy="213930"/>
        </a:xfrm>
        <a:prstGeom prst="rect">
          <a:avLst/>
        </a:prstGeom>
        <a:solidFill>
          <a:srgbClr val="58B6C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7AED2C-65A9-47C0-B4FD-1D94E04C3CB8}">
      <dsp:nvSpPr>
        <dsp:cNvPr id="0" name=""/>
        <dsp:cNvSpPr/>
      </dsp:nvSpPr>
      <dsp:spPr>
        <a:xfrm>
          <a:off x="718" y="464652"/>
          <a:ext cx="133586" cy="133586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29617-B97A-4D17-8009-6EC463DB850A}">
      <dsp:nvSpPr>
        <dsp:cNvPr id="0" name=""/>
        <dsp:cNvSpPr/>
      </dsp:nvSpPr>
      <dsp:spPr>
        <a:xfrm>
          <a:off x="718" y="0"/>
          <a:ext cx="1818406" cy="384308"/>
        </a:xfrm>
        <a:prstGeom prst="rect">
          <a:avLst/>
        </a:prstGeo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Sistema en línea</a:t>
          </a:r>
          <a:endParaRPr lang="es-MX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718" y="0"/>
        <a:ext cx="1818406" cy="384308"/>
      </dsp:txXfrm>
    </dsp:sp>
    <dsp:sp modelId="{7127FC17-C976-4443-8076-EBC325EC7462}">
      <dsp:nvSpPr>
        <dsp:cNvPr id="0" name=""/>
        <dsp:cNvSpPr/>
      </dsp:nvSpPr>
      <dsp:spPr>
        <a:xfrm>
          <a:off x="718" y="776038"/>
          <a:ext cx="133583" cy="13358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BB666-AA82-4E8F-9414-64E3E8F1178E}">
      <dsp:nvSpPr>
        <dsp:cNvPr id="0" name=""/>
        <dsp:cNvSpPr/>
      </dsp:nvSpPr>
      <dsp:spPr>
        <a:xfrm>
          <a:off x="128007" y="687138"/>
          <a:ext cx="1691118" cy="311383"/>
        </a:xfrm>
        <a:prstGeom prst="rect">
          <a:avLst/>
        </a:prstGeo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Evaluación nutricional</a:t>
          </a:r>
          <a:endParaRPr lang="es-MX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28007" y="687138"/>
        <a:ext cx="1691118" cy="311383"/>
      </dsp:txXfrm>
    </dsp:sp>
    <dsp:sp modelId="{8FC2BBB1-D3BE-45AA-98B3-594F0BF8EB18}">
      <dsp:nvSpPr>
        <dsp:cNvPr id="0" name=""/>
        <dsp:cNvSpPr/>
      </dsp:nvSpPr>
      <dsp:spPr>
        <a:xfrm>
          <a:off x="718" y="1087422"/>
          <a:ext cx="133583" cy="13358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780EE-3DE0-4E87-8E2B-2573202DE7DB}">
      <dsp:nvSpPr>
        <dsp:cNvPr id="0" name=""/>
        <dsp:cNvSpPr/>
      </dsp:nvSpPr>
      <dsp:spPr>
        <a:xfrm>
          <a:off x="128007" y="998522"/>
          <a:ext cx="1691118" cy="311383"/>
        </a:xfrm>
        <a:prstGeom prst="rect">
          <a:avLst/>
        </a:prstGeo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Reporte en tiempo real</a:t>
          </a:r>
          <a:endParaRPr lang="es-MX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28007" y="998522"/>
        <a:ext cx="1691118" cy="311383"/>
      </dsp:txXfrm>
    </dsp:sp>
    <dsp:sp modelId="{7319E056-B125-4B58-A385-1EC884B80FA7}">
      <dsp:nvSpPr>
        <dsp:cNvPr id="0" name=""/>
        <dsp:cNvSpPr/>
      </dsp:nvSpPr>
      <dsp:spPr>
        <a:xfrm>
          <a:off x="718" y="1398805"/>
          <a:ext cx="133583" cy="13358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68554-9FF3-43B6-A951-6FE85939FB43}">
      <dsp:nvSpPr>
        <dsp:cNvPr id="0" name=""/>
        <dsp:cNvSpPr/>
      </dsp:nvSpPr>
      <dsp:spPr>
        <a:xfrm>
          <a:off x="128007" y="1309905"/>
          <a:ext cx="1691118" cy="311383"/>
        </a:xfrm>
        <a:prstGeom prst="rect">
          <a:avLst/>
        </a:prstGeo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Almacenamiento y procesamiento</a:t>
          </a:r>
          <a:endParaRPr lang="es-MX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28007" y="1309905"/>
        <a:ext cx="1691118" cy="311383"/>
      </dsp:txXfrm>
    </dsp:sp>
    <dsp:sp modelId="{74C6C20A-D10B-4C71-B29A-9C2CC15E09A6}">
      <dsp:nvSpPr>
        <dsp:cNvPr id="0" name=""/>
        <dsp:cNvSpPr/>
      </dsp:nvSpPr>
      <dsp:spPr>
        <a:xfrm>
          <a:off x="1910045" y="384308"/>
          <a:ext cx="1818406" cy="213930"/>
        </a:xfrm>
        <a:prstGeom prst="rect">
          <a:avLst/>
        </a:prstGeom>
        <a:solidFill>
          <a:srgbClr val="58B6C0">
            <a:hueOff val="-482067"/>
            <a:satOff val="-3308"/>
            <a:lumOff val="1699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336ACD-8B66-47E8-9BE9-5AC9B55433F3}">
      <dsp:nvSpPr>
        <dsp:cNvPr id="0" name=""/>
        <dsp:cNvSpPr/>
      </dsp:nvSpPr>
      <dsp:spPr>
        <a:xfrm>
          <a:off x="1910045" y="464652"/>
          <a:ext cx="133586" cy="133586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35D90-AF35-4353-A0F1-BD741AE75D6D}">
      <dsp:nvSpPr>
        <dsp:cNvPr id="0" name=""/>
        <dsp:cNvSpPr/>
      </dsp:nvSpPr>
      <dsp:spPr>
        <a:xfrm>
          <a:off x="1910045" y="0"/>
          <a:ext cx="1818406" cy="384308"/>
        </a:xfrm>
        <a:prstGeom prst="rect">
          <a:avLst/>
        </a:prstGeo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Detección</a:t>
          </a:r>
          <a:endParaRPr lang="es-MX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910045" y="0"/>
        <a:ext cx="1818406" cy="384308"/>
      </dsp:txXfrm>
    </dsp:sp>
    <dsp:sp modelId="{8AB88AE6-401F-4E85-9B11-A936354DD529}">
      <dsp:nvSpPr>
        <dsp:cNvPr id="0" name=""/>
        <dsp:cNvSpPr/>
      </dsp:nvSpPr>
      <dsp:spPr>
        <a:xfrm>
          <a:off x="1910045" y="776038"/>
          <a:ext cx="133583" cy="13358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A2757-0FC1-4633-9420-F0259B040392}">
      <dsp:nvSpPr>
        <dsp:cNvPr id="0" name=""/>
        <dsp:cNvSpPr/>
      </dsp:nvSpPr>
      <dsp:spPr>
        <a:xfrm>
          <a:off x="2037334" y="687138"/>
          <a:ext cx="1691118" cy="311383"/>
        </a:xfrm>
        <a:prstGeom prst="rect">
          <a:avLst/>
        </a:prstGeo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Desnutrición</a:t>
          </a:r>
          <a:endParaRPr lang="es-MX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037334" y="687138"/>
        <a:ext cx="1691118" cy="311383"/>
      </dsp:txXfrm>
    </dsp:sp>
    <dsp:sp modelId="{1579C082-AF56-4B4D-9520-E57FC4BF02FF}">
      <dsp:nvSpPr>
        <dsp:cNvPr id="0" name=""/>
        <dsp:cNvSpPr/>
      </dsp:nvSpPr>
      <dsp:spPr>
        <a:xfrm>
          <a:off x="1910045" y="1087422"/>
          <a:ext cx="133583" cy="13358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5CE9B-873E-4135-BD9B-9027EA59C460}">
      <dsp:nvSpPr>
        <dsp:cNvPr id="0" name=""/>
        <dsp:cNvSpPr/>
      </dsp:nvSpPr>
      <dsp:spPr>
        <a:xfrm>
          <a:off x="2037334" y="998522"/>
          <a:ext cx="1691118" cy="311383"/>
        </a:xfrm>
        <a:prstGeom prst="rect">
          <a:avLst/>
        </a:prstGeo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Sobrepeso y Obesidad</a:t>
          </a:r>
          <a:endParaRPr lang="es-MX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037334" y="998522"/>
        <a:ext cx="1691118" cy="311383"/>
      </dsp:txXfrm>
    </dsp:sp>
    <dsp:sp modelId="{4AB7687D-4467-4EA2-B022-74BB825E60D7}">
      <dsp:nvSpPr>
        <dsp:cNvPr id="0" name=""/>
        <dsp:cNvSpPr/>
      </dsp:nvSpPr>
      <dsp:spPr>
        <a:xfrm>
          <a:off x="1910045" y="1398805"/>
          <a:ext cx="133583" cy="13358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7E343-9E29-49C1-BFA4-989CD97A521C}">
      <dsp:nvSpPr>
        <dsp:cNvPr id="0" name=""/>
        <dsp:cNvSpPr/>
      </dsp:nvSpPr>
      <dsp:spPr>
        <a:xfrm>
          <a:off x="2037334" y="1309905"/>
          <a:ext cx="1691118" cy="311383"/>
        </a:xfrm>
        <a:prstGeom prst="rect">
          <a:avLst/>
        </a:prstGeo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Neurodesarrollo deficiente</a:t>
          </a:r>
          <a:endParaRPr lang="es-MX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037334" y="1309905"/>
        <a:ext cx="1691118" cy="311383"/>
      </dsp:txXfrm>
    </dsp:sp>
    <dsp:sp modelId="{54FD3F9B-AA8A-4D72-A683-AD1F467DD6C1}">
      <dsp:nvSpPr>
        <dsp:cNvPr id="0" name=""/>
        <dsp:cNvSpPr/>
      </dsp:nvSpPr>
      <dsp:spPr>
        <a:xfrm>
          <a:off x="3819373" y="384308"/>
          <a:ext cx="1818406" cy="213930"/>
        </a:xfrm>
        <a:prstGeom prst="rect">
          <a:avLst/>
        </a:prstGeom>
        <a:solidFill>
          <a:srgbClr val="58B6C0">
            <a:hueOff val="-964133"/>
            <a:satOff val="-6616"/>
            <a:lumOff val="3399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648405-5964-4C95-B322-53EAF393F152}">
      <dsp:nvSpPr>
        <dsp:cNvPr id="0" name=""/>
        <dsp:cNvSpPr/>
      </dsp:nvSpPr>
      <dsp:spPr>
        <a:xfrm>
          <a:off x="3819373" y="464652"/>
          <a:ext cx="133586" cy="133586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703DB-1E90-421D-B4A5-39AED1B0D80B}">
      <dsp:nvSpPr>
        <dsp:cNvPr id="0" name=""/>
        <dsp:cNvSpPr/>
      </dsp:nvSpPr>
      <dsp:spPr>
        <a:xfrm>
          <a:off x="3819373" y="0"/>
          <a:ext cx="1818406" cy="384308"/>
        </a:xfrm>
        <a:prstGeom prst="rect">
          <a:avLst/>
        </a:prstGeo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Herramientas </a:t>
          </a:r>
          <a:endParaRPr lang="es-MX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3819373" y="0"/>
        <a:ext cx="1818406" cy="384308"/>
      </dsp:txXfrm>
    </dsp:sp>
    <dsp:sp modelId="{2923CCA9-0AAA-48F6-971D-52BA3AB2798B}">
      <dsp:nvSpPr>
        <dsp:cNvPr id="0" name=""/>
        <dsp:cNvSpPr/>
      </dsp:nvSpPr>
      <dsp:spPr>
        <a:xfrm>
          <a:off x="3819373" y="776038"/>
          <a:ext cx="133583" cy="13358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E899A-E150-4A7C-8CAE-7BB360394CD8}">
      <dsp:nvSpPr>
        <dsp:cNvPr id="0" name=""/>
        <dsp:cNvSpPr/>
      </dsp:nvSpPr>
      <dsp:spPr>
        <a:xfrm>
          <a:off x="3946661" y="687138"/>
          <a:ext cx="1691118" cy="311383"/>
        </a:xfrm>
        <a:prstGeom prst="rect">
          <a:avLst/>
        </a:prstGeo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Información georeferenciada</a:t>
          </a:r>
          <a:endParaRPr lang="es-MX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3946661" y="687138"/>
        <a:ext cx="1691118" cy="311383"/>
      </dsp:txXfrm>
    </dsp:sp>
    <dsp:sp modelId="{75395D14-047F-46C4-8307-7F9AD996D183}">
      <dsp:nvSpPr>
        <dsp:cNvPr id="0" name=""/>
        <dsp:cNvSpPr/>
      </dsp:nvSpPr>
      <dsp:spPr>
        <a:xfrm>
          <a:off x="3819373" y="1087422"/>
          <a:ext cx="133583" cy="13358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BB6E4-6128-42AE-B998-C984AA855D42}">
      <dsp:nvSpPr>
        <dsp:cNvPr id="0" name=""/>
        <dsp:cNvSpPr/>
      </dsp:nvSpPr>
      <dsp:spPr>
        <a:xfrm>
          <a:off x="3946661" y="998522"/>
          <a:ext cx="1691118" cy="311383"/>
        </a:xfrm>
        <a:prstGeom prst="rect">
          <a:avLst/>
        </a:prstGeo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Indicador de prevalencias por escuela</a:t>
          </a:r>
          <a:endParaRPr lang="es-MX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3946661" y="998522"/>
        <a:ext cx="1691118" cy="311383"/>
      </dsp:txXfrm>
    </dsp:sp>
    <dsp:sp modelId="{2572F284-D72A-41C8-A570-114966AA1713}">
      <dsp:nvSpPr>
        <dsp:cNvPr id="0" name=""/>
        <dsp:cNvSpPr/>
      </dsp:nvSpPr>
      <dsp:spPr>
        <a:xfrm>
          <a:off x="3819373" y="1398805"/>
          <a:ext cx="133583" cy="13358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71C4D3-4E8D-4196-BC74-EFE7B4D96DE7}">
      <dsp:nvSpPr>
        <dsp:cNvPr id="0" name=""/>
        <dsp:cNvSpPr/>
      </dsp:nvSpPr>
      <dsp:spPr>
        <a:xfrm>
          <a:off x="3946661" y="1309905"/>
          <a:ext cx="1691118" cy="311383"/>
        </a:xfrm>
        <a:prstGeom prst="rect">
          <a:avLst/>
        </a:prstGeo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Reporte personalizado</a:t>
          </a:r>
          <a:endParaRPr lang="es-MX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3946661" y="1309905"/>
        <a:ext cx="1691118" cy="311383"/>
      </dsp:txXfrm>
    </dsp:sp>
    <dsp:sp modelId="{916612ED-DD33-42B9-BAE1-B3B03BA828C5}">
      <dsp:nvSpPr>
        <dsp:cNvPr id="0" name=""/>
        <dsp:cNvSpPr/>
      </dsp:nvSpPr>
      <dsp:spPr>
        <a:xfrm>
          <a:off x="5728700" y="384308"/>
          <a:ext cx="1818406" cy="213930"/>
        </a:xfrm>
        <a:prstGeom prst="rect">
          <a:avLst/>
        </a:prstGeom>
        <a:solidFill>
          <a:srgbClr val="58B6C0">
            <a:hueOff val="-1446200"/>
            <a:satOff val="-9924"/>
            <a:lumOff val="509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542194-D7B9-4040-9674-1AF673A3AAE9}">
      <dsp:nvSpPr>
        <dsp:cNvPr id="0" name=""/>
        <dsp:cNvSpPr/>
      </dsp:nvSpPr>
      <dsp:spPr>
        <a:xfrm>
          <a:off x="5728700" y="464652"/>
          <a:ext cx="133586" cy="133586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DEE3D-0AE3-4E4C-8F4E-D9EFD87FCF39}">
      <dsp:nvSpPr>
        <dsp:cNvPr id="0" name=""/>
        <dsp:cNvSpPr/>
      </dsp:nvSpPr>
      <dsp:spPr>
        <a:xfrm>
          <a:off x="5728700" y="0"/>
          <a:ext cx="1818406" cy="384308"/>
        </a:xfrm>
        <a:prstGeom prst="rect">
          <a:avLst/>
        </a:prstGeo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Resultados</a:t>
          </a:r>
          <a:endParaRPr lang="es-MX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5728700" y="0"/>
        <a:ext cx="1818406" cy="384308"/>
      </dsp:txXfrm>
    </dsp:sp>
    <dsp:sp modelId="{21F98642-09F7-47A9-BFBC-87C4A0EE0C45}">
      <dsp:nvSpPr>
        <dsp:cNvPr id="0" name=""/>
        <dsp:cNvSpPr/>
      </dsp:nvSpPr>
      <dsp:spPr>
        <a:xfrm>
          <a:off x="5728700" y="776038"/>
          <a:ext cx="133583" cy="13358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E6D9D-4203-4B29-8B18-9637348A9362}">
      <dsp:nvSpPr>
        <dsp:cNvPr id="0" name=""/>
        <dsp:cNvSpPr/>
      </dsp:nvSpPr>
      <dsp:spPr>
        <a:xfrm>
          <a:off x="5855988" y="687138"/>
          <a:ext cx="1691118" cy="311383"/>
        </a:xfrm>
        <a:prstGeom prst="rect">
          <a:avLst/>
        </a:prstGeo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Identificación de grupos vulnerables</a:t>
          </a:r>
          <a:endParaRPr lang="es-MX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5855988" y="687138"/>
        <a:ext cx="1691118" cy="311383"/>
      </dsp:txXfrm>
    </dsp:sp>
    <dsp:sp modelId="{CD99EA10-E330-4D5D-9873-91BE838D5097}">
      <dsp:nvSpPr>
        <dsp:cNvPr id="0" name=""/>
        <dsp:cNvSpPr/>
      </dsp:nvSpPr>
      <dsp:spPr>
        <a:xfrm>
          <a:off x="5728700" y="1087422"/>
          <a:ext cx="133583" cy="13358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58412-97D9-4CF9-A5B7-7F7D67FABC73}">
      <dsp:nvSpPr>
        <dsp:cNvPr id="0" name=""/>
        <dsp:cNvSpPr/>
      </dsp:nvSpPr>
      <dsp:spPr>
        <a:xfrm>
          <a:off x="5855988" y="998522"/>
          <a:ext cx="1691118" cy="311383"/>
        </a:xfrm>
        <a:prstGeom prst="rect">
          <a:avLst/>
        </a:prstGeo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Atención y apoyo focalizado</a:t>
          </a:r>
          <a:endParaRPr lang="es-MX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5855988" y="998522"/>
        <a:ext cx="1691118" cy="311383"/>
      </dsp:txXfrm>
    </dsp:sp>
    <dsp:sp modelId="{2A7A6803-1480-487B-92B5-51992E5D5ACB}">
      <dsp:nvSpPr>
        <dsp:cNvPr id="0" name=""/>
        <dsp:cNvSpPr/>
      </dsp:nvSpPr>
      <dsp:spPr>
        <a:xfrm>
          <a:off x="5728700" y="1398805"/>
          <a:ext cx="133583" cy="13358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3DA20-5B76-4C5F-97EC-73EFC84CFFA6}">
      <dsp:nvSpPr>
        <dsp:cNvPr id="0" name=""/>
        <dsp:cNvSpPr/>
      </dsp:nvSpPr>
      <dsp:spPr>
        <a:xfrm>
          <a:off x="5855988" y="1309905"/>
          <a:ext cx="1691118" cy="311383"/>
        </a:xfrm>
        <a:prstGeom prst="rect">
          <a:avLst/>
        </a:prstGeo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Seguimiento continuo y actualizado  </a:t>
          </a:r>
          <a:endParaRPr lang="es-MX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5855988" y="1309905"/>
        <a:ext cx="1691118" cy="31138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F05F56-4BE9-4550-9BBE-46064BDB106F}">
      <dsp:nvSpPr>
        <dsp:cNvPr id="0" name=""/>
        <dsp:cNvSpPr/>
      </dsp:nvSpPr>
      <dsp:spPr>
        <a:xfrm rot="5400000">
          <a:off x="375117" y="1662111"/>
          <a:ext cx="1120113" cy="186384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D023D-CA1E-4C4D-B51A-99108D19EF5B}">
      <dsp:nvSpPr>
        <dsp:cNvPr id="0" name=""/>
        <dsp:cNvSpPr/>
      </dsp:nvSpPr>
      <dsp:spPr>
        <a:xfrm>
          <a:off x="188142" y="2218999"/>
          <a:ext cx="1682687" cy="1474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smtClean="0">
              <a:solidFill>
                <a:schemeClr val="tx1"/>
              </a:solidFill>
            </a:rPr>
            <a:t>SIVNE 2015-2016</a:t>
          </a:r>
          <a:endParaRPr lang="es-MX" sz="3200" kern="1200" dirty="0">
            <a:solidFill>
              <a:schemeClr val="tx1"/>
            </a:solidFill>
          </a:endParaRPr>
        </a:p>
      </dsp:txBody>
      <dsp:txXfrm>
        <a:off x="188142" y="2218999"/>
        <a:ext cx="1682687" cy="1474974"/>
      </dsp:txXfrm>
    </dsp:sp>
    <dsp:sp modelId="{252D52BE-6A64-4EB8-8A99-E40F144E0862}">
      <dsp:nvSpPr>
        <dsp:cNvPr id="0" name=""/>
        <dsp:cNvSpPr/>
      </dsp:nvSpPr>
      <dsp:spPr>
        <a:xfrm>
          <a:off x="1553342" y="1524893"/>
          <a:ext cx="317488" cy="31748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F7801-18AD-410C-9292-67966F179529}">
      <dsp:nvSpPr>
        <dsp:cNvPr id="0" name=""/>
        <dsp:cNvSpPr/>
      </dsp:nvSpPr>
      <dsp:spPr>
        <a:xfrm rot="5400000">
          <a:off x="2435056" y="1152377"/>
          <a:ext cx="1120113" cy="186384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AC4D8-397A-4525-AFFC-539820342F20}">
      <dsp:nvSpPr>
        <dsp:cNvPr id="0" name=""/>
        <dsp:cNvSpPr/>
      </dsp:nvSpPr>
      <dsp:spPr>
        <a:xfrm>
          <a:off x="2248081" y="1709265"/>
          <a:ext cx="1682687" cy="1474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>
              <a:solidFill>
                <a:schemeClr val="tx1"/>
              </a:solidFill>
            </a:rPr>
            <a:t>SIVNE 2016-2017</a:t>
          </a:r>
          <a:endParaRPr lang="es-MX" sz="3200" kern="1200" dirty="0">
            <a:solidFill>
              <a:schemeClr val="tx1"/>
            </a:solidFill>
          </a:endParaRPr>
        </a:p>
      </dsp:txBody>
      <dsp:txXfrm>
        <a:off x="2248081" y="1709265"/>
        <a:ext cx="1682687" cy="1474974"/>
      </dsp:txXfrm>
    </dsp:sp>
    <dsp:sp modelId="{A601B21F-5616-420F-ADD3-B2B30AC177FA}">
      <dsp:nvSpPr>
        <dsp:cNvPr id="0" name=""/>
        <dsp:cNvSpPr/>
      </dsp:nvSpPr>
      <dsp:spPr>
        <a:xfrm>
          <a:off x="3613280" y="1015159"/>
          <a:ext cx="317488" cy="31748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F118D-B36B-49F2-940D-0B616417922A}">
      <dsp:nvSpPr>
        <dsp:cNvPr id="0" name=""/>
        <dsp:cNvSpPr/>
      </dsp:nvSpPr>
      <dsp:spPr>
        <a:xfrm rot="5400000">
          <a:off x="4494994" y="642644"/>
          <a:ext cx="1120113" cy="186384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57A55-9D3E-445B-B4A0-6B487FB0F079}">
      <dsp:nvSpPr>
        <dsp:cNvPr id="0" name=""/>
        <dsp:cNvSpPr/>
      </dsp:nvSpPr>
      <dsp:spPr>
        <a:xfrm>
          <a:off x="4308020" y="1199531"/>
          <a:ext cx="1682687" cy="1474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>
              <a:solidFill>
                <a:schemeClr val="tx1"/>
              </a:solidFill>
            </a:rPr>
            <a:t>SIVNE 2017-2018</a:t>
          </a:r>
          <a:endParaRPr lang="es-MX" sz="3200" kern="1200" dirty="0">
            <a:solidFill>
              <a:schemeClr val="tx1"/>
            </a:solidFill>
          </a:endParaRPr>
        </a:p>
      </dsp:txBody>
      <dsp:txXfrm>
        <a:off x="4308020" y="1199531"/>
        <a:ext cx="1682687" cy="1474974"/>
      </dsp:txXfrm>
    </dsp:sp>
    <dsp:sp modelId="{92BF67AA-9443-4211-ADB5-8F0AC1D14AE1}">
      <dsp:nvSpPr>
        <dsp:cNvPr id="0" name=""/>
        <dsp:cNvSpPr/>
      </dsp:nvSpPr>
      <dsp:spPr>
        <a:xfrm>
          <a:off x="5673219" y="505425"/>
          <a:ext cx="317488" cy="31748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6D1EA-3586-46E8-85CC-15F6D937D5CB}">
      <dsp:nvSpPr>
        <dsp:cNvPr id="0" name=""/>
        <dsp:cNvSpPr/>
      </dsp:nvSpPr>
      <dsp:spPr>
        <a:xfrm rot="5400000">
          <a:off x="6554933" y="132910"/>
          <a:ext cx="1120113" cy="186384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0EA7A-0B90-4904-8A46-F21D0DFCA078}">
      <dsp:nvSpPr>
        <dsp:cNvPr id="0" name=""/>
        <dsp:cNvSpPr/>
      </dsp:nvSpPr>
      <dsp:spPr>
        <a:xfrm>
          <a:off x="6367958" y="689797"/>
          <a:ext cx="1682687" cy="1474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smtClean="0">
              <a:solidFill>
                <a:schemeClr val="tx1"/>
              </a:solidFill>
            </a:rPr>
            <a:t>SIVNNEI 2017-2018</a:t>
          </a:r>
          <a:endParaRPr lang="es-MX" sz="3200" kern="1200" dirty="0">
            <a:solidFill>
              <a:schemeClr val="tx1"/>
            </a:solidFill>
          </a:endParaRPr>
        </a:p>
      </dsp:txBody>
      <dsp:txXfrm>
        <a:off x="6367958" y="689797"/>
        <a:ext cx="1682687" cy="147497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4EE133-5462-4609-9726-25AFB8415CCB}">
      <dsp:nvSpPr>
        <dsp:cNvPr id="0" name=""/>
        <dsp:cNvSpPr/>
      </dsp:nvSpPr>
      <dsp:spPr>
        <a:xfrm>
          <a:off x="1474" y="223597"/>
          <a:ext cx="1694689" cy="847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smtClean="0">
              <a:solidFill>
                <a:schemeClr val="tx1"/>
              </a:solidFill>
            </a:rPr>
            <a:t>SIVNE 2015-2016</a:t>
          </a:r>
          <a:endParaRPr lang="es-MX" sz="2500" kern="1200" dirty="0">
            <a:solidFill>
              <a:schemeClr val="tx1"/>
            </a:solidFill>
          </a:endParaRPr>
        </a:p>
      </dsp:txBody>
      <dsp:txXfrm>
        <a:off x="1474" y="223597"/>
        <a:ext cx="1694689" cy="847344"/>
      </dsp:txXfrm>
    </dsp:sp>
    <dsp:sp modelId="{01143359-0165-4EA1-83D7-84031D1A6CC0}">
      <dsp:nvSpPr>
        <dsp:cNvPr id="0" name=""/>
        <dsp:cNvSpPr/>
      </dsp:nvSpPr>
      <dsp:spPr>
        <a:xfrm>
          <a:off x="170943" y="1070942"/>
          <a:ext cx="169468" cy="635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508"/>
              </a:lnTo>
              <a:lnTo>
                <a:pt x="169468" y="63550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03302-5ABE-4DB9-86BF-562BE5532963}">
      <dsp:nvSpPr>
        <dsp:cNvPr id="0" name=""/>
        <dsp:cNvSpPr/>
      </dsp:nvSpPr>
      <dsp:spPr>
        <a:xfrm>
          <a:off x="340412" y="1282778"/>
          <a:ext cx="1355751" cy="847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i="0" u="none" kern="1200" smtClean="0">
              <a:solidFill>
                <a:schemeClr val="tx1"/>
              </a:solidFill>
            </a:rPr>
            <a:t>8,466,184</a:t>
          </a:r>
          <a:endParaRPr lang="es-MX" sz="2200" kern="1200" dirty="0">
            <a:solidFill>
              <a:schemeClr val="tx1"/>
            </a:solidFill>
          </a:endParaRPr>
        </a:p>
      </dsp:txBody>
      <dsp:txXfrm>
        <a:off x="340412" y="1282778"/>
        <a:ext cx="1355751" cy="847344"/>
      </dsp:txXfrm>
    </dsp:sp>
    <dsp:sp modelId="{417F55B3-3310-4E54-BE81-82A910DA2163}">
      <dsp:nvSpPr>
        <dsp:cNvPr id="0" name=""/>
        <dsp:cNvSpPr/>
      </dsp:nvSpPr>
      <dsp:spPr>
        <a:xfrm>
          <a:off x="2119836" y="223597"/>
          <a:ext cx="1694689" cy="847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smtClean="0">
              <a:solidFill>
                <a:schemeClr val="tx1"/>
              </a:solidFill>
            </a:rPr>
            <a:t>SIVNE 2016-2017</a:t>
          </a:r>
          <a:endParaRPr lang="es-MX" sz="2500" kern="1200" dirty="0">
            <a:solidFill>
              <a:schemeClr val="tx1"/>
            </a:solidFill>
          </a:endParaRPr>
        </a:p>
      </dsp:txBody>
      <dsp:txXfrm>
        <a:off x="2119836" y="223597"/>
        <a:ext cx="1694689" cy="847344"/>
      </dsp:txXfrm>
    </dsp:sp>
    <dsp:sp modelId="{3231D170-0545-4124-A86E-9B57543D0848}">
      <dsp:nvSpPr>
        <dsp:cNvPr id="0" name=""/>
        <dsp:cNvSpPr/>
      </dsp:nvSpPr>
      <dsp:spPr>
        <a:xfrm>
          <a:off x="2289305" y="1070942"/>
          <a:ext cx="169468" cy="635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508"/>
              </a:lnTo>
              <a:lnTo>
                <a:pt x="169468" y="63550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FCA3E-790C-46D0-AC44-A02D74B9AF2B}">
      <dsp:nvSpPr>
        <dsp:cNvPr id="0" name=""/>
        <dsp:cNvSpPr/>
      </dsp:nvSpPr>
      <dsp:spPr>
        <a:xfrm>
          <a:off x="2458774" y="1282778"/>
          <a:ext cx="1355751" cy="847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i="0" u="none" kern="1200" dirty="0" smtClean="0">
              <a:solidFill>
                <a:schemeClr val="tx1"/>
              </a:solidFill>
            </a:rPr>
            <a:t>3,489,611</a:t>
          </a:r>
        </a:p>
      </dsp:txBody>
      <dsp:txXfrm>
        <a:off x="2458774" y="1282778"/>
        <a:ext cx="1355751" cy="847344"/>
      </dsp:txXfrm>
    </dsp:sp>
    <dsp:sp modelId="{4C7836E5-983A-4D4D-A276-D54212E2B8FD}">
      <dsp:nvSpPr>
        <dsp:cNvPr id="0" name=""/>
        <dsp:cNvSpPr/>
      </dsp:nvSpPr>
      <dsp:spPr>
        <a:xfrm>
          <a:off x="4238199" y="223597"/>
          <a:ext cx="1694689" cy="847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smtClean="0">
              <a:solidFill>
                <a:schemeClr val="tx1"/>
              </a:solidFill>
            </a:rPr>
            <a:t>SIVNE 2017-2018</a:t>
          </a:r>
          <a:endParaRPr lang="es-MX" sz="2500" kern="1200" dirty="0">
            <a:solidFill>
              <a:schemeClr val="tx1"/>
            </a:solidFill>
          </a:endParaRPr>
        </a:p>
      </dsp:txBody>
      <dsp:txXfrm>
        <a:off x="4238199" y="223597"/>
        <a:ext cx="1694689" cy="847344"/>
      </dsp:txXfrm>
    </dsp:sp>
    <dsp:sp modelId="{B33DA5A5-FE34-4F24-8853-81B8E1E6A104}">
      <dsp:nvSpPr>
        <dsp:cNvPr id="0" name=""/>
        <dsp:cNvSpPr/>
      </dsp:nvSpPr>
      <dsp:spPr>
        <a:xfrm>
          <a:off x="4407668" y="1070942"/>
          <a:ext cx="169468" cy="635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508"/>
              </a:lnTo>
              <a:lnTo>
                <a:pt x="169468" y="63550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1ECBA-1D36-49F8-B338-1A51403CD5CF}">
      <dsp:nvSpPr>
        <dsp:cNvPr id="0" name=""/>
        <dsp:cNvSpPr/>
      </dsp:nvSpPr>
      <dsp:spPr>
        <a:xfrm>
          <a:off x="4577137" y="1282778"/>
          <a:ext cx="1355751" cy="847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i="0" u="none" kern="1200" dirty="0" smtClean="0">
              <a:solidFill>
                <a:schemeClr val="tx1"/>
              </a:solidFill>
            </a:rPr>
            <a:t>5,564,730</a:t>
          </a:r>
          <a:endParaRPr lang="es-MX" sz="2200" b="1" i="0" u="none" kern="1200" dirty="0">
            <a:solidFill>
              <a:schemeClr val="tx1"/>
            </a:solidFill>
          </a:endParaRPr>
        </a:p>
      </dsp:txBody>
      <dsp:txXfrm>
        <a:off x="4577137" y="1282778"/>
        <a:ext cx="1355751" cy="847344"/>
      </dsp:txXfrm>
    </dsp:sp>
    <dsp:sp modelId="{CC3A5554-A4C9-4486-B532-5DEB8B03C0A6}">
      <dsp:nvSpPr>
        <dsp:cNvPr id="0" name=""/>
        <dsp:cNvSpPr/>
      </dsp:nvSpPr>
      <dsp:spPr>
        <a:xfrm>
          <a:off x="6356561" y="223597"/>
          <a:ext cx="1694689" cy="847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smtClean="0">
              <a:solidFill>
                <a:schemeClr val="tx1"/>
              </a:solidFill>
            </a:rPr>
            <a:t>SIVNNEI 2017-2018</a:t>
          </a:r>
          <a:endParaRPr lang="es-MX" sz="2500" kern="1200" dirty="0">
            <a:solidFill>
              <a:schemeClr val="tx1"/>
            </a:solidFill>
          </a:endParaRPr>
        </a:p>
      </dsp:txBody>
      <dsp:txXfrm>
        <a:off x="6356561" y="223597"/>
        <a:ext cx="1694689" cy="847344"/>
      </dsp:txXfrm>
    </dsp:sp>
    <dsp:sp modelId="{223407E7-D98D-4873-98B1-19F7AC9296CB}">
      <dsp:nvSpPr>
        <dsp:cNvPr id="0" name=""/>
        <dsp:cNvSpPr/>
      </dsp:nvSpPr>
      <dsp:spPr>
        <a:xfrm>
          <a:off x="6526030" y="1070942"/>
          <a:ext cx="169468" cy="635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508"/>
              </a:lnTo>
              <a:lnTo>
                <a:pt x="169468" y="63550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59C63-F671-4558-B34B-FD0593A947D7}">
      <dsp:nvSpPr>
        <dsp:cNvPr id="0" name=""/>
        <dsp:cNvSpPr/>
      </dsp:nvSpPr>
      <dsp:spPr>
        <a:xfrm>
          <a:off x="6695499" y="1282778"/>
          <a:ext cx="1355751" cy="847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i="0" u="none" kern="1200" dirty="0" smtClean="0">
              <a:solidFill>
                <a:schemeClr val="tx1"/>
              </a:solidFill>
            </a:rPr>
            <a:t>222,206</a:t>
          </a:r>
          <a:endParaRPr lang="es-MX" sz="2200" b="1" i="0" u="none" kern="1200" dirty="0">
            <a:solidFill>
              <a:schemeClr val="tx1"/>
            </a:solidFill>
          </a:endParaRPr>
        </a:p>
      </dsp:txBody>
      <dsp:txXfrm>
        <a:off x="6695499" y="1282778"/>
        <a:ext cx="1355751" cy="847344"/>
      </dsp:txXfrm>
    </dsp:sp>
    <dsp:sp modelId="{16E5FCB1-DC0F-43C7-A7E1-5729213F1941}">
      <dsp:nvSpPr>
        <dsp:cNvPr id="0" name=""/>
        <dsp:cNvSpPr/>
      </dsp:nvSpPr>
      <dsp:spPr>
        <a:xfrm>
          <a:off x="6526030" y="1070942"/>
          <a:ext cx="169468" cy="1694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4689"/>
              </a:lnTo>
              <a:lnTo>
                <a:pt x="169468" y="169468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40DCA-C970-4FAE-BDE9-3B90E36190A0}">
      <dsp:nvSpPr>
        <dsp:cNvPr id="0" name=""/>
        <dsp:cNvSpPr/>
      </dsp:nvSpPr>
      <dsp:spPr>
        <a:xfrm>
          <a:off x="6695499" y="2341959"/>
          <a:ext cx="1355751" cy="847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i="0" u="none" kern="1200" smtClean="0">
              <a:solidFill>
                <a:schemeClr val="tx1"/>
              </a:solidFill>
            </a:rPr>
            <a:t>211,273</a:t>
          </a:r>
          <a:endParaRPr lang="es-MX" sz="2200" kern="1200" dirty="0">
            <a:solidFill>
              <a:schemeClr val="tx1"/>
            </a:solidFill>
          </a:endParaRPr>
        </a:p>
      </dsp:txBody>
      <dsp:txXfrm>
        <a:off x="6695499" y="2341959"/>
        <a:ext cx="1355751" cy="84734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CBF8EB-85F4-4C66-8721-9992F4D02AEC}">
      <dsp:nvSpPr>
        <dsp:cNvPr id="0" name=""/>
        <dsp:cNvSpPr/>
      </dsp:nvSpPr>
      <dsp:spPr>
        <a:xfrm>
          <a:off x="4993" y="758"/>
          <a:ext cx="5253767" cy="1272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smtClean="0"/>
            <a:t>ESCOLARES</a:t>
          </a:r>
          <a:endParaRPr lang="es-MX" sz="2800" kern="1200" dirty="0"/>
        </a:p>
      </dsp:txBody>
      <dsp:txXfrm>
        <a:off x="4993" y="758"/>
        <a:ext cx="5253767" cy="1272501"/>
      </dsp:txXfrm>
    </dsp:sp>
    <dsp:sp modelId="{67A5E348-4849-4874-BB61-7DEE718F6A62}">
      <dsp:nvSpPr>
        <dsp:cNvPr id="0" name=""/>
        <dsp:cNvSpPr/>
      </dsp:nvSpPr>
      <dsp:spPr>
        <a:xfrm>
          <a:off x="4993" y="1415783"/>
          <a:ext cx="2521001" cy="1272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smtClean="0"/>
            <a:t>Talla Baja</a:t>
          </a:r>
          <a:endParaRPr lang="es-MX" sz="1900" kern="1200" dirty="0"/>
        </a:p>
      </dsp:txBody>
      <dsp:txXfrm>
        <a:off x="4993" y="1415783"/>
        <a:ext cx="2521001" cy="1272501"/>
      </dsp:txXfrm>
    </dsp:sp>
    <dsp:sp modelId="{91490AFB-B30C-40F0-9739-0897BAA73B15}">
      <dsp:nvSpPr>
        <dsp:cNvPr id="0" name=""/>
        <dsp:cNvSpPr/>
      </dsp:nvSpPr>
      <dsp:spPr>
        <a:xfrm>
          <a:off x="4993" y="2830808"/>
          <a:ext cx="2521001" cy="1272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smtClean="0"/>
            <a:t>Censos Nacionales de Talla (1994,1999, 2004, 2009)</a:t>
          </a:r>
          <a:endParaRPr lang="es-MX" sz="1900" kern="1200"/>
        </a:p>
      </dsp:txBody>
      <dsp:txXfrm>
        <a:off x="4993" y="2830808"/>
        <a:ext cx="2521001" cy="1272501"/>
      </dsp:txXfrm>
    </dsp:sp>
    <dsp:sp modelId="{82C01442-FFDB-4865-B002-14E62A310707}">
      <dsp:nvSpPr>
        <dsp:cNvPr id="0" name=""/>
        <dsp:cNvSpPr/>
      </dsp:nvSpPr>
      <dsp:spPr>
        <a:xfrm>
          <a:off x="2737759" y="1415783"/>
          <a:ext cx="2521001" cy="1272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smtClean="0"/>
            <a:t>Sobrepeso y obesidad</a:t>
          </a:r>
          <a:endParaRPr lang="es-MX" sz="1900" kern="1200" dirty="0"/>
        </a:p>
      </dsp:txBody>
      <dsp:txXfrm>
        <a:off x="2737759" y="1415783"/>
        <a:ext cx="2521001" cy="1272501"/>
      </dsp:txXfrm>
    </dsp:sp>
    <dsp:sp modelId="{847E987F-F1EF-4022-BFF3-A9EF47F9CD8B}">
      <dsp:nvSpPr>
        <dsp:cNvPr id="0" name=""/>
        <dsp:cNvSpPr/>
      </dsp:nvSpPr>
      <dsp:spPr>
        <a:xfrm>
          <a:off x="2737759" y="2830808"/>
          <a:ext cx="2521001" cy="1272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smtClean="0"/>
            <a:t>Encuestas Nacionales (ENSANUT 2006,ENSE 2008, ENSANUT 2012, ENSANUT 2016)</a:t>
          </a:r>
          <a:endParaRPr lang="es-MX" sz="1900" kern="1200" dirty="0"/>
        </a:p>
      </dsp:txBody>
      <dsp:txXfrm>
        <a:off x="2737759" y="2830808"/>
        <a:ext cx="2521001" cy="1272501"/>
      </dsp:txXfrm>
    </dsp:sp>
    <dsp:sp modelId="{7484D3E2-03BA-4DCC-BDE1-D020725D1780}">
      <dsp:nvSpPr>
        <dsp:cNvPr id="0" name=""/>
        <dsp:cNvSpPr/>
      </dsp:nvSpPr>
      <dsp:spPr>
        <a:xfrm>
          <a:off x="5682290" y="758"/>
          <a:ext cx="2521001" cy="1272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smtClean="0"/>
            <a:t>PREESCOLARES</a:t>
          </a:r>
          <a:endParaRPr lang="es-MX" sz="2800" kern="1200" dirty="0"/>
        </a:p>
      </dsp:txBody>
      <dsp:txXfrm>
        <a:off x="5682290" y="758"/>
        <a:ext cx="2521001" cy="1272501"/>
      </dsp:txXfrm>
    </dsp:sp>
    <dsp:sp modelId="{38873C70-95D3-4336-85FA-8B627E23E3A7}">
      <dsp:nvSpPr>
        <dsp:cNvPr id="0" name=""/>
        <dsp:cNvSpPr/>
      </dsp:nvSpPr>
      <dsp:spPr>
        <a:xfrm>
          <a:off x="5682290" y="1415783"/>
          <a:ext cx="2521001" cy="1272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smtClean="0"/>
            <a:t>Encuestas Nacionales (ENN 1999, ENSANUT 2006, ENSANUT 2012, ENSANUT 2016)</a:t>
          </a:r>
          <a:endParaRPr lang="es-MX" sz="1900" kern="1200"/>
        </a:p>
      </dsp:txBody>
      <dsp:txXfrm>
        <a:off x="5682290" y="1415783"/>
        <a:ext cx="2521001" cy="127250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172F89-41F2-42BF-A6F7-F57F5AE625EF}">
      <dsp:nvSpPr>
        <dsp:cNvPr id="0" name=""/>
        <dsp:cNvSpPr/>
      </dsp:nvSpPr>
      <dsp:spPr>
        <a:xfrm>
          <a:off x="3077928" y="1765"/>
          <a:ext cx="3517466" cy="15908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Todos los niños tienen derecho a que les registren legalmente cuando nacen, a recibir atención de la salud, una buena alimentación, educación y protección contra las lesiones, el maltrato y la discriminación. </a:t>
          </a:r>
          <a:endParaRPr lang="es-MX" sz="1200" kern="1200" dirty="0"/>
        </a:p>
      </dsp:txBody>
      <dsp:txXfrm>
        <a:off x="3077928" y="1765"/>
        <a:ext cx="3517466" cy="1590894"/>
      </dsp:txXfrm>
    </dsp:sp>
    <dsp:sp modelId="{21D0A383-FC82-49EB-B1FA-0FB6F34C982D}">
      <dsp:nvSpPr>
        <dsp:cNvPr id="0" name=""/>
        <dsp:cNvSpPr/>
      </dsp:nvSpPr>
      <dsp:spPr>
        <a:xfrm>
          <a:off x="1345445" y="1765"/>
          <a:ext cx="1574985" cy="15908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D8A072B-F542-4D39-BDC6-6DE02BE6477D}">
      <dsp:nvSpPr>
        <dsp:cNvPr id="0" name=""/>
        <dsp:cNvSpPr/>
      </dsp:nvSpPr>
      <dsp:spPr>
        <a:xfrm>
          <a:off x="1345445" y="1855156"/>
          <a:ext cx="3517466" cy="1590894"/>
        </a:xfrm>
        <a:prstGeom prst="rect">
          <a:avLst/>
        </a:prstGeom>
        <a:solidFill>
          <a:schemeClr val="accent3">
            <a:hueOff val="214284"/>
            <a:satOff val="-24046"/>
            <a:lumOff val="4118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Es la obligación del Estado asegurar que estos derechos se respeten, se protejan y se pongan en práctica.</a:t>
          </a:r>
          <a:endParaRPr lang="es-MX" sz="1200" kern="1200" dirty="0"/>
        </a:p>
      </dsp:txBody>
      <dsp:txXfrm>
        <a:off x="1345445" y="1855156"/>
        <a:ext cx="3517466" cy="1590894"/>
      </dsp:txXfrm>
    </dsp:sp>
    <dsp:sp modelId="{DE08B6A2-F1A6-41FA-8724-463D9C01B09B}">
      <dsp:nvSpPr>
        <dsp:cNvPr id="0" name=""/>
        <dsp:cNvSpPr/>
      </dsp:nvSpPr>
      <dsp:spPr>
        <a:xfrm>
          <a:off x="5020410" y="1855156"/>
          <a:ext cx="1574985" cy="159089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765D78-B93A-413F-9D91-3FDA90A28C37}">
      <dsp:nvSpPr>
        <dsp:cNvPr id="0" name=""/>
        <dsp:cNvSpPr/>
      </dsp:nvSpPr>
      <dsp:spPr>
        <a:xfrm>
          <a:off x="3077928" y="3708548"/>
          <a:ext cx="3517466" cy="1590894"/>
        </a:xfrm>
        <a:prstGeom prst="rect">
          <a:avLst/>
        </a:prstGeom>
        <a:solidFill>
          <a:schemeClr val="accent3">
            <a:hueOff val="428568"/>
            <a:satOff val="-48092"/>
            <a:lumOff val="8236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bg1">
                  <a:lumMod val="10000"/>
                </a:schemeClr>
              </a:solidFill>
            </a:rPr>
            <a:t>El Desarrollo Infantil Temprano, comprende el desarrollo físico, cognitivo, lingüístico y socioemocional de los niños y las niñas desde su nacimiento hasta los 5 años de edad de una manera integral para el cumplimiento de todos sus derechos.</a:t>
          </a:r>
          <a:endParaRPr lang="es-MX" sz="1200" kern="1200" dirty="0"/>
        </a:p>
      </dsp:txBody>
      <dsp:txXfrm>
        <a:off x="3077928" y="3708548"/>
        <a:ext cx="3517466" cy="1590894"/>
      </dsp:txXfrm>
    </dsp:sp>
    <dsp:sp modelId="{D97C491E-9D52-455C-B6B3-632F3C22C06F}">
      <dsp:nvSpPr>
        <dsp:cNvPr id="0" name=""/>
        <dsp:cNvSpPr/>
      </dsp:nvSpPr>
      <dsp:spPr>
        <a:xfrm>
          <a:off x="1345445" y="3708548"/>
          <a:ext cx="1574985" cy="15908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8A580-871C-46A2-B4D6-5395C33856E5}" type="datetimeFigureOut">
              <a:rPr lang="es-MX" smtClean="0"/>
              <a:pPr/>
              <a:t>25/10/2018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7CE85-F993-4EF0-B7EB-AC8E5876B95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72874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7CE85-F993-4EF0-B7EB-AC8E5876B956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133527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F14CF-F334-48C4-B726-3E3BE14F9DB8}" type="slidenum">
              <a:rPr lang="es-MX" smtClean="0"/>
              <a:pPr/>
              <a:t>14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63431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105"/>
          <p:cNvSpPr/>
          <p:nvPr/>
        </p:nvSpPr>
        <p:spPr>
          <a:xfrm rot="2700000">
            <a:off x="7446946" y="993285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9" name="Group 40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410" name="Straight Connector 40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Oval 463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Oval 465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Oval 466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Oval 467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Oval 46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Oval 469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Oval 47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Oval 471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Oval 472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Oval 473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Oval 485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Oval 486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Oval 487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Oval 48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Oval 489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Oval 49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Oval 491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Oval 492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Oval 493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Oval 494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Oval 495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Oval 522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Oval 523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Oval 524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Oval 525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Oval 526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Oval 527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Oval 52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Oval 529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Oval 53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Oval 531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Oval 543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Oval 544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Oval 545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Oval 546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Oval 547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Oval 54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Oval 549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Oval 55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Oval 551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Oval 552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Oval 553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Oval 566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Oval 567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Oval 56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Oval 569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Oval 57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Oval 571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Oval 572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Oval 573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Oval 574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Oval 575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Oval 587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Oval 58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Oval 589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Oval 59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592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Oval 61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Oval 611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Oval 612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Oval 613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Oval 614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Oval 615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Oval 616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Oval 617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Oval 6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Oval 619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63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Oval 63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Oval 63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Oval 63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Oval 63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Oval 64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Oval 64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Oval 65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Oval 65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Oval 65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Oval 65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Oval 65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Oval 65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Oval 66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Oval 66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Oval 66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Oval 66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Oval 683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Oval 684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Oval 685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1" name="Oval 7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2" name="Oval 7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3" name="Oval 7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4" name="Oval 7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5" name="Oval 7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6" name="Oval 7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7" name="Oval 7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8" name="Oval 7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9" name="Oval 7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0" name="Oval 7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1" name="Oval 7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2" name="Oval 7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3" name="Oval 7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4" name="Oval 7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5" name="Oval 7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6" name="Oval 7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7" name="Oval 7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8" name="Oval 7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9" name="Oval 7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0" name="Oval 7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1" name="Oval 7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2" name="Oval 7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3" name="Oval 7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4" name="Oval 7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5" name="Oval 7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6" name="Oval 7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7" name="Oval 7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8" name="Oval 7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9" name="Oval 7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0" name="Oval 7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1" name="Oval 7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2" name="Oval 7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3" name="Oval 7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4" name="Oval 7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5" name="Oval 7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6" name="Oval 7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7" name="Oval 7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8" name="Oval 7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9" name="Oval 7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0" name="Oval 7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1" name="Oval 7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2" name="Oval 7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3" name="Oval 7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4" name="Oval 7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5" name="Oval 7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6" name="Oval 7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7" name="Oval 7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8" name="Oval 7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9" name="Oval 7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0" name="Oval 7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1" name="Oval 7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2" name="Oval 7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3" name="Oval 7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4" name="Oval 7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30.Octubre.2018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ENCUENTRO NACIONAL DE ALIMENTACIÓN Y DESARROLLO COMUNITARIO DIF.2018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6511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30.Octubre.2018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ENCUENTRO NACIONAL DE ALIMENTACIÓN Y DESARROLLO COMUNITARIO DIF.2018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388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30.Octubre.2018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ENCUENTRO NACIONAL DE ALIMENTACIÓN Y DESARROLLO COMUNITARIO DIF.2018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94156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ivisor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5"/>
            <a:ext cx="6515517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una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68970" y="2408157"/>
            <a:ext cx="3344825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3000"/>
              </a:lnSpc>
              <a:defRPr sz="3300" b="1" spc="-225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-ES" noProof="0"/>
              <a:t>Haz clic para editar el título de la diapositiva divisoria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05475" y="4386895"/>
            <a:ext cx="3000375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1575">
                <a:solidFill>
                  <a:schemeClr val="bg1">
                    <a:lumMod val="9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="" xmlns:p14="http://schemas.microsoft.com/office/powerpoint/2010/main" val="1735512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292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30.Octubre.2018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ENCUENTRO NACIONAL DE ALIMENTACIÓN Y DESARROLLO COMUNITARIO DIF.2018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183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Oval 189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Oval 191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Oval 192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Oval 193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Oval 194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Oval 195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Oval 196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Oval 197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Oval 19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Oval 199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Oval 20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Oval 201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Oval 202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Oval 203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Oval 204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Oval 205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Oval 206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Oval 207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Oval 20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Oval 209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Oval 21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Oval 214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Oval 215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Oval 216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Oval 217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Oval 2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Oval 219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Oval 2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Oval 221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Oval 222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Oval 223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Oval 224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Oval 225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Oval 226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Oval 227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Oval 22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Oval 229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Oval 23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Oval 231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Oval 232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Oval 233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Oval 234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Oval 235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Oval 236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Oval 237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Oval 23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Oval 239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Oval 24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Oval 241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Oval 242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Oval 243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Oval 244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Oval 245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Oval 246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Oval 247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Oval 24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Oval 249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Oval 25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Oval 251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Oval 252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Oval 253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Oval 254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Oval 255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Oval 256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Oval 257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Oval 25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Oval 259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Oval 26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Oval 261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Oval 262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Oval 263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Oval 264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Oval 265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Oval 266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Oval 267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Oval 26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Oval 269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Oval 27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Oval 271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Oval 272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Oval 273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Oval 274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Oval 275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Oval 276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Oval 277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Oval 27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Oval 279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Oval 28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Oval 281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Oval 282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Oval 283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Oval 284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Oval 285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Oval 286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Oval 287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Oval 28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Oval 289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Oval 29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Oval 291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Oval 292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Oval 293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Oval 294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Oval 295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Oval 296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Oval 297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Oval 2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1" name="Oval 3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2" name="Oval 3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3" name="Oval 3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4" name="Oval 3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5" name="Oval 3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6" name="Oval 3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7" name="Oval 3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8" name="Oval 3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9" name="Oval 3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0" name="Oval 3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1" name="Oval 3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2" name="Oval 3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3" name="Oval 3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4" name="Oval 3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5" name="Oval 3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6" name="Oval 3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7" name="Oval 3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8" name="Oval 3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9" name="Oval 3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0" name="Oval 3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1" name="Oval 3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2" name="Oval 3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3" name="Oval 3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4" name="Oval 3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5" name="Oval 3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6" name="Oval 3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7" name="Oval 3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8" name="Oval 3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9" name="Oval 3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0" name="Oval 3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1" name="Oval 3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2" name="Oval 3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3" name="Oval 3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4" name="Oval 3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5" name="Oval 3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6" name="Oval 3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7" name="Oval 3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8" name="Oval 3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9" name="Oval 3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0" name="Oval 3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1" name="Oval 3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2" name="Oval 3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3" name="Oval 3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4" name="Oval 3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5" name="Oval 3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6" name="Oval 3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7" name="Oval 3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8" name="Oval 3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9" name="Oval 3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0" name="Oval 3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1" name="Oval 3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2" name="Oval 3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3" name="Oval 3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4" name="Oval 3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30.Octubre.2018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ENCUENTRO NACIONAL DE ALIMENTACIÓN Y DESARROLLO COMUNITARIO DIF.2018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1864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30.Octubre.2018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ENCUENTRO NACIONAL DE ALIMENTACIÓN Y DESARROLLO COMUNITARIO DIF.2018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20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30.Octubre.2018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ENCUENTRO NACIONAL DE ALIMENTACIÓN Y DESARROLLO COMUNITARIO DIF.2018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41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30.Octubre.2018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ENCUENTRO NACIONAL DE ALIMENTACIÓN Y DESARROLLO COMUNITARIO DIF.2018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539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30.Octubre.2018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ENCUENTRO NACIONAL DE ALIMENTACIÓN Y DESARROLLO COMUNITARIO DIF.2018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718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30.Octubre.2018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ENCUENTRO NACIONAL DE ALIMENTACIÓN Y DESARROLLO COMUNITARIO DIF.2018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245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30.Octubre.2018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ENCUENTRO NACIONAL DE ALIMENTACIÓN Y DESARROLLO COMUNITARIO DIF.2018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2833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30.Octubre.2018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s-MX" smtClean="0"/>
              <a:t>ENCUENTRO NACIONAL DE ALIMENTACIÓN Y DESARROLLO COMUNITARIO DIF.2018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3" y="-2576"/>
            <a:ext cx="672623" cy="67262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853" y="82690"/>
            <a:ext cx="741598" cy="56120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33" y="-13421"/>
            <a:ext cx="1163302" cy="674321"/>
          </a:xfrm>
          <a:prstGeom prst="rect">
            <a:avLst/>
          </a:prstGeom>
        </p:spPr>
      </p:pic>
      <p:pic>
        <p:nvPicPr>
          <p:cNvPr id="11" name="Marcador de contenido 3"/>
          <p:cNvPicPr>
            <a:picLocks noChangeAspect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408" y="5742535"/>
            <a:ext cx="1214890" cy="865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9715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5" r:id="rId13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4800" dirty="0" smtClean="0"/>
              <a:t>REGISTRO NACIONAL DE PESO Y TALLA</a:t>
            </a:r>
            <a:endParaRPr lang="es-MX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57949" y="4960137"/>
            <a:ext cx="2589797" cy="1463040"/>
          </a:xfrm>
        </p:spPr>
        <p:txBody>
          <a:bodyPr/>
          <a:lstStyle/>
          <a:p>
            <a:r>
              <a:rPr lang="es-MX" dirty="0"/>
              <a:t>Estado de Nutrición y Neurodesarrollo en Población Escolar y de Estancias Infantiles en México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2" y="115995"/>
            <a:ext cx="1706165" cy="1706165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0" y="2501725"/>
            <a:ext cx="2464067" cy="718768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s-MX" sz="1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Dr.  Abelardo Ávila curiel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s-MX" sz="1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MSP (C) Marti Yareli Vega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34387" y="1822160"/>
            <a:ext cx="1553107" cy="56490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s-MX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DIRECCIÓN DE NUTRICIÓN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495" y="0"/>
            <a:ext cx="6193501" cy="1963554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617517" y="6320126"/>
            <a:ext cx="5554683" cy="49004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s-MX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Dr. Jesús j.</a:t>
            </a:r>
            <a:r>
              <a:rPr kumimoji="0" lang="es-MX" b="1" i="0" u="none" strike="noStrike" kern="1200" cap="all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flores sánchez</a:t>
            </a:r>
            <a:endParaRPr kumimoji="0" lang="es-MX" b="1" i="0" u="none" strike="noStrike" kern="1200" cap="all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7234765" y="6423177"/>
            <a:ext cx="1597793" cy="2839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s-MX" sz="1100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30.OCTUBRe.2018</a:t>
            </a:r>
          </a:p>
        </p:txBody>
      </p:sp>
    </p:spTree>
    <p:extLst>
      <p:ext uri="{BB962C8B-B14F-4D97-AF65-F5344CB8AC3E}">
        <p14:creationId xmlns="" xmlns:p14="http://schemas.microsoft.com/office/powerpoint/2010/main" val="1882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55014" y="0"/>
            <a:ext cx="7638950" cy="32137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4800" dirty="0">
                <a:solidFill>
                  <a:prstClr val="black">
                    <a:lumMod val="95000"/>
                    <a:lumOff val="5000"/>
                  </a:prstClr>
                </a:solidFill>
              </a:rPr>
              <a:t>REGISTRO NACIONAL DE PESO Y TALLA</a:t>
            </a:r>
            <a:endParaRPr lang="es-MX" sz="32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Estado de Nutrición y Neurodesarrollo en Población Escolar y de Estancias Infantiles en </a:t>
            </a:r>
            <a:r>
              <a:rPr lang="es-MX" dirty="0" smtClean="0"/>
              <a:t>México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0544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941693" y="1010652"/>
            <a:ext cx="7429499" cy="446558"/>
          </a:xfrm>
        </p:spPr>
        <p:txBody>
          <a:bodyPr>
            <a:noAutofit/>
          </a:bodyPr>
          <a:lstStyle/>
          <a:p>
            <a:pPr algn="ctr"/>
            <a:r>
              <a:rPr lang="es-MX" sz="3200" dirty="0" smtClean="0"/>
              <a:t>COMPARATIVO HISTÓRICO</a:t>
            </a:r>
            <a:endParaRPr lang="es-MX" sz="3200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15576442"/>
              </p:ext>
            </p:extLst>
          </p:nvPr>
        </p:nvGraphicFramePr>
        <p:xfrm>
          <a:off x="552300" y="2057501"/>
          <a:ext cx="8208286" cy="410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122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809" y="598790"/>
            <a:ext cx="7429499" cy="423815"/>
          </a:xfrm>
        </p:spPr>
        <p:txBody>
          <a:bodyPr anchor="t">
            <a:normAutofit/>
          </a:bodyPr>
          <a:lstStyle/>
          <a:p>
            <a:r>
              <a:rPr lang="es-MX" sz="2400" dirty="0" smtClean="0"/>
              <a:t>Cobertura registrada por ciclo escolar</a:t>
            </a:r>
            <a:endParaRPr lang="es-MX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92" t="849" r="2051" b="1697"/>
          <a:stretch/>
        </p:blipFill>
        <p:spPr>
          <a:xfrm>
            <a:off x="853641" y="1094273"/>
            <a:ext cx="3507495" cy="2321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3"/>
          <a:srcRect l="3334" t="1295" r="2936" b="2659"/>
          <a:stretch/>
        </p:blipFill>
        <p:spPr>
          <a:xfrm>
            <a:off x="5035923" y="1143000"/>
            <a:ext cx="3483875" cy="2272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 rotWithShape="1">
          <a:blip r:embed="rId4"/>
          <a:srcRect l="4462" t="1876" r="2455" b="2940"/>
          <a:stretch/>
        </p:blipFill>
        <p:spPr>
          <a:xfrm>
            <a:off x="3600308" y="3734603"/>
            <a:ext cx="3753576" cy="244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4930" t="21738" r="34697" b="3608"/>
          <a:stretch/>
        </p:blipFill>
        <p:spPr>
          <a:xfrm>
            <a:off x="1074802" y="4573617"/>
            <a:ext cx="1532586" cy="206223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88436" y="3925513"/>
            <a:ext cx="230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Intervalos de cobertura (%)</a:t>
            </a:r>
            <a:endParaRPr lang="es-MX" sz="1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588310" y="1080114"/>
            <a:ext cx="2305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2015-2016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095804" y="1068082"/>
            <a:ext cx="2305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2016-2017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048566" y="3617736"/>
            <a:ext cx="2305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2017-2018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167839" y="6553201"/>
            <a:ext cx="6977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 smtClean="0">
                <a:solidFill>
                  <a:srgbClr val="000099"/>
                </a:solidFill>
              </a:rPr>
              <a:t>Fuente: INCMNSZ, SIVNE, Registro Nacional de Peso y Talla en Escolares, 2015-2018, fecha de corte, 4 de Septiembre de 2018</a:t>
            </a:r>
            <a:endParaRPr lang="es-MX" sz="1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63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4800" dirty="0">
                <a:solidFill>
                  <a:prstClr val="black">
                    <a:lumMod val="95000"/>
                    <a:lumOff val="5000"/>
                  </a:prstClr>
                </a:solidFill>
              </a:rPr>
              <a:t>REGISTRO NACIONAL DE PESO Y TALLA</a:t>
            </a:r>
            <a:endParaRPr lang="es-MX" sz="32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Estado de Nutrición y Neurodesarrollo en Población Escolar y de Estancias Infantiles en </a:t>
            </a:r>
            <a:r>
              <a:rPr lang="es-MX" dirty="0" smtClean="0"/>
              <a:t>México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748367" y="1983516"/>
            <a:ext cx="5909733" cy="1261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b="1" u="sng" dirty="0" smtClean="0"/>
              <a:t>Desnutrición Crónica</a:t>
            </a:r>
          </a:p>
          <a:p>
            <a:pPr algn="ctr"/>
            <a:r>
              <a:rPr lang="es-MX" sz="3600" dirty="0" smtClean="0"/>
              <a:t>Déficit de Talla</a:t>
            </a:r>
            <a:endParaRPr lang="es-MX" sz="3600" dirty="0"/>
          </a:p>
        </p:txBody>
      </p:sp>
    </p:spTree>
    <p:extLst>
      <p:ext uri="{BB962C8B-B14F-4D97-AF65-F5344CB8AC3E}">
        <p14:creationId xmlns="" xmlns:p14="http://schemas.microsoft.com/office/powerpoint/2010/main" val="210651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933268"/>
            <a:ext cx="4244776" cy="2593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8" name="Imagen 537"/>
          <p:cNvPicPr>
            <a:picLocks noChangeAspect="1"/>
          </p:cNvPicPr>
          <p:nvPr/>
        </p:nvPicPr>
        <p:blipFill rotWithShape="1">
          <a:blip r:embed="rId4"/>
          <a:srcRect b="963"/>
          <a:stretch/>
        </p:blipFill>
        <p:spPr>
          <a:xfrm>
            <a:off x="4381501" y="895168"/>
            <a:ext cx="4343400" cy="2635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0" name="Imagen 5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132" y="4209869"/>
            <a:ext cx="4160175" cy="2567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/>
          <a:srcRect b="791"/>
          <a:stretch/>
        </p:blipFill>
        <p:spPr>
          <a:xfrm>
            <a:off x="4636532" y="4228295"/>
            <a:ext cx="3978790" cy="2549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695536" y="618169"/>
            <a:ext cx="3035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smtClean="0"/>
              <a:t>CENSO NACIONAL DE TALLA 1994</a:t>
            </a:r>
            <a:endParaRPr lang="es-MX" sz="1200" b="1" dirty="0"/>
          </a:p>
        </p:txBody>
      </p:sp>
      <p:sp>
        <p:nvSpPr>
          <p:cNvPr id="544" name="CuadroTexto 543"/>
          <p:cNvSpPr txBox="1"/>
          <p:nvPr/>
        </p:nvSpPr>
        <p:spPr>
          <a:xfrm>
            <a:off x="4962736" y="618169"/>
            <a:ext cx="3035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CENSO NACIONAL DE TALLA 1999</a:t>
            </a:r>
            <a:endParaRPr lang="es-MX" sz="1200" b="1" dirty="0"/>
          </a:p>
        </p:txBody>
      </p:sp>
      <p:sp>
        <p:nvSpPr>
          <p:cNvPr id="545" name="CuadroTexto 544"/>
          <p:cNvSpPr txBox="1"/>
          <p:nvPr/>
        </p:nvSpPr>
        <p:spPr>
          <a:xfrm>
            <a:off x="4962736" y="3793169"/>
            <a:ext cx="3652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REGISTRO NACIONAL DE PESO Y TALLA 2016</a:t>
            </a:r>
            <a:endParaRPr lang="es-MX" sz="1200" b="1" dirty="0"/>
          </a:p>
        </p:txBody>
      </p:sp>
      <p:sp>
        <p:nvSpPr>
          <p:cNvPr id="546" name="CuadroTexto 545"/>
          <p:cNvSpPr txBox="1"/>
          <p:nvPr/>
        </p:nvSpPr>
        <p:spPr>
          <a:xfrm>
            <a:off x="695536" y="3856669"/>
            <a:ext cx="3035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CENSO NACIONAL DE TALLA 2004</a:t>
            </a:r>
            <a:endParaRPr lang="es-MX" sz="1200" b="1" dirty="0"/>
          </a:p>
        </p:txBody>
      </p:sp>
      <p:sp>
        <p:nvSpPr>
          <p:cNvPr id="547" name="CuadroTexto 546"/>
          <p:cNvSpPr txBox="1"/>
          <p:nvPr/>
        </p:nvSpPr>
        <p:spPr>
          <a:xfrm>
            <a:off x="632988" y="0"/>
            <a:ext cx="78946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PREVALENCIA ESTATAL DE TALLA BAJA (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Z≤-2) EN </a:t>
            </a:r>
            <a:r>
              <a:rPr lang="es-MX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1° DE PRIMARIA</a:t>
            </a:r>
            <a:r>
              <a:rPr lang="es-MX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s-MX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NIÑAS Y NIÑOS DE 6 A 9 AÑOS CUMPLIDOS</a:t>
            </a:r>
            <a:endParaRPr lang="es-MX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55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4800" dirty="0">
                <a:solidFill>
                  <a:prstClr val="black">
                    <a:lumMod val="95000"/>
                    <a:lumOff val="5000"/>
                  </a:prstClr>
                </a:solidFill>
              </a:rPr>
              <a:t>REGISTRO NACIONAL DE PESO Y TALLA</a:t>
            </a:r>
            <a:endParaRPr lang="es-MX" sz="32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Estado de Nutrición y Neurodesarrollo en Población Escolar y de Estancias Infantiles en </a:t>
            </a:r>
            <a:r>
              <a:rPr lang="es-MX" dirty="0" smtClean="0"/>
              <a:t>México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748367" y="1983516"/>
            <a:ext cx="5909733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/>
              <a:t>Sobrepeso y Obesidad</a:t>
            </a:r>
          </a:p>
        </p:txBody>
      </p:sp>
    </p:spTree>
    <p:extLst>
      <p:ext uri="{BB962C8B-B14F-4D97-AF65-F5344CB8AC3E}">
        <p14:creationId xmlns="" xmlns:p14="http://schemas.microsoft.com/office/powerpoint/2010/main" val="40274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39700" y="740784"/>
            <a:ext cx="4102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ENCUESTA NACIONAL DE SALUD Y NUTRICIÓN 2006</a:t>
            </a:r>
            <a:endParaRPr lang="es-MX" sz="12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4500522" y="734252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ENCUESTA NACIONAL DE </a:t>
            </a:r>
            <a:r>
              <a:rPr lang="es-MX" sz="1200" b="1" dirty="0" smtClean="0"/>
              <a:t>EN ESCOLARES 2008</a:t>
            </a:r>
            <a:endParaRPr lang="es-MX" sz="12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962736" y="3658204"/>
            <a:ext cx="3652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REGISTRO NACIONAL DE PESO Y TALLA 2016</a:t>
            </a:r>
            <a:endParaRPr lang="es-MX" sz="12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39700" y="3670904"/>
            <a:ext cx="4102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ENCUESTA NACIONAL DE SALUD Y NUTRICIÓN 2012</a:t>
            </a:r>
            <a:endParaRPr lang="es-MX" sz="12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-1" y="0"/>
            <a:ext cx="9247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 smtClean="0"/>
              <a:t>PREVALENCIA ESTATAL DE SOBREPESO Y OBESIDAD(Z≥1) EN  ESCOLARES</a:t>
            </a:r>
          </a:p>
          <a:p>
            <a:r>
              <a:rPr lang="es-MX" dirty="0" smtClean="0"/>
              <a:t>NIÑAS Y NIÑOS DE 6 A 12 AÑOS CUMPLIDOS</a:t>
            </a:r>
            <a:endParaRPr lang="es-MX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95" y="951699"/>
            <a:ext cx="3913856" cy="2574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463" y="964579"/>
            <a:ext cx="3947319" cy="2593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09" y="4238810"/>
            <a:ext cx="3932509" cy="2574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8761" y="4205867"/>
            <a:ext cx="3776901" cy="2598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80749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/>
          <a:srcRect l="7954" t="3301" r="4667" b="346"/>
          <a:stretch/>
        </p:blipFill>
        <p:spPr>
          <a:xfrm>
            <a:off x="6005642" y="4205145"/>
            <a:ext cx="3238673" cy="2059442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429961" y="1150612"/>
            <a:ext cx="1602887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050" b="1" dirty="0" smtClean="0"/>
              <a:t>Primer grado escolar</a:t>
            </a:r>
            <a:endParaRPr lang="es-MX" sz="1050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859799" y="1145179"/>
            <a:ext cx="17547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 smtClean="0"/>
              <a:t>Segundo grado escolar</a:t>
            </a:r>
            <a:endParaRPr lang="es-MX" sz="1050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5687727" y="1165805"/>
            <a:ext cx="16441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 smtClean="0"/>
              <a:t>Tercer grado escolar</a:t>
            </a:r>
            <a:endParaRPr lang="es-MX" sz="105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526454" y="3888850"/>
            <a:ext cx="16085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 smtClean="0"/>
              <a:t>Cuarto grado escolar</a:t>
            </a:r>
            <a:endParaRPr lang="es-MX" sz="1050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3300559" y="3906719"/>
            <a:ext cx="159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 smtClean="0"/>
              <a:t>Quinto grado escolar</a:t>
            </a:r>
            <a:endParaRPr lang="es-MX" sz="1050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065292" y="3850032"/>
            <a:ext cx="15410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 smtClean="0"/>
              <a:t>Sexto grado escolar</a:t>
            </a:r>
            <a:endParaRPr lang="es-MX" sz="1050" b="1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3"/>
          <a:srcRect l="6027" t="2318" r="3527" b="1300"/>
          <a:stretch/>
        </p:blipFill>
        <p:spPr>
          <a:xfrm>
            <a:off x="356733" y="1638178"/>
            <a:ext cx="3226846" cy="198296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/>
          <a:srcRect l="9773" t="5075" r="9440" b="1331"/>
          <a:stretch/>
        </p:blipFill>
        <p:spPr>
          <a:xfrm>
            <a:off x="3049246" y="1602528"/>
            <a:ext cx="3004093" cy="2006953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5"/>
          <a:srcRect l="8300" t="4299" r="5913" b="926"/>
          <a:stretch/>
        </p:blipFill>
        <p:spPr>
          <a:xfrm>
            <a:off x="5756745" y="1596425"/>
            <a:ext cx="3150208" cy="2006953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6"/>
          <a:srcRect l="5340" t="1874" r="4440" b="788"/>
          <a:stretch/>
        </p:blipFill>
        <p:spPr>
          <a:xfrm>
            <a:off x="479908" y="4205145"/>
            <a:ext cx="3310115" cy="205944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7"/>
          <a:srcRect l="8527" t="2318" r="6936" b="1133"/>
          <a:stretch/>
        </p:blipFill>
        <p:spPr>
          <a:xfrm>
            <a:off x="3364443" y="4216805"/>
            <a:ext cx="3126989" cy="2059442"/>
          </a:xfrm>
          <a:prstGeom prst="rect">
            <a:avLst/>
          </a:prstGeom>
        </p:spPr>
      </p:pic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479908" y="578588"/>
            <a:ext cx="8522424" cy="590931"/>
          </a:xfr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MX" sz="1800" i="1" cap="none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Prevalencia estatal de sobrepeso y obesidad, por grado escolar</a:t>
            </a:r>
            <a:r>
              <a:rPr lang="es-MX" sz="1800" i="1" cap="none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s-MX" sz="1800" i="1" cap="none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s-MX" sz="1800" i="1" cap="none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Registro Nacional de Peso y Talla 2018</a:t>
            </a:r>
            <a:endParaRPr lang="es-MX" sz="1800" i="1" cap="none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6777" y="1165805"/>
            <a:ext cx="1587223" cy="12258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5831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1823" y="573004"/>
            <a:ext cx="7429499" cy="553459"/>
          </a:xfrm>
        </p:spPr>
        <p:txBody>
          <a:bodyPr>
            <a:normAutofit/>
          </a:bodyPr>
          <a:lstStyle/>
          <a:p>
            <a:pPr algn="ctr"/>
            <a:r>
              <a:rPr lang="es-MX" sz="2400" dirty="0" smtClean="0"/>
              <a:t>Prevalencia de sobrepeso y obesidad</a:t>
            </a:r>
            <a:endParaRPr lang="es-MX" sz="2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588310" y="1054038"/>
            <a:ext cx="2305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2015-2016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758919" y="1042040"/>
            <a:ext cx="2305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2016-2017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048565" y="3879346"/>
            <a:ext cx="2305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2017-2018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88436" y="3925513"/>
            <a:ext cx="230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Intervalos de prevalencia (%)</a:t>
            </a:r>
            <a:endParaRPr lang="es-MX" sz="1400" dirty="0"/>
          </a:p>
        </p:txBody>
      </p:sp>
      <p:pic>
        <p:nvPicPr>
          <p:cNvPr id="16" name="Marcador de contenido 5"/>
          <p:cNvPicPr>
            <a:picLocks noChangeAspect="1"/>
          </p:cNvPicPr>
          <p:nvPr/>
        </p:nvPicPr>
        <p:blipFill rotWithShape="1">
          <a:blip r:embed="rId2"/>
          <a:srcRect l="9666" t="3758" r="9198" b="4970"/>
          <a:stretch/>
        </p:blipFill>
        <p:spPr>
          <a:xfrm>
            <a:off x="727073" y="1056638"/>
            <a:ext cx="3706151" cy="2385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/>
          <a:srcRect l="4297" t="1050" r="3282" b="4361"/>
          <a:stretch/>
        </p:blipFill>
        <p:spPr>
          <a:xfrm>
            <a:off x="5040976" y="1140441"/>
            <a:ext cx="3504580" cy="231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/>
          <a:srcRect l="5990" t="2877" r="4034" b="3952"/>
          <a:stretch/>
        </p:blipFill>
        <p:spPr>
          <a:xfrm>
            <a:off x="3829232" y="3912633"/>
            <a:ext cx="3524651" cy="2321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/>
          <a:srcRect l="2651" t="19779" r="38349" b="32378"/>
          <a:stretch/>
        </p:blipFill>
        <p:spPr>
          <a:xfrm>
            <a:off x="1068362" y="4573832"/>
            <a:ext cx="1545465" cy="131364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167839" y="6553201"/>
            <a:ext cx="6977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 smtClean="0">
                <a:solidFill>
                  <a:srgbClr val="000099"/>
                </a:solidFill>
              </a:rPr>
              <a:t>Fuente: INCMNSZ, SIVNE, Registro Nacional de Peso y Talla en Escolares, 2015-2018, fecha de corte, 4 de Septiembre de 2018</a:t>
            </a:r>
            <a:endParaRPr lang="es-MX" sz="1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2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14" y="1230816"/>
            <a:ext cx="5881552" cy="353518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104" y="4561590"/>
            <a:ext cx="6156197" cy="190145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80282" y="584485"/>
            <a:ext cx="7183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Prevalencia de sobrepeso y obesidad en población escolar, por periodo de evaluación, 2015-2018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167839" y="6553201"/>
            <a:ext cx="6977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 smtClean="0">
                <a:solidFill>
                  <a:srgbClr val="000099"/>
                </a:solidFill>
              </a:rPr>
              <a:t>Fuente: INCMNSZ, SIVNE, Registro Nacional de Peso y Talla en Escolares, 2015-2018, fecha de corte, 4 de Septiembre de 2018</a:t>
            </a:r>
            <a:endParaRPr lang="es-MX" sz="1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20021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CONTENIDO</a:t>
            </a:r>
            <a:endParaRPr lang="es-MX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dirty="0" smtClean="0"/>
              <a:t>¿Porqué se necesita saber la evolución nutricional de niñas y niños?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 smtClean="0"/>
              <a:t>¿Porqué se requiere un sistema de vigilancia nutricional?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 smtClean="0"/>
              <a:t>¿Qué es el Registro Nacional de Peso y Talla (RNPT)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 smtClean="0"/>
              <a:t>Resultados sobre déficit de talla, sobrepeso y obesidad en escolares y preescolares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 smtClean="0"/>
              <a:t>Vigilancia del Neurodesarrollo Infantil: una herramienta más en apoyo a la niñez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 smtClean="0"/>
              <a:t>Importancia de la participación general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 smtClean="0"/>
              <a:t>Lo valioso del RNPT</a:t>
            </a:r>
            <a:endParaRPr lang="es-MX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30.Octubre.2018</a:t>
            </a:r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ENCUENTRO NACIONAL DE ALIMENTACIÓN Y DESARROLLO COMUNITARIO DIF.2018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19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4800" dirty="0">
                <a:solidFill>
                  <a:prstClr val="black">
                    <a:lumMod val="95000"/>
                    <a:lumOff val="5000"/>
                  </a:prstClr>
                </a:solidFill>
              </a:rPr>
              <a:t>REGISTRO NACIONAL DE PESO Y TALLA</a:t>
            </a:r>
            <a:endParaRPr lang="es-MX" sz="32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Estado de Nutrición y Neurodesarrollo en Población Escolar y de Estancias Infantiles en </a:t>
            </a:r>
            <a:r>
              <a:rPr lang="es-MX" dirty="0" smtClean="0"/>
              <a:t>México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748367" y="1983516"/>
            <a:ext cx="5909733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/>
              <a:t>Resultados en</a:t>
            </a:r>
          </a:p>
          <a:p>
            <a:pPr algn="ctr"/>
            <a:r>
              <a:rPr lang="es-MX" sz="4000" b="1" dirty="0" smtClean="0"/>
              <a:t>Estancias Infantiles</a:t>
            </a:r>
            <a:endParaRPr lang="es-MX" sz="4000" b="1" dirty="0"/>
          </a:p>
        </p:txBody>
      </p:sp>
      <p:pic>
        <p:nvPicPr>
          <p:cNvPr id="9" name="Marcador de posición de 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0999" t="-32996" r="-1"/>
          <a:stretch/>
        </p:blipFill>
        <p:spPr>
          <a:xfrm>
            <a:off x="972153" y="-461238"/>
            <a:ext cx="5582652" cy="2444754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359261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3987" y="847023"/>
            <a:ext cx="7339012" cy="709769"/>
          </a:xfrm>
        </p:spPr>
        <p:txBody>
          <a:bodyPr anchor="ctr">
            <a:noAutofit/>
          </a:bodyPr>
          <a:lstStyle/>
          <a:p>
            <a:pPr algn="ctr"/>
            <a:r>
              <a:rPr lang="es-MX" sz="2800" dirty="0" smtClean="0"/>
              <a:t>Estrategia de acompañamiento de Desarrollo Infantil y Vigilancia Nutricional</a:t>
            </a:r>
            <a:endParaRPr lang="es-MX" sz="28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68899798"/>
              </p:ext>
            </p:extLst>
          </p:nvPr>
        </p:nvGraphicFramePr>
        <p:xfrm>
          <a:off x="606393" y="1556792"/>
          <a:ext cx="7940841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208021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22438475"/>
              </p:ext>
            </p:extLst>
          </p:nvPr>
        </p:nvGraphicFramePr>
        <p:xfrm>
          <a:off x="847024" y="1405288"/>
          <a:ext cx="7357470" cy="4360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Marcador de contenido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33600" y="5966051"/>
            <a:ext cx="3495822" cy="694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6" y="355670"/>
            <a:ext cx="2301025" cy="1668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978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438" y="978960"/>
            <a:ext cx="7429499" cy="720885"/>
          </a:xfrm>
        </p:spPr>
        <p:txBody>
          <a:bodyPr anchor="t">
            <a:normAutofit/>
          </a:bodyPr>
          <a:lstStyle/>
          <a:p>
            <a:r>
              <a:rPr lang="es-MX" sz="3200" dirty="0" smtClean="0"/>
              <a:t>Numeralia, evaluación 2018</a:t>
            </a:r>
            <a:endParaRPr lang="es-MX" sz="32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36403258"/>
              </p:ext>
            </p:extLst>
          </p:nvPr>
        </p:nvGraphicFramePr>
        <p:xfrm>
          <a:off x="490887" y="978960"/>
          <a:ext cx="8306603" cy="5194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213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66" t="1316" r="1486" b="442"/>
          <a:stretch/>
        </p:blipFill>
        <p:spPr>
          <a:xfrm>
            <a:off x="619014" y="1378039"/>
            <a:ext cx="7905971" cy="4945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967" t="2479" r="8382" b="968"/>
          <a:stretch/>
        </p:blipFill>
        <p:spPr>
          <a:xfrm>
            <a:off x="5776489" y="1378039"/>
            <a:ext cx="1804376" cy="33414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54910" y="568566"/>
            <a:ext cx="7653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/>
              <a:t>Ubicación </a:t>
            </a:r>
            <a:r>
              <a:rPr lang="es-MX" sz="2400" dirty="0" smtClean="0"/>
              <a:t>Municipal </a:t>
            </a:r>
            <a:r>
              <a:rPr lang="es-MX" sz="2400" dirty="0"/>
              <a:t>de las </a:t>
            </a:r>
            <a:r>
              <a:rPr lang="es-MX" sz="2400" dirty="0" smtClean="0"/>
              <a:t>Estancias Evaluadas</a:t>
            </a:r>
            <a:endParaRPr lang="es-MX" sz="2400" dirty="0"/>
          </a:p>
        </p:txBody>
      </p:sp>
      <p:sp>
        <p:nvSpPr>
          <p:cNvPr id="7" name="Rectángulo 6"/>
          <p:cNvSpPr/>
          <p:nvPr/>
        </p:nvSpPr>
        <p:spPr>
          <a:xfrm>
            <a:off x="619014" y="6557918"/>
            <a:ext cx="8524986" cy="294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MX" sz="1000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Fuente: INCMNSZ, SNDIF, Resultados de la evaluación del estado de Nutrición y Neurodesarrollo en Estancias Infantiles, México, 2017-2018</a:t>
            </a:r>
            <a:endParaRPr lang="es-MX" sz="1000" dirty="0">
              <a:solidFill>
                <a:srgbClr val="0000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12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4800" dirty="0">
                <a:solidFill>
                  <a:prstClr val="black">
                    <a:lumMod val="95000"/>
                    <a:lumOff val="5000"/>
                  </a:prstClr>
                </a:solidFill>
              </a:rPr>
              <a:t>REGISTRO NACIONAL DE PESO Y TALLA</a:t>
            </a:r>
            <a:endParaRPr lang="es-MX" sz="32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Estado de Nutrición y Neurodesarrollo en Población Escolar y de Estancias Infantiles en </a:t>
            </a:r>
            <a:r>
              <a:rPr lang="es-MX" dirty="0" smtClean="0"/>
              <a:t>México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748367" y="1983516"/>
            <a:ext cx="5909733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MX" sz="4000" b="1" dirty="0"/>
              <a:t>Estado de </a:t>
            </a:r>
            <a:r>
              <a:rPr lang="es-MX" sz="4000" b="1" dirty="0" smtClean="0"/>
              <a:t>Nutrición</a:t>
            </a:r>
          </a:p>
          <a:p>
            <a:pPr lvl="0" algn="ctr"/>
            <a:r>
              <a:rPr lang="es-MX" sz="4000" dirty="0">
                <a:solidFill>
                  <a:srgbClr val="000099"/>
                </a:solidFill>
              </a:rPr>
              <a:t>Talla Baja</a:t>
            </a:r>
            <a:endParaRPr lang="es-MX" sz="4000" b="1" dirty="0">
              <a:solidFill>
                <a:srgbClr val="000099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3719524" y="253939"/>
            <a:ext cx="1704951" cy="1651863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9000" r="-19000"/>
            </a:stretch>
          </a:blip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="" xmlns:p14="http://schemas.microsoft.com/office/powerpoint/2010/main" val="21178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19014" y="610215"/>
            <a:ext cx="8293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PREVALENCIA ESTATAL DE TALLA BAJA (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Z≤-2) EN ESTANCIAS INFANTILES DE LA MODALIDAD SNDIF-SEDESOL, 2017-2018</a:t>
            </a:r>
            <a:endParaRPr lang="es-MX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0229" t="13519" r="10115" b="2229"/>
          <a:stretch/>
        </p:blipFill>
        <p:spPr>
          <a:xfrm>
            <a:off x="342937" y="1848226"/>
            <a:ext cx="4370731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8859" t="12831" r="9397" b="1266"/>
          <a:stretch/>
        </p:blipFill>
        <p:spPr>
          <a:xfrm>
            <a:off x="4713668" y="1848226"/>
            <a:ext cx="4350412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1287887" y="1146215"/>
            <a:ext cx="1790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2017</a:t>
            </a:r>
            <a:endParaRPr lang="es-MX" sz="3600" dirty="0"/>
          </a:p>
        </p:txBody>
      </p:sp>
      <p:sp>
        <p:nvSpPr>
          <p:cNvPr id="9" name="CuadroTexto 8"/>
          <p:cNvSpPr txBox="1"/>
          <p:nvPr/>
        </p:nvSpPr>
        <p:spPr>
          <a:xfrm>
            <a:off x="6050926" y="1156946"/>
            <a:ext cx="1790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2018</a:t>
            </a:r>
            <a:endParaRPr lang="es-MX" sz="36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3222" t="4886" r="6563" b="7704"/>
          <a:stretch/>
        </p:blipFill>
        <p:spPr>
          <a:xfrm>
            <a:off x="4334118" y="5141661"/>
            <a:ext cx="1716808" cy="157692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19014" y="6557918"/>
            <a:ext cx="8524986" cy="294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MX" sz="1000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Fuente: INCMNSZ, SNDIF, Resultados de la evaluación del estado de Nutrición y Neurodesarrollo en Estancias Infantiles, México, 2017-2018</a:t>
            </a:r>
            <a:endParaRPr lang="es-MX" sz="1000" dirty="0">
              <a:solidFill>
                <a:srgbClr val="0000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950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5" t="3329"/>
          <a:stretch/>
        </p:blipFill>
        <p:spPr>
          <a:xfrm>
            <a:off x="693071" y="874924"/>
            <a:ext cx="8013700" cy="3617798"/>
          </a:xfrm>
          <a:prstGeom prst="rect">
            <a:avLst/>
          </a:prstGeom>
        </p:spPr>
      </p:pic>
      <p:sp>
        <p:nvSpPr>
          <p:cNvPr id="31" name="Rectángulo 30"/>
          <p:cNvSpPr/>
          <p:nvPr/>
        </p:nvSpPr>
        <p:spPr>
          <a:xfrm>
            <a:off x="1159642" y="-77692"/>
            <a:ext cx="8162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Prevalencia de Talla Baja, </a:t>
            </a:r>
            <a:endParaRPr lang="es-MX" sz="2800" b="1" dirty="0" smtClean="0">
              <a:solidFill>
                <a:schemeClr val="bg1"/>
              </a:solidFill>
            </a:endParaRPr>
          </a:p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por Modalidad </a:t>
            </a:r>
            <a:r>
              <a:rPr lang="es-MX" sz="2800" b="1" dirty="0">
                <a:solidFill>
                  <a:schemeClr val="bg1"/>
                </a:solidFill>
              </a:rPr>
              <a:t>de </a:t>
            </a:r>
            <a:r>
              <a:rPr lang="es-MX" sz="2800" b="1" dirty="0" smtClean="0">
                <a:solidFill>
                  <a:schemeClr val="bg1"/>
                </a:solidFill>
              </a:rPr>
              <a:t>Estancia</a:t>
            </a:r>
            <a:r>
              <a:rPr lang="es-MX" sz="2800" b="1" dirty="0">
                <a:solidFill>
                  <a:schemeClr val="bg1"/>
                </a:solidFill>
              </a:rPr>
              <a:t>, México 2018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13" y="4542146"/>
            <a:ext cx="8172616" cy="186860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77281" y="0"/>
            <a:ext cx="7845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PREVALENCIA  DE TALLA BAJA (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Z≤-2) EN POBLACIÓN PREESCOLAR, POR MODALIDAD DE ESTANCIA, 2017-2018</a:t>
            </a:r>
            <a:endParaRPr lang="es-MX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19014" y="6557918"/>
            <a:ext cx="852498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MX" sz="1000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Fuente: INCMNSZ, SNDIF, Resultados de la evaluación del estado de Nutrición y Neurodesarrollo en Estancias Infantiles, México, 2017-2018</a:t>
            </a:r>
            <a:endParaRPr lang="es-MX" sz="1000" dirty="0">
              <a:solidFill>
                <a:srgbClr val="0000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94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4800" dirty="0">
                <a:solidFill>
                  <a:prstClr val="black">
                    <a:lumMod val="95000"/>
                    <a:lumOff val="5000"/>
                  </a:prstClr>
                </a:solidFill>
              </a:rPr>
              <a:t>REGISTRO NACIONAL DE PESO Y TALLA</a:t>
            </a:r>
            <a:endParaRPr lang="es-MX" sz="32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Estado de Nutrición y Neurodesarrollo en Población Escolar y de Estancias Infantiles en </a:t>
            </a:r>
            <a:r>
              <a:rPr lang="es-MX" dirty="0" smtClean="0"/>
              <a:t>México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748367" y="1983516"/>
            <a:ext cx="5909733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MX" sz="4000" b="1" dirty="0"/>
              <a:t>Estado de </a:t>
            </a:r>
            <a:r>
              <a:rPr lang="es-MX" sz="4000" b="1" dirty="0" smtClean="0"/>
              <a:t>Nutrición</a:t>
            </a:r>
          </a:p>
          <a:p>
            <a:pPr lvl="0" algn="ctr"/>
            <a:r>
              <a:rPr lang="es-MX" sz="4000" dirty="0">
                <a:solidFill>
                  <a:srgbClr val="000099"/>
                </a:solidFill>
              </a:rPr>
              <a:t>Sobrepeso y Obesidad</a:t>
            </a:r>
          </a:p>
        </p:txBody>
      </p:sp>
      <p:sp>
        <p:nvSpPr>
          <p:cNvPr id="8" name="Elipse 7"/>
          <p:cNvSpPr/>
          <p:nvPr/>
        </p:nvSpPr>
        <p:spPr>
          <a:xfrm>
            <a:off x="3719524" y="253939"/>
            <a:ext cx="1704951" cy="1651863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9000" r="-19000"/>
            </a:stretch>
          </a:blip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="" xmlns:p14="http://schemas.microsoft.com/office/powerpoint/2010/main" val="81610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19014" y="699721"/>
            <a:ext cx="8293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PREVALENCIA </a:t>
            </a: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ESTATAL DE SOBREPESO + OBESIDAD (≥1)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 ESTANCIAS INFANTILES DE LA MODALIDAD SNDIF-SEDESOL, 2017-2018</a:t>
            </a:r>
            <a:endParaRPr lang="es-MX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45125" y="2458398"/>
            <a:ext cx="1790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2017</a:t>
            </a:r>
            <a:endParaRPr lang="es-MX" sz="3600" dirty="0"/>
          </a:p>
        </p:txBody>
      </p:sp>
      <p:sp>
        <p:nvSpPr>
          <p:cNvPr id="9" name="CuadroTexto 8"/>
          <p:cNvSpPr txBox="1"/>
          <p:nvPr/>
        </p:nvSpPr>
        <p:spPr>
          <a:xfrm>
            <a:off x="6243431" y="1842031"/>
            <a:ext cx="1790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2018</a:t>
            </a:r>
            <a:endParaRPr lang="es-MX" sz="36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4229" t="4417" r="10705" b="778"/>
          <a:stretch/>
        </p:blipFill>
        <p:spPr>
          <a:xfrm>
            <a:off x="-67471" y="2709460"/>
            <a:ext cx="5099819" cy="353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9236" t="11421" r="10458" b="2076"/>
          <a:stretch/>
        </p:blipFill>
        <p:spPr>
          <a:xfrm>
            <a:off x="4129238" y="1818931"/>
            <a:ext cx="4860216" cy="3375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l="2345" t="3884" r="4131" b="5741"/>
          <a:stretch/>
        </p:blipFill>
        <p:spPr>
          <a:xfrm>
            <a:off x="2482438" y="1472370"/>
            <a:ext cx="1942638" cy="1843649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619014" y="6557918"/>
            <a:ext cx="8524986" cy="294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MX" sz="1000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Fuente: INCMNSZ, SNDIF, Resultados de la evaluación del estado de Nutrición y Neurodesarrollo en Estancias Infantiles, México, 2017-2018</a:t>
            </a:r>
            <a:endParaRPr lang="es-MX" sz="1000" dirty="0">
              <a:solidFill>
                <a:srgbClr val="0000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51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¿Porqué se necesita saber la evolución nutricional de niñas y niños?</a:t>
            </a:r>
            <a:endParaRPr lang="es-MX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768096" y="2004969"/>
          <a:ext cx="7290054" cy="4304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30.Octubre.2018</a:t>
            </a:r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ENCUENTRO NACIONAL DE ALIMENTACIÓN Y DESARROLLO COMUNITARIO DIF.2018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558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/>
          <p:cNvSpPr/>
          <p:nvPr/>
        </p:nvSpPr>
        <p:spPr>
          <a:xfrm>
            <a:off x="1159642" y="-77692"/>
            <a:ext cx="8162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Prevalencia de Talla Baja, </a:t>
            </a:r>
            <a:endParaRPr lang="es-MX" sz="2800" b="1" dirty="0" smtClean="0">
              <a:solidFill>
                <a:schemeClr val="bg1"/>
              </a:solidFill>
            </a:endParaRPr>
          </a:p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por Modalidad </a:t>
            </a:r>
            <a:r>
              <a:rPr lang="es-MX" sz="2800" b="1" dirty="0">
                <a:solidFill>
                  <a:schemeClr val="bg1"/>
                </a:solidFill>
              </a:rPr>
              <a:t>de </a:t>
            </a:r>
            <a:r>
              <a:rPr lang="es-MX" sz="2800" b="1" dirty="0" smtClean="0">
                <a:solidFill>
                  <a:schemeClr val="bg1"/>
                </a:solidFill>
              </a:rPr>
              <a:t>Estancia</a:t>
            </a:r>
            <a:r>
              <a:rPr lang="es-MX" sz="2800" b="1" dirty="0">
                <a:solidFill>
                  <a:schemeClr val="bg1"/>
                </a:solidFill>
              </a:rPr>
              <a:t>, México 2018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77281" y="0"/>
            <a:ext cx="7845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PREVALENCIA  DE SOBREPESO + OBESIDAD (≥1)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 POBLACIÓN PREESCOLAR, POR MODALIDAD DE ESTANCIA, 2017-2018</a:t>
            </a:r>
            <a:endParaRPr lang="es-MX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13" y="481253"/>
            <a:ext cx="7673407" cy="383080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87" y="4626899"/>
            <a:ext cx="8821313" cy="175075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19014" y="6557918"/>
            <a:ext cx="8524986" cy="294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MX" sz="1000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Fuente: INCMNSZ, SNDIF, Resultados de la evaluación del estado de Nutrición y Neurodesarrollo en Estancias Infantiles, México, 2017-2018</a:t>
            </a:r>
            <a:endParaRPr lang="es-MX" sz="1000" dirty="0">
              <a:solidFill>
                <a:srgbClr val="0000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262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4800" dirty="0">
                <a:solidFill>
                  <a:prstClr val="black">
                    <a:lumMod val="95000"/>
                    <a:lumOff val="5000"/>
                  </a:prstClr>
                </a:solidFill>
              </a:rPr>
              <a:t>REGISTRO NACIONAL DE PESO Y TALLA</a:t>
            </a:r>
            <a:endParaRPr lang="es-MX" sz="32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Estado de Nutrición y Neurodesarrollo en Población Escolar y de Estancias Infantiles en </a:t>
            </a:r>
            <a:r>
              <a:rPr lang="es-MX" dirty="0" smtClean="0"/>
              <a:t>México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748367" y="1983516"/>
            <a:ext cx="5909733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MX" sz="4000" b="1" dirty="0" smtClean="0"/>
              <a:t>Neurodesarrollo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97" y="119779"/>
            <a:ext cx="1879329" cy="1786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547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86415" y="802793"/>
            <a:ext cx="7429499" cy="746874"/>
          </a:xfrm>
        </p:spPr>
        <p:txBody>
          <a:bodyPr>
            <a:noAutofit/>
          </a:bodyPr>
          <a:lstStyle/>
          <a:p>
            <a:pPr algn="ctr"/>
            <a:r>
              <a:rPr lang="es-MX" sz="2800" dirty="0">
                <a:solidFill>
                  <a:srgbClr val="000000"/>
                </a:solidFill>
                <a:ea typeface="Times New Roman" panose="02020603050405020304" pitchFamily="18" charset="0"/>
                <a:cs typeface="+mn-cs"/>
              </a:rPr>
              <a:t>Resultado por semáforo del desarrollo global, </a:t>
            </a:r>
            <a:r>
              <a:rPr lang="es-MX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+mn-cs"/>
              </a:rPr>
              <a:t/>
            </a:r>
            <a:br>
              <a:rPr lang="es-MX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+mn-cs"/>
              </a:rPr>
            </a:br>
            <a:r>
              <a:rPr lang="es-MX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+mn-cs"/>
              </a:rPr>
              <a:t>primera medición, 2017</a:t>
            </a:r>
            <a:endParaRPr lang="es-MX" sz="2800" dirty="0"/>
          </a:p>
        </p:txBody>
      </p:sp>
      <p:pic>
        <p:nvPicPr>
          <p:cNvPr id="9" name="Marcador de contenido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505"/>
          <a:stretch/>
        </p:blipFill>
        <p:spPr>
          <a:xfrm>
            <a:off x="426722" y="1443790"/>
            <a:ext cx="8259105" cy="482225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38671" y="6563368"/>
            <a:ext cx="8524986" cy="294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MX" sz="1000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Fuente: INCMNSZ, SNDIF, Resultados de la evaluación del estado de Nutrición y Neurodesarrollo en Estancias Infantiles, México, 2017-2018</a:t>
            </a:r>
            <a:endParaRPr lang="es-MX" sz="1000" dirty="0">
              <a:solidFill>
                <a:srgbClr val="0000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89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86415" y="924025"/>
            <a:ext cx="7429499" cy="735182"/>
          </a:xfrm>
        </p:spPr>
        <p:txBody>
          <a:bodyPr>
            <a:noAutofit/>
          </a:bodyPr>
          <a:lstStyle/>
          <a:p>
            <a:pPr algn="ctr"/>
            <a:r>
              <a:rPr lang="es-MX" sz="2800" dirty="0">
                <a:solidFill>
                  <a:srgbClr val="000000"/>
                </a:solidFill>
                <a:ea typeface="Times New Roman" panose="02020603050405020304" pitchFamily="18" charset="0"/>
                <a:cs typeface="+mn-cs"/>
              </a:rPr>
              <a:t>Resultado por semáforo del desarrollo global, </a:t>
            </a:r>
            <a:r>
              <a:rPr lang="es-MX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+mn-cs"/>
              </a:rPr>
              <a:t/>
            </a:r>
            <a:br>
              <a:rPr lang="es-MX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+mn-cs"/>
              </a:rPr>
            </a:br>
            <a:r>
              <a:rPr lang="es-MX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+mn-cs"/>
              </a:rPr>
              <a:t>SEGUNDA medición, 2018</a:t>
            </a:r>
            <a:endParaRPr lang="es-MX" sz="2800" dirty="0"/>
          </a:p>
        </p:txBody>
      </p:sp>
      <p:pic>
        <p:nvPicPr>
          <p:cNvPr id="5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988"/>
          <a:stretch/>
        </p:blipFill>
        <p:spPr>
          <a:xfrm>
            <a:off x="399355" y="1511167"/>
            <a:ext cx="8345289" cy="507562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19014" y="6557918"/>
            <a:ext cx="852498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MX" sz="900" dirty="0">
                <a:latin typeface="Arial" panose="020B0604020202020204" pitchFamily="34" charset="0"/>
                <a:ea typeface="Times New Roman" panose="02020603050405020304" pitchFamily="18" charset="0"/>
              </a:rPr>
              <a:t>Fuente: INCMNSZ, SNDIF, Resultados de la evaluación del estado de Nutrición y Neurodesarrollo en Estancias Infantiles, México, 2017-2018</a:t>
            </a:r>
            <a:endParaRPr lang="es-MX" sz="9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44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4800" dirty="0">
                <a:solidFill>
                  <a:prstClr val="black">
                    <a:lumMod val="95000"/>
                    <a:lumOff val="5000"/>
                  </a:prstClr>
                </a:solidFill>
              </a:rPr>
              <a:t>REGISTRO NACIONAL DE PESO Y TALLA</a:t>
            </a:r>
            <a:endParaRPr lang="es-MX" sz="32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Estado de Nutrición y Neurodesarrollo en Población Escolar y de Estancias Infantiles en </a:t>
            </a:r>
            <a:r>
              <a:rPr lang="es-MX" dirty="0" smtClean="0"/>
              <a:t>México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748367" y="1983516"/>
            <a:ext cx="5909733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MX" sz="4000" b="1" dirty="0" smtClean="0"/>
              <a:t>Neurodesarrollo</a:t>
            </a:r>
          </a:p>
          <a:p>
            <a:pPr lvl="0" algn="ctr"/>
            <a:r>
              <a:rPr lang="es-MX" sz="4000" b="1" dirty="0" smtClean="0"/>
              <a:t>y </a:t>
            </a:r>
            <a:r>
              <a:rPr lang="es-MX" sz="4000" b="1" dirty="0"/>
              <a:t>Talla Baja</a:t>
            </a:r>
            <a:endParaRPr lang="es-MX" sz="4000" b="1" dirty="0" smtClean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97" y="119779"/>
            <a:ext cx="1879329" cy="1786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693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912309" y="742254"/>
            <a:ext cx="77089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Prevalencia de talla baja por clasificación de semáforo obtenida en las 5 en áreas de desarrollo en población que asiste a estancias infantiles de la modalidad SNDIF-SEDESOL, periodo 2018</a:t>
            </a:r>
            <a:endParaRPr lang="es-MX" dirty="0"/>
          </a:p>
        </p:txBody>
      </p:sp>
      <p:sp>
        <p:nvSpPr>
          <p:cNvPr id="10" name="Rectángulo 9"/>
          <p:cNvSpPr/>
          <p:nvPr/>
        </p:nvSpPr>
        <p:spPr>
          <a:xfrm>
            <a:off x="368757" y="6557918"/>
            <a:ext cx="8524986" cy="294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MX" sz="1000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Fuente: INCMNSZ, SNDIF, Resultados de la evaluación del estado de Nutrición y Neurodesarrollo en Estancias Infantiles, México, 2017-2018</a:t>
            </a:r>
            <a:endParaRPr lang="es-MX" sz="1000" dirty="0">
              <a:solidFill>
                <a:srgbClr val="0000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557" y="1719206"/>
            <a:ext cx="9460402" cy="40943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8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4800" dirty="0">
                <a:solidFill>
                  <a:prstClr val="black">
                    <a:lumMod val="95000"/>
                    <a:lumOff val="5000"/>
                  </a:prstClr>
                </a:solidFill>
              </a:rPr>
              <a:t>REGISTRO NACIONAL DE PESO Y TALLA</a:t>
            </a:r>
            <a:endParaRPr lang="es-MX" sz="32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Estado de Nutrición y Neurodesarrollo en Población Escolar y de Estancias Infantiles en </a:t>
            </a:r>
            <a:r>
              <a:rPr lang="es-MX" dirty="0" smtClean="0"/>
              <a:t>México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748367" y="1983516"/>
            <a:ext cx="5909733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MX" sz="4000" b="1" dirty="0"/>
              <a:t>Coincidencia de talla baja y sobrepeso + obesidad en población preescolar</a:t>
            </a:r>
            <a:endParaRPr lang="es-MX" sz="4000" b="1" dirty="0" smtClean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97" y="119779"/>
            <a:ext cx="1879329" cy="1786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9883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93763" y="641574"/>
            <a:ext cx="7533264" cy="746668"/>
          </a:xfrm>
        </p:spPr>
        <p:txBody>
          <a:bodyPr>
            <a:normAutofit/>
          </a:bodyPr>
          <a:lstStyle/>
          <a:p>
            <a:pPr algn="ctr"/>
            <a:r>
              <a:rPr lang="es-MX" sz="1800" dirty="0" smtClean="0"/>
              <a:t>Comparativo histórico de la Prevalencia de sobrepeso + obesidad en población preescolar (12 a 60 meses), por presencia de talla baja</a:t>
            </a:r>
            <a:endParaRPr lang="es-MX" sz="18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532586" y="6297769"/>
            <a:ext cx="643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24063" y="5924038"/>
            <a:ext cx="7747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rgbClr val="000099"/>
                </a:solidFill>
              </a:rPr>
              <a:t>Para realizar el comparativo de las  encuestas Nacionales (ENN 1999, ENSANUT 2006,2012),  se seleccionó a la población preescolar de 12 a 60 meses, de zona urbana, quintiles 1 a 3</a:t>
            </a:r>
            <a:endParaRPr lang="es-MX" sz="1600" dirty="0">
              <a:solidFill>
                <a:srgbClr val="000099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356" y="1388242"/>
            <a:ext cx="8906777" cy="462012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128149" y="1893203"/>
            <a:ext cx="13131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N= 2,899,043</a:t>
            </a:r>
            <a:r>
              <a:rPr lang="es-MX" sz="1400" dirty="0" smtClean="0">
                <a:solidFill>
                  <a:srgbClr val="000099"/>
                </a:solidFill>
              </a:rPr>
              <a:t> </a:t>
            </a:r>
            <a:endParaRPr lang="es-MX" sz="1400" dirty="0">
              <a:solidFill>
                <a:srgbClr val="000099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008932" y="1831648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N=3,527,805</a:t>
            </a:r>
            <a:r>
              <a:rPr lang="es-MX" dirty="0" smtClean="0">
                <a:solidFill>
                  <a:srgbClr val="000099"/>
                </a:solidFill>
              </a:rPr>
              <a:t> </a:t>
            </a:r>
            <a:endParaRPr lang="es-MX" dirty="0">
              <a:solidFill>
                <a:srgbClr val="000099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780876" y="1831648"/>
            <a:ext cx="132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N=</a:t>
            </a:r>
            <a:r>
              <a:rPr lang="es-MX" sz="1400" b="1" dirty="0">
                <a:solidFill>
                  <a:srgbClr val="000099"/>
                </a:solidFill>
              </a:rPr>
              <a:t>4,755,045</a:t>
            </a:r>
            <a:r>
              <a:rPr lang="es-MX" sz="1400" dirty="0">
                <a:solidFill>
                  <a:srgbClr val="000099"/>
                </a:solidFill>
              </a:rPr>
              <a:t> </a:t>
            </a:r>
            <a:r>
              <a:rPr lang="es-MX" dirty="0" smtClean="0">
                <a:solidFill>
                  <a:srgbClr val="000099"/>
                </a:solidFill>
              </a:rPr>
              <a:t> </a:t>
            </a:r>
            <a:endParaRPr lang="es-MX" dirty="0">
              <a:solidFill>
                <a:srgbClr val="000099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777892" y="1862273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N=</a:t>
            </a:r>
            <a:r>
              <a:rPr lang="es-MX" sz="1400" b="1" dirty="0">
                <a:solidFill>
                  <a:srgbClr val="000099"/>
                </a:solidFill>
              </a:rPr>
              <a:t>289,165</a:t>
            </a:r>
            <a:r>
              <a:rPr lang="es-MX" sz="1400" dirty="0">
                <a:solidFill>
                  <a:srgbClr val="000099"/>
                </a:solidFill>
              </a:rPr>
              <a:t> </a:t>
            </a:r>
            <a:r>
              <a:rPr lang="es-MX" dirty="0" smtClean="0">
                <a:solidFill>
                  <a:srgbClr val="000099"/>
                </a:solidFill>
              </a:rPr>
              <a:t> </a:t>
            </a:r>
            <a:endParaRPr lang="es-MX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968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768096" y="654198"/>
            <a:ext cx="7290054" cy="791197"/>
          </a:xfrm>
        </p:spPr>
        <p:txBody>
          <a:bodyPr/>
          <a:lstStyle/>
          <a:p>
            <a:r>
              <a:rPr lang="es-MX" dirty="0"/>
              <a:t>Conclusiones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768096" y="1445395"/>
            <a:ext cx="7836890" cy="4432434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2400" dirty="0"/>
              <a:t>Se ha podido establecer las bases de un sistema de inteligencia epidemiológica con enfoque de protección integral de los derechos de la infancia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dirty="0"/>
              <a:t>Los programas de estimulación han propiciado un mayor </a:t>
            </a:r>
            <a:r>
              <a:rPr lang="es-MX" sz="2400" dirty="0" smtClean="0"/>
              <a:t>Neurodesarrollo </a:t>
            </a:r>
            <a:r>
              <a:rPr lang="es-MX" sz="2400" dirty="0"/>
              <a:t>en las estancias infantiles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dirty="0"/>
              <a:t>Persisten problemas importantes de desnutrición entre la población infantil mexicana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dirty="0"/>
              <a:t>La epidemia de obesidad infantil no ha podido contenerse y se extiende aceleradamente a edades más tempranas y a población vulnerada por la desnutrición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dirty="0"/>
              <a:t>Es necesario adecuar las políticas públicas con un enfoque de derechos y con base en sistemas de información de nueva </a:t>
            </a:r>
            <a:r>
              <a:rPr lang="es-MX" sz="2400" dirty="0" smtClean="0"/>
              <a:t>generación</a:t>
            </a:r>
            <a:endParaRPr lang="es-MX" sz="2400" dirty="0"/>
          </a:p>
        </p:txBody>
      </p:sp>
    </p:spTree>
    <p:extLst>
      <p:ext uri="{BB962C8B-B14F-4D97-AF65-F5344CB8AC3E}">
        <p14:creationId xmlns="" xmlns:p14="http://schemas.microsoft.com/office/powerpoint/2010/main" val="15161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4800" dirty="0">
                <a:solidFill>
                  <a:prstClr val="black">
                    <a:lumMod val="95000"/>
                    <a:lumOff val="5000"/>
                  </a:prstClr>
                </a:solidFill>
              </a:rPr>
              <a:t>REGISTRO NACIONAL DE PESO Y TALLA</a:t>
            </a:r>
            <a:endParaRPr lang="es-MX" sz="32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Estado de Nutrición y Neurodesarrollo en Población Escolar y de Estancias Infantiles en </a:t>
            </a:r>
            <a:r>
              <a:rPr lang="es-MX" dirty="0" smtClean="0"/>
              <a:t>México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748367" y="1983516"/>
            <a:ext cx="5909733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MX" sz="4000" b="1" dirty="0" smtClean="0"/>
              <a:t>Pasos siguientes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97" y="119779"/>
            <a:ext cx="1879329" cy="1786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7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8095" y="733133"/>
            <a:ext cx="7313587" cy="1109113"/>
          </a:xfrm>
        </p:spPr>
        <p:txBody>
          <a:bodyPr>
            <a:normAutofit fontScale="90000"/>
          </a:bodyPr>
          <a:lstStyle/>
          <a:p>
            <a:r>
              <a:rPr lang="es-MX" dirty="0"/>
              <a:t>¿Porqué se requiere un sistema de vigilancia nutricional</a:t>
            </a:r>
            <a:r>
              <a:rPr lang="es-MX" dirty="0" smtClean="0"/>
              <a:t>?</a:t>
            </a:r>
            <a:endParaRPr lang="es-MX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88040269"/>
              </p:ext>
            </p:extLst>
          </p:nvPr>
        </p:nvGraphicFramePr>
        <p:xfrm>
          <a:off x="785128" y="1869634"/>
          <a:ext cx="8089900" cy="4182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30.Octubre.2018</a:t>
            </a:r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ENCUENTRO NACIONAL DE ALIMENTACIÓN Y DESARROLLO COMUNITARIO DIF.2018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620785" y="6023295"/>
            <a:ext cx="7256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0099"/>
                </a:solidFill>
              </a:rPr>
              <a:t>Porque desde hace 25 años se presentó la primera alerta sobre la mala nutrición, derivada de una transición alimentaria, sin precedentes en México</a:t>
            </a:r>
            <a:endParaRPr lang="es-MX" dirty="0">
              <a:solidFill>
                <a:srgbClr val="000099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09725" y="2097248"/>
            <a:ext cx="69121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1992</a:t>
            </a: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1123" y="2887212"/>
            <a:ext cx="69121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2008</a:t>
            </a: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19512" y="3717723"/>
            <a:ext cx="69121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2012</a:t>
            </a: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36290" y="4640511"/>
            <a:ext cx="69121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2016</a:t>
            </a: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27901" y="5512966"/>
            <a:ext cx="69121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2018</a:t>
            </a: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304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build="p" animBg="1"/>
      <p:bldP spid="11" grpId="0" build="p" animBg="1"/>
      <p:bldP spid="12" grpId="0" build="p" animBg="1"/>
      <p:bldP spid="13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1767" y="705542"/>
            <a:ext cx="7429499" cy="460512"/>
          </a:xfrm>
        </p:spPr>
        <p:txBody>
          <a:bodyPr anchor="t">
            <a:normAutofit/>
          </a:bodyPr>
          <a:lstStyle/>
          <a:p>
            <a:r>
              <a:rPr lang="es-MX" sz="2400" b="1" dirty="0" smtClean="0">
                <a:solidFill>
                  <a:srgbClr val="000099"/>
                </a:solidFill>
              </a:rPr>
              <a:t>CUMPLIR CON EL REGISTRO DE SU COBERTURA TOTAL ¡TODOS!</a:t>
            </a:r>
            <a:endParaRPr lang="es-MX" sz="2400" b="1" dirty="0">
              <a:solidFill>
                <a:srgbClr val="000099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92" t="849" r="2051" b="1697"/>
          <a:stretch/>
        </p:blipFill>
        <p:spPr>
          <a:xfrm>
            <a:off x="688436" y="1416734"/>
            <a:ext cx="3507495" cy="2321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3"/>
          <a:srcRect l="3334" t="1295" r="2936" b="2659"/>
          <a:stretch/>
        </p:blipFill>
        <p:spPr>
          <a:xfrm>
            <a:off x="5169640" y="1456427"/>
            <a:ext cx="3483875" cy="2272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 rotWithShape="1">
          <a:blip r:embed="rId4"/>
          <a:srcRect l="4462" t="1876" r="2455" b="2940"/>
          <a:stretch/>
        </p:blipFill>
        <p:spPr>
          <a:xfrm>
            <a:off x="3715519" y="3545396"/>
            <a:ext cx="4348717" cy="2830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4930" t="21738" r="34697" b="3608"/>
          <a:stretch/>
        </p:blipFill>
        <p:spPr>
          <a:xfrm>
            <a:off x="1074802" y="4573617"/>
            <a:ext cx="1532586" cy="206223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88436" y="3925513"/>
            <a:ext cx="230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Intervalos de cobertura (%)</a:t>
            </a:r>
            <a:endParaRPr lang="es-MX" sz="1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167839" y="1228964"/>
            <a:ext cx="2305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2015-2016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981431" y="1262845"/>
            <a:ext cx="2305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2016-2017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758918" y="4270649"/>
            <a:ext cx="2305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2017-2018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88436" y="6553200"/>
            <a:ext cx="69774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900" b="1" dirty="0" smtClean="0">
                <a:solidFill>
                  <a:srgbClr val="000099"/>
                </a:solidFill>
              </a:rPr>
              <a:t>Fuente: INCMNSZ, SIVNE, Registro Nacional de Peso y Talla en Escolares, 2015-2018, fecha de corte, 4 de Septiembre de 2018</a:t>
            </a:r>
            <a:endParaRPr lang="es-MX" sz="9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402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9502" y="5521043"/>
            <a:ext cx="7429499" cy="860594"/>
          </a:xfrm>
        </p:spPr>
        <p:txBody>
          <a:bodyPr anchor="t">
            <a:noAutofit/>
          </a:bodyPr>
          <a:lstStyle/>
          <a:p>
            <a:pPr algn="ctr"/>
            <a:r>
              <a:rPr lang="es-MX" sz="3600" b="1" dirty="0" smtClean="0">
                <a:solidFill>
                  <a:srgbClr val="000099"/>
                </a:solidFill>
              </a:rPr>
              <a:t>¡El bienestar de nuestra infancia es responsabilidad de todos!</a:t>
            </a:r>
            <a:endParaRPr lang="es-MX" sz="3600" b="1" dirty="0">
              <a:solidFill>
                <a:srgbClr val="000099"/>
              </a:solidFill>
            </a:endParaRPr>
          </a:p>
        </p:txBody>
      </p:sp>
      <p:graphicFrame>
        <p:nvGraphicFramePr>
          <p:cNvPr id="13" name="Marcador de conteni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10172605"/>
              </p:ext>
            </p:extLst>
          </p:nvPr>
        </p:nvGraphicFramePr>
        <p:xfrm>
          <a:off x="768348" y="683395"/>
          <a:ext cx="8038767" cy="500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1372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2D250EE-FFF4-4AD3-AD63-51F0DA5E2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graphicEl>
                                              <a:dgm id="{B2D250EE-FFF4-4AD3-AD63-51F0DA5E2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graphicEl>
                                              <a:dgm id="{B2D250EE-FFF4-4AD3-AD63-51F0DA5E2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graphicEl>
                                              <a:dgm id="{B2D250EE-FFF4-4AD3-AD63-51F0DA5E2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582BAFC-9EF1-4CE9-8EB5-988E080E9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>
                                            <p:graphicEl>
                                              <a:dgm id="{F582BAFC-9EF1-4CE9-8EB5-988E080E9E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graphicEl>
                                              <a:dgm id="{F582BAFC-9EF1-4CE9-8EB5-988E080E9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>
                                            <p:graphicEl>
                                              <a:dgm id="{F582BAFC-9EF1-4CE9-8EB5-988E080E9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D8B1FDB-DD8A-4E8F-909F-F9735C56A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graphicEl>
                                              <a:dgm id="{FD8B1FDB-DD8A-4E8F-909F-F9735C56A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>
                                            <p:graphicEl>
                                              <a:dgm id="{FD8B1FDB-DD8A-4E8F-909F-F9735C56A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>
                                            <p:graphicEl>
                                              <a:dgm id="{FD8B1FDB-DD8A-4E8F-909F-F9735C56A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6C01276-4EFA-401D-AAF8-585898A65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>
                                            <p:graphicEl>
                                              <a:dgm id="{16C01276-4EFA-401D-AAF8-585898A65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>
                                            <p:graphicEl>
                                              <a:dgm id="{16C01276-4EFA-401D-AAF8-585898A65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>
                                            <p:graphicEl>
                                              <a:dgm id="{16C01276-4EFA-401D-AAF8-585898A65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5DD5443-F543-4DF8-9947-E9EC79EDA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>
                                            <p:graphicEl>
                                              <a:dgm id="{F5DD5443-F543-4DF8-9947-E9EC79EDA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>
                                            <p:graphicEl>
                                              <a:dgm id="{F5DD5443-F543-4DF8-9947-E9EC79EDA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>
                                            <p:graphicEl>
                                              <a:dgm id="{F5DD5443-F543-4DF8-9947-E9EC79EDA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1345133-1D38-4C5F-93DD-7A3D6E6B3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graphicEl>
                                              <a:dgm id="{21345133-1D38-4C5F-93DD-7A3D6E6B3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>
                                            <p:graphicEl>
                                              <a:dgm id="{21345133-1D38-4C5F-93DD-7A3D6E6B3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>
                                            <p:graphicEl>
                                              <a:dgm id="{21345133-1D38-4C5F-93DD-7A3D6E6B3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264E251-AFE8-4473-8D39-1788E53C9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>
                                            <p:graphicEl>
                                              <a:dgm id="{1264E251-AFE8-4473-8D39-1788E53C99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>
                                            <p:graphicEl>
                                              <a:dgm id="{1264E251-AFE8-4473-8D39-1788E53C9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>
                                            <p:graphicEl>
                                              <a:dgm id="{1264E251-AFE8-4473-8D39-1788E53C9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D631E65-8011-42C2-B3EF-8A04FB74A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>
                                            <p:graphicEl>
                                              <a:dgm id="{7D631E65-8011-42C2-B3EF-8A04FB74A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>
                                            <p:graphicEl>
                                              <a:dgm id="{7D631E65-8011-42C2-B3EF-8A04FB74A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>
                                            <p:graphicEl>
                                              <a:dgm id="{7D631E65-8011-42C2-B3EF-8A04FB74A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15C9B6C-F22B-4E02-B504-E01972F17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>
                                            <p:graphicEl>
                                              <a:dgm id="{315C9B6C-F22B-4E02-B504-E01972F176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>
                                            <p:graphicEl>
                                              <a:dgm id="{315C9B6C-F22B-4E02-B504-E01972F17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>
                                            <p:graphicEl>
                                              <a:dgm id="{315C9B6C-F22B-4E02-B504-E01972F17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A8FDBFC-F6B8-4717-8A2F-04093271B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">
                                            <p:graphicEl>
                                              <a:dgm id="{0A8FDBFC-F6B8-4717-8A2F-04093271BE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>
                                            <p:graphicEl>
                                              <a:dgm id="{0A8FDBFC-F6B8-4717-8A2F-04093271B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>
                                            <p:graphicEl>
                                              <a:dgm id="{0A8FDBFC-F6B8-4717-8A2F-04093271B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D26079B-FEBF-4C35-B5DB-14E4BDB57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">
                                            <p:graphicEl>
                                              <a:dgm id="{8D26079B-FEBF-4C35-B5DB-14E4BDB574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">
                                            <p:graphicEl>
                                              <a:dgm id="{8D26079B-FEBF-4C35-B5DB-14E4BDB57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">
                                            <p:graphicEl>
                                              <a:dgm id="{8D26079B-FEBF-4C35-B5DB-14E4BDB57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3" grpId="0" uiExpand="1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4800" dirty="0">
                <a:solidFill>
                  <a:prstClr val="black">
                    <a:lumMod val="95000"/>
                    <a:lumOff val="5000"/>
                  </a:prstClr>
                </a:solidFill>
              </a:rPr>
              <a:t>REGISTRO NACIONAL DE PESO Y TALLA</a:t>
            </a:r>
            <a:endParaRPr lang="es-MX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57949" y="4960137"/>
            <a:ext cx="2589797" cy="1463040"/>
          </a:xfrm>
        </p:spPr>
        <p:txBody>
          <a:bodyPr/>
          <a:lstStyle/>
          <a:p>
            <a:r>
              <a:rPr lang="es-MX" dirty="0"/>
              <a:t>Estado de Nutrición y Neurodesarrollo en Población Escolar y de Estancias Infantiles en México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2" y="115995"/>
            <a:ext cx="1706165" cy="1706165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0" y="2501725"/>
            <a:ext cx="2464067" cy="718768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s-MX" sz="1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Dr.  Abelardo Ávila curiel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s-MX" sz="1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MSP (C) Marti Yareli Vega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34387" y="1822160"/>
            <a:ext cx="1553107" cy="56490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s-MX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DIRECCIÓN DE NUTRICIÓN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057" y="421038"/>
            <a:ext cx="6193501" cy="1963554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659186" y="4556065"/>
            <a:ext cx="5872411" cy="73910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s-MX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Dr. Jesús j.</a:t>
            </a:r>
            <a:r>
              <a:rPr kumimoji="0" lang="es-MX" sz="2400" b="1" i="0" u="none" strike="noStrike" kern="1200" cap="all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flores sánchez</a:t>
            </a:r>
            <a:endParaRPr kumimoji="0" lang="es-MX" sz="2400" b="1" i="0" u="none" strike="noStrike" kern="1200" cap="all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7234765" y="6423177"/>
            <a:ext cx="1597793" cy="2839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s-MX" sz="1100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30.OCTUBRe.2018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19" y="5910931"/>
            <a:ext cx="472311" cy="35697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08580" y="5913660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solidFill>
                  <a:srgbClr val="000099"/>
                </a:solidFill>
              </a:rPr>
              <a:t>DrJesus</a:t>
            </a:r>
            <a:r>
              <a:rPr lang="es-MX" dirty="0" smtClean="0">
                <a:solidFill>
                  <a:srgbClr val="000099"/>
                </a:solidFill>
              </a:rPr>
              <a:t> Flores</a:t>
            </a:r>
            <a:endParaRPr lang="es-MX" dirty="0">
              <a:solidFill>
                <a:srgbClr val="000099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6301997"/>
            <a:ext cx="361781" cy="35697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90521" y="6304726"/>
            <a:ext cx="2541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rgbClr val="000099"/>
                </a:solidFill>
              </a:rPr>
              <a:t>jesusfloresmx@gmail.com</a:t>
            </a:r>
            <a:endParaRPr lang="es-MX" dirty="0">
              <a:solidFill>
                <a:srgbClr val="000099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088807" y="2530821"/>
            <a:ext cx="595893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GRACIAS</a:t>
            </a:r>
            <a:endParaRPr lang="es-MX" sz="11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477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6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-4.07407E-6 C 8.33333E-7 0.04283 0.02812 0.07778 0.0625 0.07778 C 0.10295 0.07778 0.11753 0.03889 0.12378 0.01551 L 0.13003 -0.01551 C 0.13628 -0.03888 0.15191 -0.07754 0.19757 -0.07754 C 0.22691 -0.07754 0.26024 -0.04282 0.26024 -4.07407E-6 C 0.26024 0.04283 0.22691 0.07778 0.19757 0.07778 C 0.15191 0.07778 0.13628 0.03889 0.13003 0.01551 L 0.12378 -0.01551 C 0.11753 -0.03888 0.10295 -0.07754 0.0625 -0.07754 C 0.02812 -0.07754 8.33333E-7 -0.04282 8.33333E-7 -4.07407E-6 Z " pathEditMode="relative" rAng="0" ptsTypes="AAAAAAAAAAA">
                                      <p:cBhvr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/>
          </p:cNvSpPr>
          <p:nvPr/>
        </p:nvSpPr>
        <p:spPr>
          <a:xfrm>
            <a:off x="462013" y="1268760"/>
            <a:ext cx="8227101" cy="4721995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 smtClean="0">
                <a:solidFill>
                  <a:srgbClr val="000099"/>
                </a:solidFill>
              </a:rPr>
              <a:t>Artículo 4to de la CONSTITUCIÓN</a:t>
            </a:r>
            <a:r>
              <a:rPr lang="es-ES" sz="1400" dirty="0" smtClean="0">
                <a:solidFill>
                  <a:schemeClr val="tx1"/>
                </a:solidFill>
              </a:rPr>
              <a:t>: “</a:t>
            </a:r>
            <a:r>
              <a:rPr lang="es-ES" sz="1400" i="1" dirty="0" smtClean="0">
                <a:solidFill>
                  <a:schemeClr val="tx1"/>
                </a:solidFill>
              </a:rPr>
              <a:t>Toda persona tienen derecho a una alimentación nutritiva, suficiente y de calidad. El Estado lo garantizará”</a:t>
            </a:r>
          </a:p>
          <a:p>
            <a:r>
              <a:rPr lang="es-MX" sz="1400" b="1" dirty="0">
                <a:solidFill>
                  <a:srgbClr val="000099"/>
                </a:solidFill>
              </a:rPr>
              <a:t>“En todas las decisiones y actuaciones del Estado se velará y cumplirá con el principio del interés superior de la niñez, garantizando de manera plena sus </a:t>
            </a:r>
            <a:r>
              <a:rPr lang="es-MX" sz="1400" b="1" dirty="0" smtClean="0">
                <a:solidFill>
                  <a:srgbClr val="000099"/>
                </a:solidFill>
              </a:rPr>
              <a:t>derechos…”</a:t>
            </a:r>
            <a:endParaRPr lang="es-ES" sz="1400" b="1" i="1" dirty="0" smtClean="0">
              <a:solidFill>
                <a:srgbClr val="000099"/>
              </a:solidFill>
            </a:endParaRPr>
          </a:p>
          <a:p>
            <a:r>
              <a:rPr lang="es-ES" sz="1400" b="1" dirty="0">
                <a:solidFill>
                  <a:srgbClr val="000099"/>
                </a:solidFill>
              </a:rPr>
              <a:t>LEY GENERAL DE SALUD: </a:t>
            </a:r>
          </a:p>
          <a:p>
            <a:pPr lvl="3"/>
            <a:r>
              <a:rPr lang="es-MX" sz="1200" dirty="0" smtClean="0">
                <a:solidFill>
                  <a:schemeClr val="tx1"/>
                </a:solidFill>
              </a:rPr>
              <a:t>Artículo 113</a:t>
            </a:r>
            <a:r>
              <a:rPr lang="es-MX" sz="1200" dirty="0" smtClean="0">
                <a:solidFill>
                  <a:srgbClr val="000099"/>
                </a:solidFill>
              </a:rPr>
              <a:t>. </a:t>
            </a:r>
            <a:r>
              <a:rPr lang="es-MX" sz="1200" b="1" dirty="0" smtClean="0">
                <a:solidFill>
                  <a:srgbClr val="000099"/>
                </a:solidFill>
              </a:rPr>
              <a:t>La Secretaría de Salud, en coordinación con la Secretaría de Educación Pública y los gobiernos de las entidades federativas, y con la colaboración de las dependencias y entidades del sector salud</a:t>
            </a:r>
            <a:r>
              <a:rPr lang="es-MX" sz="1200" dirty="0" smtClean="0">
                <a:solidFill>
                  <a:schemeClr val="tx1"/>
                </a:solidFill>
              </a:rPr>
              <a:t>, formulará, propondrá y desarrollará programas de educación para la salud, entre otros, aquellos orientados a la alimentación nutritiva, suficiente y de calidad y a la activación física, </a:t>
            </a:r>
            <a:r>
              <a:rPr lang="es-MX" sz="1200" b="1" dirty="0" smtClean="0">
                <a:solidFill>
                  <a:schemeClr val="tx1"/>
                </a:solidFill>
              </a:rPr>
              <a:t>procurando optimizar los recursos y alcanzar una cobertura total de la población. Así como, </a:t>
            </a:r>
            <a:r>
              <a:rPr lang="es-MX" sz="1200" b="1" dirty="0" smtClean="0">
                <a:solidFill>
                  <a:srgbClr val="000099"/>
                </a:solidFill>
              </a:rPr>
              <a:t>llevar a cabo la detección y seguimiento de peso, talla e índice de masa corporal, en los centros escolares de educación básica. (</a:t>
            </a:r>
            <a:r>
              <a:rPr lang="es-MX" sz="1200" dirty="0" smtClean="0">
                <a:solidFill>
                  <a:srgbClr val="000099"/>
                </a:solidFill>
              </a:rPr>
              <a:t>Diario Oficial de la Federación el 14 de octubre de 2015) </a:t>
            </a:r>
            <a:endParaRPr lang="es-MX" sz="1200" b="1" dirty="0" smtClean="0">
              <a:solidFill>
                <a:srgbClr val="000099"/>
              </a:solidFill>
            </a:endParaRPr>
          </a:p>
          <a:p>
            <a:pPr lvl="3"/>
            <a:r>
              <a:rPr lang="es-MX" sz="1200" dirty="0" smtClean="0">
                <a:solidFill>
                  <a:schemeClr val="tx1"/>
                </a:solidFill>
              </a:rPr>
              <a:t>ARTÍCULO 115. La Secretaría de Salud tendrá a su cargo:</a:t>
            </a:r>
          </a:p>
          <a:p>
            <a:pPr lvl="4"/>
            <a:r>
              <a:rPr lang="es-MX" sz="1200" dirty="0" smtClean="0">
                <a:solidFill>
                  <a:schemeClr val="tx1"/>
                </a:solidFill>
              </a:rPr>
              <a:t>I. </a:t>
            </a:r>
            <a:r>
              <a:rPr lang="es-MX" sz="1200" b="1" dirty="0" smtClean="0">
                <a:solidFill>
                  <a:srgbClr val="000099"/>
                </a:solidFill>
              </a:rPr>
              <a:t>Establecer un sistema permanente de vigilancia epidemiológica de la nutrición</a:t>
            </a:r>
            <a:r>
              <a:rPr lang="es-MX" sz="1200" dirty="0" smtClean="0">
                <a:solidFill>
                  <a:schemeClr val="tx1"/>
                </a:solidFill>
              </a:rPr>
              <a:t>;</a:t>
            </a:r>
          </a:p>
          <a:p>
            <a:pPr marL="182880" lvl="1">
              <a:spcBef>
                <a:spcPts val="1200"/>
              </a:spcBef>
            </a:pPr>
            <a:r>
              <a:rPr lang="es-ES" sz="1400" b="1" dirty="0">
                <a:solidFill>
                  <a:srgbClr val="000099"/>
                </a:solidFill>
              </a:rPr>
              <a:t>LEY GENERAL DE EDUCACIÓN: 	</a:t>
            </a:r>
          </a:p>
          <a:p>
            <a:pPr lvl="4"/>
            <a:r>
              <a:rPr lang="es-MX" sz="1100" dirty="0" smtClean="0">
                <a:solidFill>
                  <a:schemeClr val="tx1"/>
                </a:solidFill>
              </a:rPr>
              <a:t>Artículo </a:t>
            </a:r>
            <a:r>
              <a:rPr lang="es-MX" sz="1100" dirty="0">
                <a:solidFill>
                  <a:schemeClr val="tx1"/>
                </a:solidFill>
              </a:rPr>
              <a:t>7, IX.- </a:t>
            </a:r>
            <a:r>
              <a:rPr lang="es-MX" sz="1100" dirty="0">
                <a:solidFill>
                  <a:srgbClr val="000099"/>
                </a:solidFill>
              </a:rPr>
              <a:t>Fomentar la educación en materia de </a:t>
            </a:r>
            <a:r>
              <a:rPr lang="es-MX" sz="1100" b="1" dirty="0">
                <a:solidFill>
                  <a:srgbClr val="000099"/>
                </a:solidFill>
              </a:rPr>
              <a:t>nutrición</a:t>
            </a:r>
            <a:r>
              <a:rPr lang="es-MX" sz="1100" dirty="0">
                <a:solidFill>
                  <a:srgbClr val="000099"/>
                </a:solidFill>
              </a:rPr>
              <a:t> y estimular la </a:t>
            </a:r>
            <a:r>
              <a:rPr lang="es-MX" sz="1100" b="1" dirty="0">
                <a:solidFill>
                  <a:srgbClr val="000099"/>
                </a:solidFill>
              </a:rPr>
              <a:t>educación física</a:t>
            </a:r>
            <a:r>
              <a:rPr lang="es-MX" sz="1100" dirty="0">
                <a:solidFill>
                  <a:srgbClr val="000099"/>
                </a:solidFill>
              </a:rPr>
              <a:t> y</a:t>
            </a:r>
            <a:r>
              <a:rPr lang="es-MX" sz="1100" dirty="0">
                <a:solidFill>
                  <a:schemeClr val="tx1"/>
                </a:solidFill>
              </a:rPr>
              <a:t> la práctica del deporte (DOF 21-06-2011)</a:t>
            </a:r>
          </a:p>
          <a:p>
            <a:pPr lvl="4"/>
            <a:r>
              <a:rPr lang="es-MX" sz="1100" dirty="0" smtClean="0">
                <a:solidFill>
                  <a:schemeClr val="tx1"/>
                </a:solidFill>
              </a:rPr>
              <a:t>Artículo 13, VII</a:t>
            </a:r>
            <a:r>
              <a:rPr lang="es-MX" sz="1100" dirty="0">
                <a:solidFill>
                  <a:schemeClr val="tx1"/>
                </a:solidFill>
              </a:rPr>
              <a:t>.- Coordinar y operar un padrón estatal de alumnos, docentes, instituciones y centros escolares; </a:t>
            </a:r>
            <a:r>
              <a:rPr lang="es-MX" sz="1100" dirty="0" smtClean="0">
                <a:solidFill>
                  <a:schemeClr val="tx1"/>
                </a:solidFill>
              </a:rPr>
              <a:t>un registro </a:t>
            </a:r>
            <a:r>
              <a:rPr lang="es-MX" sz="1100" dirty="0">
                <a:solidFill>
                  <a:schemeClr val="tx1"/>
                </a:solidFill>
              </a:rPr>
              <a:t>estatal de emisión, validación e inscripción de documentos académicos y </a:t>
            </a:r>
            <a:r>
              <a:rPr lang="es-MX" sz="1100" b="1" dirty="0">
                <a:solidFill>
                  <a:srgbClr val="000099"/>
                </a:solidFill>
              </a:rPr>
              <a:t>establecer un </a:t>
            </a:r>
            <a:r>
              <a:rPr lang="es-MX" sz="1100" b="1" dirty="0" smtClean="0">
                <a:solidFill>
                  <a:srgbClr val="000099"/>
                </a:solidFill>
              </a:rPr>
              <a:t>sistema estatal </a:t>
            </a:r>
            <a:r>
              <a:rPr lang="es-MX" sz="1100" b="1" dirty="0">
                <a:solidFill>
                  <a:srgbClr val="000099"/>
                </a:solidFill>
              </a:rPr>
              <a:t>de información </a:t>
            </a:r>
            <a:r>
              <a:rPr lang="es-MX" sz="1100" b="1" dirty="0" smtClean="0">
                <a:solidFill>
                  <a:srgbClr val="000099"/>
                </a:solidFill>
              </a:rPr>
              <a:t>educativa</a:t>
            </a:r>
            <a:r>
              <a:rPr lang="es-MX" sz="1100" dirty="0" smtClean="0">
                <a:solidFill>
                  <a:schemeClr val="tx1"/>
                </a:solidFill>
              </a:rPr>
              <a:t>…  (</a:t>
            </a:r>
            <a:r>
              <a:rPr lang="es-MX" sz="1100" dirty="0">
                <a:solidFill>
                  <a:schemeClr val="tx1"/>
                </a:solidFill>
              </a:rPr>
              <a:t>Reformada DOF 11-09-2013</a:t>
            </a:r>
            <a:r>
              <a:rPr lang="es-MX" sz="11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124679" y="82636"/>
            <a:ext cx="7156048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800" dirty="0" smtClean="0">
                <a:solidFill>
                  <a:srgbClr val="000000"/>
                </a:solidFill>
                <a:latin typeface="Tahoma"/>
              </a:rPr>
              <a:t>PROTECCIÓN  INTEGRAL DE LA NIÑEZ </a:t>
            </a:r>
            <a:br>
              <a:rPr lang="es-MX" sz="1800" dirty="0" smtClean="0">
                <a:solidFill>
                  <a:srgbClr val="000000"/>
                </a:solidFill>
                <a:latin typeface="Tahoma"/>
              </a:rPr>
            </a:br>
            <a:r>
              <a:rPr lang="es-MX" sz="1800" dirty="0" smtClean="0">
                <a:solidFill>
                  <a:srgbClr val="000000"/>
                </a:solidFill>
                <a:latin typeface="Tahoma"/>
              </a:rPr>
              <a:t>Como interés superior de la Nación</a:t>
            </a:r>
            <a:endParaRPr lang="es-MX" sz="1800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62013" y="768623"/>
            <a:ext cx="2334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Marco Legal</a:t>
            </a:r>
            <a:endParaRPr lang="es-MX" sz="2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062" y="32524"/>
            <a:ext cx="343532" cy="36004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79252" y="6062728"/>
            <a:ext cx="7135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ctr"/>
            <a:r>
              <a:rPr lang="es-MX" sz="1600" b="1" dirty="0" smtClean="0">
                <a:solidFill>
                  <a:srgbClr val="000099"/>
                </a:solidFill>
              </a:rPr>
              <a:t>Queda pendiente la adecuación de La </a:t>
            </a:r>
            <a:r>
              <a:rPr lang="es-MX" sz="1600" b="1" dirty="0">
                <a:solidFill>
                  <a:srgbClr val="000099"/>
                </a:solidFill>
              </a:rPr>
              <a:t>ley de Educación </a:t>
            </a:r>
            <a:r>
              <a:rPr lang="es-MX" sz="1600" b="1" dirty="0" smtClean="0">
                <a:solidFill>
                  <a:srgbClr val="000099"/>
                </a:solidFill>
              </a:rPr>
              <a:t>todos </a:t>
            </a:r>
            <a:r>
              <a:rPr lang="es-MX" sz="1600" b="1" dirty="0">
                <a:solidFill>
                  <a:srgbClr val="000099"/>
                </a:solidFill>
              </a:rPr>
              <a:t>los y las escolares del sistema de educación básica sean pesados y medidos anualmente </a:t>
            </a:r>
          </a:p>
        </p:txBody>
      </p:sp>
    </p:spTree>
    <p:extLst>
      <p:ext uri="{BB962C8B-B14F-4D97-AF65-F5344CB8AC3E}">
        <p14:creationId xmlns="" xmlns:p14="http://schemas.microsoft.com/office/powerpoint/2010/main" val="5705142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290" y="597514"/>
            <a:ext cx="7339012" cy="576064"/>
          </a:xfrm>
        </p:spPr>
        <p:txBody>
          <a:bodyPr anchor="ctr">
            <a:noAutofit/>
          </a:bodyPr>
          <a:lstStyle/>
          <a:p>
            <a:pPr algn="ctr"/>
            <a:r>
              <a:rPr lang="es-MX" sz="3200" spc="200" dirty="0">
                <a:solidFill>
                  <a:prstClr val="black">
                    <a:lumMod val="95000"/>
                    <a:lumOff val="5000"/>
                  </a:prstClr>
                </a:solidFill>
              </a:rPr>
              <a:t>REGISTRO NACIONAL DE PESO Y TALLA</a:t>
            </a:r>
            <a:endParaRPr lang="es-MX" sz="1100" dirty="0"/>
          </a:p>
        </p:txBody>
      </p:sp>
      <p:graphicFrame>
        <p:nvGraphicFramePr>
          <p:cNvPr id="5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71971951"/>
              </p:ext>
            </p:extLst>
          </p:nvPr>
        </p:nvGraphicFramePr>
        <p:xfrm>
          <a:off x="635263" y="995458"/>
          <a:ext cx="8287356" cy="2145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="" xmlns:p14="http://schemas.microsoft.com/office/powerpoint/2010/main" val="1078190466"/>
              </p:ext>
            </p:extLst>
          </p:nvPr>
        </p:nvGraphicFramePr>
        <p:xfrm>
          <a:off x="317628" y="3295300"/>
          <a:ext cx="8508737" cy="2656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ángulo 6"/>
          <p:cNvSpPr/>
          <p:nvPr/>
        </p:nvSpPr>
        <p:spPr>
          <a:xfrm>
            <a:off x="2039007" y="2987523"/>
            <a:ext cx="436202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 sistema de Vigilancia Nutricional se compone de:</a:t>
            </a:r>
            <a:endParaRPr lang="es-ES" sz="140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="" xmlns:p14="http://schemas.microsoft.com/office/powerpoint/2010/main" val="1314999233"/>
              </p:ext>
            </p:extLst>
          </p:nvPr>
        </p:nvGraphicFramePr>
        <p:xfrm>
          <a:off x="800225" y="4460628"/>
          <a:ext cx="7547826" cy="1853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="" xmlns:p14="http://schemas.microsoft.com/office/powerpoint/2010/main" val="39531522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6059" y="413886"/>
            <a:ext cx="7429499" cy="923348"/>
          </a:xfrm>
        </p:spPr>
        <p:txBody>
          <a:bodyPr>
            <a:normAutofit/>
          </a:bodyPr>
          <a:lstStyle/>
          <a:p>
            <a:pPr algn="ctr"/>
            <a:r>
              <a:rPr lang="es-MX" sz="2800" dirty="0"/>
              <a:t>SISTEMAS INFORMATICOS DE INTELIGENCIA EPIDEMIOLÓGICA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4470" y="1936712"/>
            <a:ext cx="4505213" cy="1213461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000099"/>
                </a:solidFill>
              </a:rPr>
              <a:t>SIVNE </a:t>
            </a:r>
            <a:endParaRPr lang="en-US" dirty="0" smtClean="0">
              <a:solidFill>
                <a:srgbClr val="000099"/>
              </a:solidFill>
            </a:endParaRPr>
          </a:p>
          <a:p>
            <a:pPr lvl="1"/>
            <a:r>
              <a:rPr lang="en-US" dirty="0" smtClean="0"/>
              <a:t>Sistema de </a:t>
            </a:r>
            <a:r>
              <a:rPr lang="es-MX" dirty="0" smtClean="0"/>
              <a:t>Vigilancia </a:t>
            </a:r>
            <a:r>
              <a:rPr lang="es-MX" sz="3200" b="1" dirty="0" smtClean="0"/>
              <a:t>Nutricional</a:t>
            </a:r>
            <a:r>
              <a:rPr lang="es-MX" sz="3200" dirty="0" smtClean="0"/>
              <a:t> </a:t>
            </a:r>
            <a:r>
              <a:rPr lang="es-MX" dirty="0" smtClean="0"/>
              <a:t>en Escolares (Registro Nacional de Peso y Talla)</a:t>
            </a:r>
            <a:endParaRPr lang="es-MX" dirty="0" smtClean="0">
              <a:solidFill>
                <a:srgbClr val="002060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="" xmlns:p14="http://schemas.microsoft.com/office/powerpoint/2010/main" val="3562344434"/>
              </p:ext>
            </p:extLst>
          </p:nvPr>
        </p:nvGraphicFramePr>
        <p:xfrm>
          <a:off x="724470" y="2455470"/>
          <a:ext cx="8053899" cy="4198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errar llave 7"/>
          <p:cNvSpPr/>
          <p:nvPr/>
        </p:nvSpPr>
        <p:spPr>
          <a:xfrm rot="4657237">
            <a:off x="3585772" y="2660043"/>
            <a:ext cx="602584" cy="5934430"/>
          </a:xfrm>
          <a:prstGeom prst="rightBrace">
            <a:avLst>
              <a:gd name="adj1" fmla="val 58080"/>
              <a:gd name="adj2" fmla="val 4971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2021419" y="6056163"/>
            <a:ext cx="3890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0099"/>
                </a:solidFill>
              </a:rPr>
              <a:t>Vigilancia </a:t>
            </a:r>
            <a:r>
              <a:rPr lang="es-MX" b="1" dirty="0">
                <a:solidFill>
                  <a:srgbClr val="000099"/>
                </a:solidFill>
              </a:rPr>
              <a:t>N</a:t>
            </a:r>
            <a:r>
              <a:rPr lang="es-MX" b="1" dirty="0" smtClean="0">
                <a:solidFill>
                  <a:srgbClr val="000099"/>
                </a:solidFill>
              </a:rPr>
              <a:t>utricional en escuelas primarias</a:t>
            </a:r>
            <a:endParaRPr lang="es-MX" b="1" dirty="0">
              <a:solidFill>
                <a:srgbClr val="000099"/>
              </a:solidFill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589933" y="982051"/>
            <a:ext cx="3554067" cy="217869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200" dirty="0" smtClean="0">
                <a:solidFill>
                  <a:srgbClr val="000099"/>
                </a:solidFill>
              </a:rPr>
              <a:t>SIVNNEI</a:t>
            </a:r>
            <a:endParaRPr lang="es-MX" dirty="0" smtClean="0">
              <a:solidFill>
                <a:srgbClr val="000099"/>
              </a:solidFill>
            </a:endParaRPr>
          </a:p>
          <a:p>
            <a:pPr lvl="1"/>
            <a:r>
              <a:rPr lang="es-MX" dirty="0" smtClean="0"/>
              <a:t>Sistema de Vigilancia </a:t>
            </a:r>
            <a:r>
              <a:rPr lang="es-MX" sz="3200" b="1" dirty="0" smtClean="0"/>
              <a:t>Nutricional</a:t>
            </a:r>
            <a:r>
              <a:rPr lang="es-MX" sz="3200" dirty="0" smtClean="0"/>
              <a:t> </a:t>
            </a:r>
            <a:r>
              <a:rPr lang="es-MX" dirty="0" smtClean="0"/>
              <a:t>y </a:t>
            </a:r>
            <a:r>
              <a:rPr lang="es-MX" sz="3200" b="1" dirty="0" smtClean="0"/>
              <a:t>Neurodesarrollo</a:t>
            </a:r>
            <a:r>
              <a:rPr lang="es-MX" sz="3200" dirty="0" smtClean="0"/>
              <a:t> </a:t>
            </a:r>
            <a:r>
              <a:rPr lang="es-MX" dirty="0" smtClean="0"/>
              <a:t>en Estancias Infantiles</a:t>
            </a:r>
            <a:endParaRPr lang="es-MX" dirty="0" smtClean="0">
              <a:solidFill>
                <a:srgbClr val="00206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379052" y="5058562"/>
            <a:ext cx="3296874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Ya está disponible</a:t>
            </a:r>
          </a:p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SIVNE</a:t>
            </a:r>
            <a:endParaRPr lang="es-MX" b="1" dirty="0" smtClean="0">
              <a:solidFill>
                <a:schemeClr val="tx1"/>
              </a:solidFill>
            </a:endParaRPr>
          </a:p>
          <a:p>
            <a:pPr algn="ctr"/>
            <a:r>
              <a:rPr lang="es-MX" dirty="0" smtClean="0">
                <a:solidFill>
                  <a:schemeClr val="tx1"/>
                </a:solidFill>
              </a:rPr>
              <a:t>Para el ciclo escolar 2018-2019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190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463938"/>
          </a:xfrm>
        </p:spPr>
        <p:txBody>
          <a:bodyPr anchor="t">
            <a:normAutofit/>
          </a:bodyPr>
          <a:lstStyle/>
          <a:p>
            <a:pPr algn="ctr"/>
            <a:r>
              <a:rPr lang="es-MX" sz="2800" dirty="0" smtClean="0"/>
              <a:t>CARACTERÍSTICAS DE LOS SISTEMAS</a:t>
            </a:r>
            <a:endParaRPr lang="es-MX" sz="28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768096" y="912339"/>
            <a:ext cx="3435949" cy="823912"/>
          </a:xfrm>
        </p:spPr>
        <p:txBody>
          <a:bodyPr anchor="ctr">
            <a:normAutofit/>
          </a:bodyPr>
          <a:lstStyle/>
          <a:p>
            <a:r>
              <a:rPr lang="es-MX" sz="3200" dirty="0" smtClean="0"/>
              <a:t>SIVNE </a:t>
            </a:r>
            <a:endParaRPr lang="es-MX" sz="32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617026" y="2060329"/>
            <a:ext cx="3658793" cy="3868833"/>
          </a:xfrm>
        </p:spPr>
        <p:txBody>
          <a:bodyPr>
            <a:noAutofit/>
          </a:bodyPr>
          <a:lstStyle/>
          <a:p>
            <a:pPr algn="just"/>
            <a:r>
              <a:rPr lang="es-MX" dirty="0" smtClean="0"/>
              <a:t>Seguridad </a:t>
            </a:r>
            <a:r>
              <a:rPr lang="es-MX" dirty="0"/>
              <a:t>de los datos (Protocolos de encriptación y protección de datos personales)</a:t>
            </a:r>
          </a:p>
          <a:p>
            <a:pPr algn="just"/>
            <a:r>
              <a:rPr lang="es-MX" b="1" dirty="0">
                <a:solidFill>
                  <a:srgbClr val="000099"/>
                </a:solidFill>
              </a:rPr>
              <a:t>Manejo de toda la Matrícula de Escolares del País </a:t>
            </a:r>
            <a:endParaRPr lang="es-MX" b="1" dirty="0" smtClean="0">
              <a:solidFill>
                <a:srgbClr val="000099"/>
              </a:solidFill>
            </a:endParaRPr>
          </a:p>
          <a:p>
            <a:pPr lvl="1" algn="just"/>
            <a:r>
              <a:rPr lang="es-MX" b="1" dirty="0" smtClean="0">
                <a:solidFill>
                  <a:srgbClr val="000099"/>
                </a:solidFill>
              </a:rPr>
              <a:t>14 </a:t>
            </a:r>
            <a:r>
              <a:rPr lang="es-MX" b="1" dirty="0">
                <a:solidFill>
                  <a:srgbClr val="000099"/>
                </a:solidFill>
              </a:rPr>
              <a:t>Millones de </a:t>
            </a:r>
            <a:r>
              <a:rPr lang="es-MX" b="1" dirty="0" smtClean="0">
                <a:solidFill>
                  <a:srgbClr val="000099"/>
                </a:solidFill>
              </a:rPr>
              <a:t>Escolares</a:t>
            </a:r>
            <a:endParaRPr lang="es-MX" b="1" dirty="0">
              <a:solidFill>
                <a:srgbClr val="000099"/>
              </a:solidFill>
            </a:endParaRPr>
          </a:p>
          <a:p>
            <a:pPr lvl="1" algn="just"/>
            <a:r>
              <a:rPr lang="es-MX" b="1" dirty="0">
                <a:solidFill>
                  <a:srgbClr val="000099"/>
                </a:solidFill>
              </a:rPr>
              <a:t>100 mil Escuelas</a:t>
            </a:r>
          </a:p>
          <a:p>
            <a:pPr algn="just"/>
            <a:r>
              <a:rPr lang="es-MX" b="1" dirty="0">
                <a:solidFill>
                  <a:srgbClr val="000099"/>
                </a:solidFill>
              </a:rPr>
              <a:t>Análisis de indicadores antropométricos (Peso y Talla)</a:t>
            </a:r>
          </a:p>
          <a:p>
            <a:pPr algn="just"/>
            <a:r>
              <a:rPr lang="es-MX" dirty="0"/>
              <a:t>Generación de reportes y mapas en tiempo real</a:t>
            </a:r>
          </a:p>
          <a:p>
            <a:pPr algn="just"/>
            <a:endParaRPr lang="es-MX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4834855" y="912339"/>
            <a:ext cx="3433565" cy="823912"/>
          </a:xfrm>
        </p:spPr>
        <p:txBody>
          <a:bodyPr anchor="ctr">
            <a:normAutofit/>
          </a:bodyPr>
          <a:lstStyle/>
          <a:p>
            <a:r>
              <a:rPr lang="es-MX" sz="3200" dirty="0" smtClean="0"/>
              <a:t>SIVNNEI</a:t>
            </a:r>
            <a:endParaRPr lang="es-MX" sz="3200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>
          <a:xfrm>
            <a:off x="4843602" y="2060329"/>
            <a:ext cx="3656408" cy="4128715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s-MX" sz="1800" dirty="0"/>
              <a:t>Seguridad de los datos (Protocolos de encriptación y protección de datos personales)</a:t>
            </a:r>
          </a:p>
          <a:p>
            <a:pPr algn="just"/>
            <a:r>
              <a:rPr lang="es-MX" sz="1800" b="1" dirty="0">
                <a:solidFill>
                  <a:srgbClr val="000099"/>
                </a:solidFill>
              </a:rPr>
              <a:t>Manejo de todas las Estancias Infantiles de DIF-SEDESOL </a:t>
            </a:r>
          </a:p>
          <a:p>
            <a:pPr lvl="1" algn="just"/>
            <a:r>
              <a:rPr lang="es-MX" b="1" dirty="0" smtClean="0">
                <a:solidFill>
                  <a:srgbClr val="000099"/>
                </a:solidFill>
              </a:rPr>
              <a:t>≈ 9000 Estancias y </a:t>
            </a:r>
            <a:r>
              <a:rPr lang="es-MX" b="1" dirty="0">
                <a:solidFill>
                  <a:srgbClr val="000099"/>
                </a:solidFill>
              </a:rPr>
              <a:t>Jardines de Niños del Estado de Puebla </a:t>
            </a:r>
          </a:p>
          <a:p>
            <a:pPr lvl="1" algn="just"/>
            <a:r>
              <a:rPr lang="es-MX" b="1" dirty="0">
                <a:solidFill>
                  <a:srgbClr val="000099"/>
                </a:solidFill>
              </a:rPr>
              <a:t> </a:t>
            </a:r>
            <a:r>
              <a:rPr lang="es-MX" b="1" dirty="0" smtClean="0">
                <a:solidFill>
                  <a:srgbClr val="000099"/>
                </a:solidFill>
              </a:rPr>
              <a:t>≈ 300,000 </a:t>
            </a:r>
            <a:r>
              <a:rPr lang="es-MX" b="1" dirty="0">
                <a:solidFill>
                  <a:srgbClr val="000099"/>
                </a:solidFill>
              </a:rPr>
              <a:t>menores) Sistema en constante crecimiento</a:t>
            </a:r>
          </a:p>
          <a:p>
            <a:pPr algn="just"/>
            <a:r>
              <a:rPr lang="es-MX" sz="1800" b="1" dirty="0">
                <a:solidFill>
                  <a:srgbClr val="000099"/>
                </a:solidFill>
              </a:rPr>
              <a:t>Análisis de Neurodesarrollo </a:t>
            </a:r>
            <a:r>
              <a:rPr lang="es-MX" sz="1600" b="1" dirty="0">
                <a:solidFill>
                  <a:srgbClr val="000099"/>
                </a:solidFill>
              </a:rPr>
              <a:t>(Prueba EDI desarrollada en el </a:t>
            </a:r>
            <a:r>
              <a:rPr lang="es-MX" sz="1600" b="1" dirty="0" smtClean="0">
                <a:solidFill>
                  <a:srgbClr val="000099"/>
                </a:solidFill>
              </a:rPr>
              <a:t>Hospital Infantil </a:t>
            </a:r>
            <a:r>
              <a:rPr lang="es-MX" sz="1600" b="1" dirty="0">
                <a:solidFill>
                  <a:srgbClr val="000099"/>
                </a:solidFill>
              </a:rPr>
              <a:t>de México) </a:t>
            </a:r>
          </a:p>
          <a:p>
            <a:pPr algn="just"/>
            <a:r>
              <a:rPr lang="es-MX" sz="1800" dirty="0"/>
              <a:t>Generación de reportes en tiempo real</a:t>
            </a:r>
          </a:p>
        </p:txBody>
      </p:sp>
      <p:pic>
        <p:nvPicPr>
          <p:cNvPr id="8" name="Marcador de contenido 4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5177" y="1202784"/>
            <a:ext cx="3683243" cy="5334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72" y="1068886"/>
            <a:ext cx="3552747" cy="779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908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2426" y="625642"/>
            <a:ext cx="7429499" cy="417547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800" dirty="0" smtClean="0"/>
              <a:t>NUMERALIA DE EVALUACIÓN</a:t>
            </a:r>
            <a:endParaRPr lang="es-MX" sz="28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="" xmlns:p14="http://schemas.microsoft.com/office/powerpoint/2010/main" val="2398120657"/>
              </p:ext>
            </p:extLst>
          </p:nvPr>
        </p:nvGraphicFramePr>
        <p:xfrm>
          <a:off x="812141" y="1168724"/>
          <a:ext cx="8052726" cy="3412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089" y="4581626"/>
            <a:ext cx="7180620" cy="1728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1495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2997</TotalTime>
  <Words>2235</Words>
  <Application>Microsoft Office PowerPoint</Application>
  <PresentationFormat>Presentación en pantalla (4:3)</PresentationFormat>
  <Paragraphs>307</Paragraphs>
  <Slides>42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Integral</vt:lpstr>
      <vt:lpstr>REGISTRO NACIONAL DE PESO Y TALLA</vt:lpstr>
      <vt:lpstr>CONTENIDO</vt:lpstr>
      <vt:lpstr>¿Porqué se necesita saber la evolución nutricional de niñas y niños?</vt:lpstr>
      <vt:lpstr>¿Porqué se requiere un sistema de vigilancia nutricional?</vt:lpstr>
      <vt:lpstr>Diapositiva 5</vt:lpstr>
      <vt:lpstr>REGISTRO NACIONAL DE PESO Y TALLA</vt:lpstr>
      <vt:lpstr>SISTEMAS INFORMATICOS DE INTELIGENCIA EPIDEMIOLÓGICA</vt:lpstr>
      <vt:lpstr>CARACTERÍSTICAS DE LOS SISTEMAS</vt:lpstr>
      <vt:lpstr>NUMERALIA DE EVALUACIÓN</vt:lpstr>
      <vt:lpstr>REGISTRO NACIONAL DE PESO Y TALLA</vt:lpstr>
      <vt:lpstr>COMPARATIVO HISTÓRICO</vt:lpstr>
      <vt:lpstr>Cobertura registrada por ciclo escolar</vt:lpstr>
      <vt:lpstr>REGISTRO NACIONAL DE PESO Y TALLA</vt:lpstr>
      <vt:lpstr>Diapositiva 14</vt:lpstr>
      <vt:lpstr>REGISTRO NACIONAL DE PESO Y TALLA</vt:lpstr>
      <vt:lpstr>Diapositiva 16</vt:lpstr>
      <vt:lpstr>Prevalencia estatal de sobrepeso y obesidad, por grado escolar Registro Nacional de Peso y Talla 2018</vt:lpstr>
      <vt:lpstr>Prevalencia de sobrepeso y obesidad</vt:lpstr>
      <vt:lpstr>Diapositiva 19</vt:lpstr>
      <vt:lpstr>REGISTRO NACIONAL DE PESO Y TALLA</vt:lpstr>
      <vt:lpstr>Estrategia de acompañamiento de Desarrollo Infantil y Vigilancia Nutricional</vt:lpstr>
      <vt:lpstr>Diapositiva 22</vt:lpstr>
      <vt:lpstr>Numeralia, evaluación 2018</vt:lpstr>
      <vt:lpstr>Diapositiva 24</vt:lpstr>
      <vt:lpstr>REGISTRO NACIONAL DE PESO Y TALLA</vt:lpstr>
      <vt:lpstr>Diapositiva 26</vt:lpstr>
      <vt:lpstr>Diapositiva 27</vt:lpstr>
      <vt:lpstr>REGISTRO NACIONAL DE PESO Y TALLA</vt:lpstr>
      <vt:lpstr>Diapositiva 29</vt:lpstr>
      <vt:lpstr>Diapositiva 30</vt:lpstr>
      <vt:lpstr>REGISTRO NACIONAL DE PESO Y TALLA</vt:lpstr>
      <vt:lpstr>Resultado por semáforo del desarrollo global,  primera medición, 2017</vt:lpstr>
      <vt:lpstr>Resultado por semáforo del desarrollo global,  SEGUNDA medición, 2018</vt:lpstr>
      <vt:lpstr>REGISTRO NACIONAL DE PESO Y TALLA</vt:lpstr>
      <vt:lpstr>Diapositiva 35</vt:lpstr>
      <vt:lpstr>REGISTRO NACIONAL DE PESO Y TALLA</vt:lpstr>
      <vt:lpstr>Comparativo histórico de la Prevalencia de sobrepeso + obesidad en población preescolar (12 a 60 meses), por presencia de talla baja</vt:lpstr>
      <vt:lpstr>Conclusiones</vt:lpstr>
      <vt:lpstr>REGISTRO NACIONAL DE PESO Y TALLA</vt:lpstr>
      <vt:lpstr>CUMPLIR CON EL REGISTRO DE SU COBERTURA TOTAL ¡TODOS!</vt:lpstr>
      <vt:lpstr>¡El bienestar de nuestra infancia es responsabilidad de todos!</vt:lpstr>
      <vt:lpstr>REGISTRO NACIONAL DE PESO Y TALLA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JESUS FLORES</dc:creator>
  <cp:lastModifiedBy>Abelardo Avila C</cp:lastModifiedBy>
  <cp:revision>47</cp:revision>
  <dcterms:created xsi:type="dcterms:W3CDTF">2018-10-16T13:37:37Z</dcterms:created>
  <dcterms:modified xsi:type="dcterms:W3CDTF">2018-10-25T19:34:06Z</dcterms:modified>
</cp:coreProperties>
</file>