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1" r:id="rId2"/>
    <p:sldId id="260" r:id="rId3"/>
    <p:sldId id="264" r:id="rId4"/>
    <p:sldId id="300" r:id="rId5"/>
    <p:sldId id="281" r:id="rId6"/>
    <p:sldId id="282" r:id="rId7"/>
    <p:sldId id="303" r:id="rId8"/>
    <p:sldId id="283" r:id="rId9"/>
    <p:sldId id="284" r:id="rId10"/>
    <p:sldId id="290" r:id="rId11"/>
    <p:sldId id="296" r:id="rId12"/>
    <p:sldId id="297" r:id="rId13"/>
    <p:sldId id="298" r:id="rId14"/>
    <p:sldId id="299" r:id="rId15"/>
    <p:sldId id="305" r:id="rId16"/>
    <p:sldId id="280" r:id="rId17"/>
    <p:sldId id="262" r:id="rId18"/>
    <p:sldId id="333" r:id="rId19"/>
    <p:sldId id="336" r:id="rId20"/>
    <p:sldId id="334" r:id="rId21"/>
    <p:sldId id="330" r:id="rId22"/>
    <p:sldId id="337" r:id="rId23"/>
    <p:sldId id="331" r:id="rId24"/>
    <p:sldId id="306" r:id="rId25"/>
    <p:sldId id="322" r:id="rId26"/>
    <p:sldId id="317" r:id="rId27"/>
    <p:sldId id="263" r:id="rId28"/>
    <p:sldId id="314" r:id="rId29"/>
    <p:sldId id="316" r:id="rId30"/>
    <p:sldId id="315" r:id="rId31"/>
    <p:sldId id="313" r:id="rId32"/>
    <p:sldId id="321" r:id="rId33"/>
    <p:sldId id="332" r:id="rId34"/>
  </p:sldIdLst>
  <p:sldSz cx="9144000" cy="6858000" type="screen4x3"/>
  <p:notesSz cx="7010400" cy="9296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Hortensia Hernandez Perez" initials="LHHP" lastIdx="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01" autoAdjust="0"/>
    <p:restoredTop sz="94801" autoAdjust="0"/>
  </p:normalViewPr>
  <p:slideViewPr>
    <p:cSldViewPr snapToGrid="0" snapToObjects="1">
      <p:cViewPr>
        <p:scale>
          <a:sx n="100" d="100"/>
          <a:sy n="100" d="100"/>
        </p:scale>
        <p:origin x="216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emma\Desktop\EMMA\SCD-CS%2013-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C:\Users\emma\Desktop\EMMA\SCD-CS%2013-1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C:\Users\emma\Desktop\EMMA\SCD-CS%2013-18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Hoja_de_c_lculo_de_Microsoft_Excel1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Hoja_de_c_lculo_de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s-MX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Comités</a:t>
            </a:r>
            <a:r>
              <a:rPr lang="es-MX" b="1" baseline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Contraloría Social por Estado</a:t>
            </a:r>
          </a:p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es-MX" sz="800" b="1" baseline="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</a:defRPr>
            </a:pPr>
            <a:r>
              <a:rPr lang="es-MX" b="1" baseline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2014-2018</a:t>
            </a:r>
            <a:endParaRPr lang="es-MX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_trad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3D8-4F3F-9B71-587F45873147}"/>
              </c:ext>
            </c:extLst>
          </c:dPt>
          <c:dPt>
            <c:idx val="1"/>
            <c:invertIfNegative val="0"/>
            <c:bubble3D val="0"/>
            <c:spPr>
              <a:solidFill>
                <a:srgbClr val="40B903"/>
              </a:solidFill>
              <a:ln>
                <a:solidFill>
                  <a:srgbClr val="40B903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D8-4F3F-9B71-587F45873147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3D8-4F3F-9B71-587F45873147}"/>
              </c:ext>
            </c:extLst>
          </c:dPt>
          <c:dPt>
            <c:idx val="3"/>
            <c:invertIfNegative val="0"/>
            <c:bubble3D val="0"/>
            <c:spPr>
              <a:solidFill>
                <a:srgbClr val="40B903"/>
              </a:solidFill>
              <a:ln>
                <a:solidFill>
                  <a:srgbClr val="40B903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3D8-4F3F-9B71-587F45873147}"/>
              </c:ext>
            </c:extLst>
          </c:dPt>
          <c:dPt>
            <c:idx val="4"/>
            <c:invertIfNegative val="0"/>
            <c:bubble3D val="0"/>
            <c:spPr>
              <a:solidFill>
                <a:srgbClr val="40B903"/>
              </a:solidFill>
              <a:ln>
                <a:solidFill>
                  <a:srgbClr val="40B903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3D8-4F3F-9B71-587F45873147}"/>
              </c:ext>
            </c:extLst>
          </c:dPt>
          <c:dPt>
            <c:idx val="5"/>
            <c:invertIfNegative val="0"/>
            <c:bubble3D val="0"/>
            <c:spPr>
              <a:solidFill>
                <a:srgbClr val="40B903"/>
              </a:solidFill>
              <a:ln>
                <a:solidFill>
                  <a:srgbClr val="40B903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3D8-4F3F-9B71-587F45873147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3D8-4F3F-9B71-587F45873147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3D8-4F3F-9B71-587F45873147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3D8-4F3F-9B71-587F45873147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3D8-4F3F-9B71-587F45873147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3D8-4F3F-9B71-587F45873147}"/>
              </c:ext>
            </c:extLst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C3D8-4F3F-9B71-587F45873147}"/>
              </c:ext>
            </c:extLst>
          </c:dPt>
          <c:dPt>
            <c:idx val="14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3D8-4F3F-9B71-587F45873147}"/>
              </c:ext>
            </c:extLst>
          </c:dPt>
          <c:dPt>
            <c:idx val="15"/>
            <c:invertIfNegative val="0"/>
            <c:bubble3D val="0"/>
            <c:spPr>
              <a:solidFill>
                <a:srgbClr val="40B903"/>
              </a:solidFill>
              <a:ln>
                <a:solidFill>
                  <a:srgbClr val="40B903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3D8-4F3F-9B71-587F45873147}"/>
              </c:ext>
            </c:extLst>
          </c:dPt>
          <c:dPt>
            <c:idx val="16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3D8-4F3F-9B71-587F45873147}"/>
              </c:ext>
            </c:extLst>
          </c:dPt>
          <c:dPt>
            <c:idx val="17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3D8-4F3F-9B71-587F45873147}"/>
              </c:ext>
            </c:extLst>
          </c:dPt>
          <c:dPt>
            <c:idx val="18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3D8-4F3F-9B71-587F45873147}"/>
              </c:ext>
            </c:extLst>
          </c:dPt>
          <c:dPt>
            <c:idx val="19"/>
            <c:invertIfNegative val="0"/>
            <c:bubble3D val="0"/>
            <c:spPr>
              <a:solidFill>
                <a:srgbClr val="40B903"/>
              </a:solidFill>
              <a:ln>
                <a:solidFill>
                  <a:srgbClr val="40B903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3D8-4F3F-9B71-587F45873147}"/>
              </c:ext>
            </c:extLst>
          </c:dPt>
          <c:dPt>
            <c:idx val="20"/>
            <c:invertIfNegative val="0"/>
            <c:bubble3D val="0"/>
            <c:spPr>
              <a:solidFill>
                <a:srgbClr val="40B903"/>
              </a:solidFill>
              <a:ln>
                <a:solidFill>
                  <a:srgbClr val="40B903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3D8-4F3F-9B71-587F45873147}"/>
              </c:ext>
            </c:extLst>
          </c:dPt>
          <c:dPt>
            <c:idx val="21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3D8-4F3F-9B71-587F45873147}"/>
              </c:ext>
            </c:extLst>
          </c:dPt>
          <c:dPt>
            <c:idx val="22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3D8-4F3F-9B71-587F45873147}"/>
              </c:ext>
            </c:extLst>
          </c:dPt>
          <c:dPt>
            <c:idx val="23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3D8-4F3F-9B71-587F45873147}"/>
              </c:ext>
            </c:extLst>
          </c:dPt>
          <c:dPt>
            <c:idx val="24"/>
            <c:invertIfNegative val="0"/>
            <c:bubble3D val="0"/>
            <c:spPr>
              <a:solidFill>
                <a:srgbClr val="40B903"/>
              </a:solidFill>
              <a:ln>
                <a:solidFill>
                  <a:srgbClr val="40B903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3D8-4F3F-9B71-587F45873147}"/>
              </c:ext>
            </c:extLst>
          </c:dPt>
          <c:dPt>
            <c:idx val="25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3D8-4F3F-9B71-587F45873147}"/>
              </c:ext>
            </c:extLst>
          </c:dPt>
          <c:dPt>
            <c:idx val="26"/>
            <c:invertIfNegative val="0"/>
            <c:bubble3D val="0"/>
            <c:spPr>
              <a:solidFill>
                <a:srgbClr val="40B903"/>
              </a:solidFill>
              <a:ln>
                <a:solidFill>
                  <a:srgbClr val="40B903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C3D8-4F3F-9B71-587F45873147}"/>
              </c:ext>
            </c:extLst>
          </c:dPt>
          <c:dPt>
            <c:idx val="27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C3D8-4F3F-9B71-587F45873147}"/>
              </c:ext>
            </c:extLst>
          </c:dPt>
          <c:dPt>
            <c:idx val="28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C3D8-4F3F-9B71-587F45873147}"/>
              </c:ext>
            </c:extLst>
          </c:dPt>
          <c:dPt>
            <c:idx val="29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C3D8-4F3F-9B71-587F45873147}"/>
              </c:ext>
            </c:extLst>
          </c:dPt>
          <c:dPt>
            <c:idx val="30"/>
            <c:invertIfNegative val="0"/>
            <c:bubble3D val="0"/>
            <c:spPr>
              <a:solidFill>
                <a:srgbClr val="40B903"/>
              </a:solidFill>
              <a:ln>
                <a:solidFill>
                  <a:srgbClr val="40B903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C3D8-4F3F-9B71-587F45873147}"/>
              </c:ext>
            </c:extLst>
          </c:dPt>
          <c:dPt>
            <c:idx val="3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C3D8-4F3F-9B71-587F45873147}"/>
              </c:ext>
            </c:extLst>
          </c:dPt>
          <c:cat>
            <c:strRef>
              <c:f>'[SCD-CS 13-18.xlsx]CS'!$L$4:$L$35</c:f>
              <c:strCache>
                <c:ptCount val="32"/>
                <c:pt idx="0">
                  <c:v>Aguascalientes</c:v>
                </c:pt>
                <c:pt idx="1">
                  <c:v>Baja California  </c:v>
                </c:pt>
                <c:pt idx="2">
                  <c:v>Baja California Sur</c:v>
                </c:pt>
                <c:pt idx="3">
                  <c:v>Campeche</c:v>
                </c:pt>
                <c:pt idx="4">
                  <c:v>Coahuila</c:v>
                </c:pt>
                <c:pt idx="5">
                  <c:v>Colima</c:v>
                </c:pt>
                <c:pt idx="6">
                  <c:v>Chiapas</c:v>
                </c:pt>
                <c:pt idx="7">
                  <c:v>Chihuahua</c:v>
                </c:pt>
                <c:pt idx="8">
                  <c:v>Ciudad de México</c:v>
                </c:pt>
                <c:pt idx="9">
                  <c:v>Durango</c:v>
                </c:pt>
                <c:pt idx="10">
                  <c:v>Guanajuato </c:v>
                </c:pt>
                <c:pt idx="11">
                  <c:v>Guerrero</c:v>
                </c:pt>
                <c:pt idx="12">
                  <c:v>Hidalgo</c:v>
                </c:pt>
                <c:pt idx="13">
                  <c:v>Jalisco</c:v>
                </c:pt>
                <c:pt idx="14">
                  <c:v>México</c:v>
                </c:pt>
                <c:pt idx="15">
                  <c:v>Michoacán</c:v>
                </c:pt>
                <c:pt idx="16">
                  <c:v>Morelos</c:v>
                </c:pt>
                <c:pt idx="17">
                  <c:v>Nayarit</c:v>
                </c:pt>
                <c:pt idx="18">
                  <c:v>Nuevo León</c:v>
                </c:pt>
                <c:pt idx="19">
                  <c:v>Oaxaca</c:v>
                </c:pt>
                <c:pt idx="20">
                  <c:v>Puebla</c:v>
                </c:pt>
                <c:pt idx="21">
                  <c:v>Querétaro</c:v>
                </c:pt>
                <c:pt idx="22">
                  <c:v>Quintana Roo</c:v>
                </c:pt>
                <c:pt idx="23">
                  <c:v>San Luis Potosí</c:v>
                </c:pt>
                <c:pt idx="24">
                  <c:v>Sinaloa</c:v>
                </c:pt>
                <c:pt idx="25">
                  <c:v>Sonora</c:v>
                </c:pt>
                <c:pt idx="26">
                  <c:v>Tabasco</c:v>
                </c:pt>
                <c:pt idx="27">
                  <c:v>Tamaulipas</c:v>
                </c:pt>
                <c:pt idx="28">
                  <c:v>Tlaxcala</c:v>
                </c:pt>
                <c:pt idx="29">
                  <c:v>Veracruz</c:v>
                </c:pt>
                <c:pt idx="30">
                  <c:v>Yucatán</c:v>
                </c:pt>
                <c:pt idx="31">
                  <c:v>Zacatecas</c:v>
                </c:pt>
              </c:strCache>
            </c:strRef>
          </c:cat>
          <c:val>
            <c:numRef>
              <c:f>'[SCD-CS 13-18.xlsx]CS'!$M$4:$M$35</c:f>
              <c:numCache>
                <c:formatCode>_(* #,##0_);_(* \(#,##0\);_(* "-"_);_(@_)</c:formatCode>
                <c:ptCount val="32"/>
                <c:pt idx="0">
                  <c:v>92.0</c:v>
                </c:pt>
                <c:pt idx="1">
                  <c:v>239.0</c:v>
                </c:pt>
                <c:pt idx="2" formatCode="General">
                  <c:v>48.0</c:v>
                </c:pt>
                <c:pt idx="3">
                  <c:v>264.0</c:v>
                </c:pt>
                <c:pt idx="4">
                  <c:v>329.0</c:v>
                </c:pt>
                <c:pt idx="5">
                  <c:v>265.0</c:v>
                </c:pt>
                <c:pt idx="6">
                  <c:v>90.0</c:v>
                </c:pt>
                <c:pt idx="7">
                  <c:v>201.0</c:v>
                </c:pt>
                <c:pt idx="8" formatCode="General">
                  <c:v>0.0</c:v>
                </c:pt>
                <c:pt idx="9">
                  <c:v>115.0</c:v>
                </c:pt>
                <c:pt idx="10" formatCode="General">
                  <c:v>0.0</c:v>
                </c:pt>
                <c:pt idx="11">
                  <c:v>85.0</c:v>
                </c:pt>
                <c:pt idx="12">
                  <c:v>181.0</c:v>
                </c:pt>
                <c:pt idx="13">
                  <c:v>196.0</c:v>
                </c:pt>
                <c:pt idx="14">
                  <c:v>137.0</c:v>
                </c:pt>
                <c:pt idx="15">
                  <c:v>320.0</c:v>
                </c:pt>
                <c:pt idx="16">
                  <c:v>175.0</c:v>
                </c:pt>
                <c:pt idx="17">
                  <c:v>119.0</c:v>
                </c:pt>
                <c:pt idx="18">
                  <c:v>213.0</c:v>
                </c:pt>
                <c:pt idx="19" formatCode="General">
                  <c:v>429.0</c:v>
                </c:pt>
                <c:pt idx="20">
                  <c:v>257.0</c:v>
                </c:pt>
                <c:pt idx="21" formatCode="General">
                  <c:v>58.0</c:v>
                </c:pt>
                <c:pt idx="22">
                  <c:v>146.0</c:v>
                </c:pt>
                <c:pt idx="23">
                  <c:v>139.0</c:v>
                </c:pt>
                <c:pt idx="24">
                  <c:v>296.0</c:v>
                </c:pt>
                <c:pt idx="25" formatCode="General">
                  <c:v>62.0</c:v>
                </c:pt>
                <c:pt idx="26" formatCode="General">
                  <c:v>382.0</c:v>
                </c:pt>
                <c:pt idx="27">
                  <c:v>187.0</c:v>
                </c:pt>
                <c:pt idx="28">
                  <c:v>125.0</c:v>
                </c:pt>
                <c:pt idx="29">
                  <c:v>110.0</c:v>
                </c:pt>
                <c:pt idx="30" formatCode="General">
                  <c:v>378.0</c:v>
                </c:pt>
                <c:pt idx="31">
                  <c:v>194.0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C-C3D8-4F3F-9B71-587F458731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2251024"/>
        <c:axId val="2113986880"/>
      </c:barChart>
      <c:catAx>
        <c:axId val="211225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113986880"/>
        <c:crosses val="autoZero"/>
        <c:auto val="1"/>
        <c:lblAlgn val="ctr"/>
        <c:lblOffset val="100"/>
        <c:noMultiLvlLbl val="0"/>
      </c:catAx>
      <c:valAx>
        <c:axId val="211398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112251024"/>
        <c:crosses val="autoZero"/>
        <c:crossBetween val="between"/>
      </c:valAx>
      <c:spPr>
        <a:noFill/>
        <a:ln w="38100"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Diferencia</a:t>
            </a:r>
            <a:r>
              <a:rPr lang="en-US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registro</a:t>
            </a:r>
            <a:r>
              <a:rPr lang="en-US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Comités</a:t>
            </a:r>
            <a:r>
              <a:rPr lang="en-US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entre I.C y SICS</a:t>
            </a:r>
          </a:p>
          <a:p>
            <a:pPr>
              <a:defRPr/>
            </a:pPr>
            <a:endParaRPr lang="en-US" sz="8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lang="en-US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2014-2018</a:t>
            </a:r>
          </a:p>
        </c:rich>
      </c:tx>
      <c:layout>
        <c:manualLayout>
          <c:xMode val="edge"/>
          <c:yMode val="edge"/>
          <c:x val="0.2036558425172"/>
          <c:y val="0.0343778044600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>
        <c:manualLayout>
          <c:layoutTarget val="inner"/>
          <c:xMode val="edge"/>
          <c:yMode val="edge"/>
          <c:x val="0.0981504811898513"/>
          <c:y val="0.185601851851852"/>
          <c:w val="0.871293963254593"/>
          <c:h val="0.614984324876057"/>
        </c:manualLayout>
      </c:layout>
      <c:lineChart>
        <c:grouping val="standard"/>
        <c:varyColors val="0"/>
        <c:ser>
          <c:idx val="0"/>
          <c:order val="0"/>
          <c:tx>
            <c:strRef>
              <c:f>'[SCD-CS 13-18.xlsx]CS'!$B$50:$C$50</c:f>
              <c:strCache>
                <c:ptCount val="2"/>
                <c:pt idx="0">
                  <c:v>Comités registrados I.C.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'[SCD-CS 13-18.xlsx]CS'!$D$49:$H$49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'[SCD-CS 13-18.xlsx]CS'!$D$50:$H$50</c:f>
              <c:numCache>
                <c:formatCode>General</c:formatCode>
                <c:ptCount val="5"/>
                <c:pt idx="0">
                  <c:v>1333.0</c:v>
                </c:pt>
                <c:pt idx="1">
                  <c:v>1201.0</c:v>
                </c:pt>
                <c:pt idx="2">
                  <c:v>1218.0</c:v>
                </c:pt>
                <c:pt idx="3">
                  <c:v>1245.0</c:v>
                </c:pt>
                <c:pt idx="4">
                  <c:v>835.0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4F4-4F93-8B02-13AC1E85F75D}"/>
            </c:ext>
          </c:extLst>
        </c:ser>
        <c:ser>
          <c:idx val="1"/>
          <c:order val="1"/>
          <c:tx>
            <c:strRef>
              <c:f>'[SCD-CS 13-18.xlsx]CS'!$B$51:$C$51</c:f>
              <c:strCache>
                <c:ptCount val="2"/>
                <c:pt idx="0">
                  <c:v>Comités registrados SICS</c:v>
                </c:pt>
              </c:strCache>
            </c:strRef>
          </c:tx>
          <c:spPr>
            <a:ln w="76200" cap="rnd">
              <a:solidFill>
                <a:srgbClr val="40B903"/>
              </a:solidFill>
              <a:round/>
            </a:ln>
            <a:effectLst/>
          </c:spPr>
          <c:marker>
            <c:symbol val="none"/>
          </c:marker>
          <c:cat>
            <c:numRef>
              <c:f>'[SCD-CS 13-18.xlsx]CS'!$D$49:$H$49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'[SCD-CS 13-18.xlsx]CS'!$D$51:$H$51</c:f>
              <c:numCache>
                <c:formatCode>General</c:formatCode>
                <c:ptCount val="5"/>
                <c:pt idx="0">
                  <c:v>490.0</c:v>
                </c:pt>
                <c:pt idx="1">
                  <c:v>792.0</c:v>
                </c:pt>
                <c:pt idx="2">
                  <c:v>1583.0</c:v>
                </c:pt>
                <c:pt idx="3">
                  <c:v>1970.0</c:v>
                </c:pt>
                <c:pt idx="4">
                  <c:v>982.0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4F4-4F93-8B02-13AC1E85F7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3043312"/>
        <c:axId val="2103038400"/>
      </c:lineChart>
      <c:catAx>
        <c:axId val="210304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103038400"/>
        <c:crosses val="autoZero"/>
        <c:auto val="1"/>
        <c:lblAlgn val="ctr"/>
        <c:lblOffset val="100"/>
        <c:noMultiLvlLbl val="0"/>
      </c:catAx>
      <c:valAx>
        <c:axId val="210303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10304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196301589721"/>
          <c:y val="0.890823482203734"/>
          <c:w val="0.49607396820558"/>
          <c:h val="0.09478073542044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b="1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Comités e integrantes registrados en SICS</a:t>
            </a:r>
          </a:p>
          <a:p>
            <a:pPr>
              <a:defRPr/>
            </a:pPr>
            <a:r>
              <a:rPr lang="es-MX" b="1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2014-2018</a:t>
            </a:r>
          </a:p>
          <a:p>
            <a:pPr>
              <a:defRPr/>
            </a:pPr>
            <a:endParaRPr lang="es-MX"/>
          </a:p>
        </c:rich>
      </c:tx>
      <c:layout>
        <c:manualLayout>
          <c:xMode val="edge"/>
          <c:yMode val="edge"/>
          <c:x val="0.262224637892618"/>
          <c:y val="0.009061612790147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'[SCD-CS 13-18.xlsx]CS'!$C$82</c:f>
              <c:strCache>
                <c:ptCount val="1"/>
                <c:pt idx="0">
                  <c:v>INTEGRANTES SICS</c:v>
                </c:pt>
              </c:strCache>
            </c:strRef>
          </c:tx>
          <c:spPr>
            <a:ln w="762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76200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cat>
            <c:numRef>
              <c:f>'[SCD-CS 13-18.xlsx]CS'!$D$81:$H$81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'[SCD-CS 13-18.xlsx]CS'!$D$82:$H$82</c:f>
              <c:numCache>
                <c:formatCode>#,##0</c:formatCode>
                <c:ptCount val="5"/>
                <c:pt idx="0">
                  <c:v>1474.0</c:v>
                </c:pt>
                <c:pt idx="1">
                  <c:v>2381.0</c:v>
                </c:pt>
                <c:pt idx="2">
                  <c:v>4880.0</c:v>
                </c:pt>
                <c:pt idx="3">
                  <c:v>5754.0</c:v>
                </c:pt>
                <c:pt idx="4" formatCode="General">
                  <c:v>3073.0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F66-4FA2-B032-7EA6765AC8C9}"/>
            </c:ext>
          </c:extLst>
        </c:ser>
        <c:ser>
          <c:idx val="1"/>
          <c:order val="1"/>
          <c:tx>
            <c:strRef>
              <c:f>'[SCD-CS 13-18.xlsx]CS'!$C$83</c:f>
              <c:strCache>
                <c:ptCount val="1"/>
                <c:pt idx="0">
                  <c:v>COMITES SICS</c:v>
                </c:pt>
              </c:strCache>
            </c:strRef>
          </c:tx>
          <c:spPr>
            <a:ln w="76200" cap="rnd">
              <a:solidFill>
                <a:srgbClr val="40B90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76200">
                <a:solidFill>
                  <a:srgbClr val="40B903"/>
                </a:solidFill>
              </a:ln>
              <a:effectLst/>
            </c:spPr>
          </c:marker>
          <c:cat>
            <c:numRef>
              <c:f>'[SCD-CS 13-18.xlsx]CS'!$D$81:$H$81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'[SCD-CS 13-18.xlsx]CS'!$D$83:$H$83</c:f>
              <c:numCache>
                <c:formatCode>General</c:formatCode>
                <c:ptCount val="5"/>
                <c:pt idx="0">
                  <c:v>490.0</c:v>
                </c:pt>
                <c:pt idx="1">
                  <c:v>792.0</c:v>
                </c:pt>
                <c:pt idx="2">
                  <c:v>1583.0</c:v>
                </c:pt>
                <c:pt idx="3">
                  <c:v>1970.0</c:v>
                </c:pt>
                <c:pt idx="4">
                  <c:v>982.0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F66-4FA2-B032-7EA6765AC8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9193616"/>
        <c:axId val="2113515136"/>
      </c:lineChart>
      <c:catAx>
        <c:axId val="209919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113515136"/>
        <c:crosses val="autoZero"/>
        <c:auto val="1"/>
        <c:lblAlgn val="ctr"/>
        <c:lblOffset val="100"/>
        <c:noMultiLvlLbl val="0"/>
      </c:catAx>
      <c:valAx>
        <c:axId val="211351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09919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>
                <a:latin typeface="Century Gothic" panose="020B0502020202020204" pitchFamily="34" charset="0"/>
              </a:rPr>
              <a:t>PRINCIPALES ACTIVIDADES DEL CCS</a:t>
            </a:r>
          </a:p>
        </c:rich>
      </c:tx>
      <c:layout>
        <c:manualLayout>
          <c:xMode val="edge"/>
          <c:yMode val="edge"/>
          <c:x val="0.0371507184780887"/>
          <c:y val="0.003674360256267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>
        <c:manualLayout>
          <c:layoutTarget val="inner"/>
          <c:xMode val="edge"/>
          <c:yMode val="edge"/>
          <c:x val="0.471315687145873"/>
          <c:y val="0.236059274663926"/>
          <c:w val="0.44425220483776"/>
          <c:h val="0.7033137811076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2"/>
              <c:layout>
                <c:manualLayout>
                  <c:x val="-0.00187626906703038"/>
                  <c:y val="-0.0256714083981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3BC-436C-8EE4-9C109712DF1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verificar la entrega en tiempo</c:v>
                </c:pt>
                <c:pt idx="1">
                  <c:v>contestar cédulas</c:v>
                </c:pt>
                <c:pt idx="2">
                  <c:v>vigilar el uso correcto de $</c:v>
                </c:pt>
              </c:strCache>
            </c:strRef>
          </c:cat>
          <c:val>
            <c:numRef>
              <c:f>Hoja1!$B$2:$B$4</c:f>
              <c:numCache>
                <c:formatCode>0.00%</c:formatCode>
                <c:ptCount val="3"/>
                <c:pt idx="0">
                  <c:v>0.6014</c:v>
                </c:pt>
                <c:pt idx="1">
                  <c:v>0.628</c:v>
                </c:pt>
                <c:pt idx="2">
                  <c:v>0.6957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BC-436C-8EE4-9C109712DF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114905344"/>
        <c:axId val="2114908128"/>
      </c:barChart>
      <c:catAx>
        <c:axId val="2114905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114908128"/>
        <c:crosses val="autoZero"/>
        <c:auto val="1"/>
        <c:lblAlgn val="ctr"/>
        <c:lblOffset val="100"/>
        <c:noMultiLvlLbl val="0"/>
      </c:catAx>
      <c:valAx>
        <c:axId val="211490812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211490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 i="0" cap="all" baseline="0">
          <a:solidFill>
            <a:schemeClr val="tx1"/>
          </a:solidFill>
        </a:defRPr>
      </a:pPr>
      <a:endParaRPr lang="es-ES_trad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¿PARA QUÉ SIRVIÓ PARTICIPAR EN CCS?</a:t>
            </a:r>
          </a:p>
        </c:rich>
      </c:tx>
      <c:layout>
        <c:manualLayout>
          <c:xMode val="edge"/>
          <c:yMode val="edge"/>
          <c:x val="0.0976325031688958"/>
          <c:y val="0.03869048779113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>
        <c:manualLayout>
          <c:layoutTarget val="inner"/>
          <c:xMode val="edge"/>
          <c:yMode val="edge"/>
          <c:x val="0.138432578740157"/>
          <c:y val="0.220928641732284"/>
          <c:w val="0.861567421259842"/>
          <c:h val="0.6715713582677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El programa funcione mejor</c:v>
                </c:pt>
                <c:pt idx="1">
                  <c:v>Recibir oportunamente</c:v>
                </c:pt>
                <c:pt idx="2">
                  <c:v>Conocer derechos y obligaciones</c:v>
                </c:pt>
              </c:strCache>
            </c:strRef>
          </c:cat>
          <c:val>
            <c:numRef>
              <c:f>Hoja1!$B$2:$B$4</c:f>
              <c:numCache>
                <c:formatCode>0.00%</c:formatCode>
                <c:ptCount val="3"/>
                <c:pt idx="0">
                  <c:v>0.5845</c:v>
                </c:pt>
                <c:pt idx="1">
                  <c:v>0.5942</c:v>
                </c:pt>
                <c:pt idx="2">
                  <c:v>0.6208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A9-4912-AEAB-E8627442D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2210224"/>
        <c:axId val="2114456560"/>
      </c:barChart>
      <c:catAx>
        <c:axId val="211221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114456560"/>
        <c:crosses val="autoZero"/>
        <c:auto val="1"/>
        <c:lblAlgn val="ctr"/>
        <c:lblOffset val="100"/>
        <c:noMultiLvlLbl val="0"/>
      </c:catAx>
      <c:valAx>
        <c:axId val="211445656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11221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2757865-5DB7-43A0-ACC6-AD22AAA115F8}" type="datetimeFigureOut">
              <a:rPr lang="es-MX" smtClean="0"/>
              <a:t>28/10/18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5815FC-8470-4860-814F-954A4EFE141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4089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263FC50-0E1F-4F6E-BE45-C3013BCB9727}" type="datetimeFigureOut">
              <a:rPr lang="es-MX" smtClean="0"/>
              <a:t>28/10/18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CB81693-7490-42B5-83AE-CEDAD4334ED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988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1A2FA-F179-45C3-8F34-F51FBCCDBC2D}" type="slidenum">
              <a:rPr lang="es-MX" smtClean="0"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155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2016 Impulso del enfoque ciudadano</a:t>
            </a:r>
          </a:p>
          <a:p>
            <a:r>
              <a:rPr lang="es-MX" dirty="0"/>
              <a:t>2017</a:t>
            </a:r>
          </a:p>
          <a:p>
            <a:r>
              <a:rPr lang="es-MX" dirty="0"/>
              <a:t>2018 CCS tomadores de decisiones y empoderados de los programas; comités de contraloría conformados por mujeres, indígenas, grupos marginados… o minorías.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82493-5D88-4ECE-BAE3-E2855ED9BB4B}" type="slidenum">
              <a:rPr lang="es-MX" smtClean="0"/>
              <a:t>21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6060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1699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7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23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13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117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5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5995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27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88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61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66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92A32-CDDC-D54E-82CF-37AA592853A3}" type="datetimeFigureOut">
              <a:rPr lang="es-ES" smtClean="0"/>
              <a:t>28/10/18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5CBF3-0FF7-604A-882A-BBE9DF02AC3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25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7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0000000-0008-0000-0200-00000700000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0577"/>
          <a:stretch/>
        </p:blipFill>
        <p:spPr>
          <a:xfrm>
            <a:off x="582171" y="1253808"/>
            <a:ext cx="4096910" cy="1134525"/>
          </a:xfrm>
          <a:prstGeom prst="rect">
            <a:avLst/>
          </a:prstGeom>
        </p:spPr>
      </p:pic>
      <p:pic>
        <p:nvPicPr>
          <p:cNvPr id="9" name="Imagen 8" descr="Resultado de imagen para la jarra del buen beber y el plato del buen comer">
            <a:extLst>
              <a:ext uri="{FF2B5EF4-FFF2-40B4-BE49-F238E27FC236}">
                <a16:creationId xmlns:a16="http://schemas.microsoft.com/office/drawing/2014/main" xmlns="" id="{DD21E841-CB62-4AA7-BD7D-8ECFF615D5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4" y="4806457"/>
            <a:ext cx="1683027" cy="167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B3257E4-3833-4C18-8FD4-7878484E4A8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82409" y="2358060"/>
            <a:ext cx="3868318" cy="2289684"/>
          </a:xfrm>
          <a:prstGeom prst="rect">
            <a:avLst/>
          </a:prstGeom>
        </p:spPr>
      </p:pic>
      <p:pic>
        <p:nvPicPr>
          <p:cNvPr id="4" name="Imagen 3" descr="Imagen que contiene texto&#10;&#10;Descripción generada con confianza alta">
            <a:extLst>
              <a:ext uri="{FF2B5EF4-FFF2-40B4-BE49-F238E27FC236}">
                <a16:creationId xmlns:a16="http://schemas.microsoft.com/office/drawing/2014/main" xmlns="" id="{5BCCBFEA-FED1-45CD-9D80-320604486E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-2387"/>
          <a:stretch/>
        </p:blipFill>
        <p:spPr>
          <a:xfrm>
            <a:off x="6356760" y="2721661"/>
            <a:ext cx="1294205" cy="1702715"/>
          </a:xfrm>
          <a:prstGeom prst="rect">
            <a:avLst/>
          </a:prstGeom>
        </p:spPr>
      </p:pic>
      <p:pic>
        <p:nvPicPr>
          <p:cNvPr id="8" name="Imagen 7" descr="Resultado de imagen para la jarra del buen beber y el plato del buen comer">
            <a:extLst>
              <a:ext uri="{FF2B5EF4-FFF2-40B4-BE49-F238E27FC236}">
                <a16:creationId xmlns:a16="http://schemas.microsoft.com/office/drawing/2014/main" xmlns="" id="{2B9FEB11-A45D-4302-90D2-8BE50DEC2F2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81" y="4647744"/>
            <a:ext cx="1976493" cy="169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3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5B00F044-20D5-4E2E-9A44-C0E570F1E73B}"/>
              </a:ext>
            </a:extLst>
          </p:cNvPr>
          <p:cNvSpPr/>
          <p:nvPr/>
        </p:nvSpPr>
        <p:spPr>
          <a:xfrm>
            <a:off x="848139" y="1031666"/>
            <a:ext cx="7726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b="1" i="1" dirty="0">
                <a:ea typeface="Calibri" panose="020F0502020204030204" pitchFamily="34" charset="0"/>
              </a:rPr>
              <a:t>Comunidad </a:t>
            </a:r>
            <a:r>
              <a:rPr lang="es-MX" sz="2400" b="1" i="1" dirty="0" err="1">
                <a:ea typeface="Calibri" panose="020F0502020204030204" pitchFamily="34" charset="0"/>
              </a:rPr>
              <a:t>DIFerente</a:t>
            </a:r>
            <a:r>
              <a:rPr lang="es-MX" sz="2400" b="1" i="1" dirty="0">
                <a:ea typeface="Calibri" panose="020F0502020204030204" pitchFamily="34" charset="0"/>
              </a:rPr>
              <a:t> </a:t>
            </a:r>
            <a:r>
              <a:rPr lang="es-MX" sz="2400" dirty="0">
                <a:ea typeface="Calibri" panose="020F0502020204030204" pitchFamily="34" charset="0"/>
              </a:rPr>
              <a:t>ve en la participación comunitaria, la CS, la vigilancia ciudadana … en los asuntos públicos, </a:t>
            </a:r>
          </a:p>
          <a:p>
            <a:pPr algn="r"/>
            <a:r>
              <a:rPr lang="es-MX" sz="2400" dirty="0">
                <a:ea typeface="Calibri" panose="020F0502020204030204" pitchFamily="34" charset="0"/>
              </a:rPr>
              <a:t>no solo como una obligación o mecanismo administrativo o de descentralización, </a:t>
            </a:r>
          </a:p>
          <a:p>
            <a:pPr algn="r"/>
            <a:r>
              <a:rPr lang="es-MX" sz="2400" dirty="0">
                <a:ea typeface="Calibri" panose="020F0502020204030204" pitchFamily="34" charset="0"/>
              </a:rPr>
              <a:t>sino un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factor de cambio </a:t>
            </a:r>
            <a:r>
              <a:rPr lang="es-MX" sz="2400" dirty="0">
                <a:ea typeface="Calibri" panose="020F0502020204030204" pitchFamily="34" charset="0"/>
              </a:rPr>
              <a:t>y de constitución de nuevas condiciones de vida. </a:t>
            </a:r>
            <a:endParaRPr lang="es-MX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A8177DA-3E98-4790-B6BA-A32F6E85712B}"/>
              </a:ext>
            </a:extLst>
          </p:cNvPr>
          <p:cNvSpPr/>
          <p:nvPr/>
        </p:nvSpPr>
        <p:spPr>
          <a:xfrm>
            <a:off x="854763" y="3768731"/>
            <a:ext cx="7626627" cy="2445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400" dirty="0">
                <a:ea typeface="Calibri" panose="020F0502020204030204" pitchFamily="34" charset="0"/>
                <a:cs typeface="Times New Roman" panose="02020603050405020304" pitchFamily="18" charset="0"/>
              </a:rPr>
              <a:t>Y hoy podemos decir que no nos equivocamos en eso;  	      la participación comunitaria o ciudadana,                                 a través de los distintos mecanismos de CS,                            esta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favoreciendo</a:t>
            </a:r>
            <a:r>
              <a:rPr lang="es-MX" sz="2400" dirty="0">
                <a:ea typeface="Calibri" panose="020F0502020204030204" pitchFamily="34" charset="0"/>
                <a:cs typeface="Times New Roman" panose="02020603050405020304" pitchFamily="18" charset="0"/>
              </a:rPr>
              <a:t> a las/los beneficiarias(os) de los programas de desarrollo comunitario y de asistencia alimentaria, para mejora los programas y su organización.</a:t>
            </a:r>
            <a:endParaRPr lang="es-MX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6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C38DBC6-4CDF-45E5-B286-56129799CB7C}"/>
              </a:ext>
            </a:extLst>
          </p:cNvPr>
          <p:cNvSpPr/>
          <p:nvPr/>
        </p:nvSpPr>
        <p:spPr>
          <a:xfrm>
            <a:off x="715618" y="1113269"/>
            <a:ext cx="8004312" cy="5523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a typeface="Calibri" panose="020F0502020204030204" pitchFamily="34" charset="0"/>
                <a:cs typeface="Times New Roman" panose="02020603050405020304" pitchFamily="18" charset="0"/>
              </a:rPr>
              <a:t>Lo mas importante en este sexenio: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a typeface="Calibri" panose="020F0502020204030204" pitchFamily="34" charset="0"/>
                <a:cs typeface="Times New Roman" panose="02020603050405020304" pitchFamily="18" charset="0"/>
              </a:rPr>
              <a:t>ha sido la continuidad y consolidación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a typeface="Calibri" panose="020F0502020204030204" pitchFamily="34" charset="0"/>
                <a:cs typeface="Times New Roman" panose="02020603050405020304" pitchFamily="18" charset="0"/>
              </a:rPr>
              <a:t>de la difusión y operación de la CS: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a typeface="Calibri" panose="020F0502020204030204" pitchFamily="34" charset="0"/>
                <a:cs typeface="Times New Roman" panose="02020603050405020304" pitchFamily="18" charset="0"/>
              </a:rPr>
              <a:t>* mayor experiencia y conocimiento </a:t>
            </a:r>
            <a:r>
              <a:rPr lang="es-MX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(compromiso</a:t>
            </a:r>
            <a:r>
              <a:rPr lang="es-MX" sz="2800" dirty="0">
                <a:ea typeface="Calibri" panose="020F0502020204030204" pitchFamily="34" charset="0"/>
                <a:cs typeface="Times New Roman" panose="02020603050405020304" pitchFamily="18" charset="0"/>
              </a:rPr>
              <a:t>, capacitaciones),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s-MX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Incremento de trabajo de </a:t>
            </a:r>
            <a:r>
              <a:rPr lang="es-MX" sz="2800" dirty="0">
                <a:ea typeface="Calibri" panose="020F0502020204030204" pitchFamily="34" charset="0"/>
                <a:cs typeface="Times New Roman" panose="02020603050405020304" pitchFamily="18" charset="0"/>
              </a:rPr>
              <a:t>equipos de los SEDIF,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a typeface="Calibri" panose="020F0502020204030204" pitchFamily="34" charset="0"/>
                <a:cs typeface="Times New Roman" panose="02020603050405020304" pitchFamily="18" charset="0"/>
              </a:rPr>
              <a:t>* con recursos propios o muy limitados,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s-MX" sz="2800" dirty="0">
                <a:ea typeface="Calibri" panose="020F0502020204030204" pitchFamily="34" charset="0"/>
                <a:cs typeface="Times New Roman" panose="02020603050405020304" pitchFamily="18" charset="0"/>
              </a:rPr>
              <a:t>incremento de constitución y registro de Comités,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* beneficiarias </a:t>
            </a:r>
            <a:r>
              <a:rPr lang="es-MX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empoderadas al vigilar …</a:t>
            </a:r>
            <a:r>
              <a:rPr lang="es-MX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6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24438" y="5888737"/>
            <a:ext cx="77466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900" dirty="0">
                <a:latin typeface="Verdana" panose="020B0604030504040204" pitchFamily="34" charset="0"/>
                <a:ea typeface="Verdana" panose="020B0604030504040204" pitchFamily="34" charset="0"/>
              </a:rPr>
              <a:t>Fuente: Informes cuantitativos de cierre de los SEDIF 2014-2018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48345"/>
              </p:ext>
            </p:extLst>
          </p:nvPr>
        </p:nvGraphicFramePr>
        <p:xfrm>
          <a:off x="568985" y="1146772"/>
          <a:ext cx="8097937" cy="4317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19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387484"/>
              </p:ext>
            </p:extLst>
          </p:nvPr>
        </p:nvGraphicFramePr>
        <p:xfrm>
          <a:off x="743755" y="1089070"/>
          <a:ext cx="7582437" cy="4463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98679" y="5768930"/>
            <a:ext cx="77466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900" dirty="0">
                <a:latin typeface="Verdana" panose="020B0604030504040204" pitchFamily="34" charset="0"/>
                <a:ea typeface="Verdana" panose="020B0604030504040204" pitchFamily="34" charset="0"/>
              </a:rPr>
              <a:t>Fuente: Plataforma SICS de SFP  2014-2018</a:t>
            </a:r>
          </a:p>
        </p:txBody>
      </p:sp>
    </p:spTree>
    <p:extLst>
      <p:ext uri="{BB962C8B-B14F-4D97-AF65-F5344CB8AC3E}">
        <p14:creationId xmlns:p14="http://schemas.microsoft.com/office/powerpoint/2010/main" val="297743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085593"/>
              </p:ext>
            </p:extLst>
          </p:nvPr>
        </p:nvGraphicFramePr>
        <p:xfrm>
          <a:off x="821029" y="1279838"/>
          <a:ext cx="7350617" cy="4298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666482" y="5933895"/>
            <a:ext cx="77466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900" dirty="0">
                <a:latin typeface="Verdana" panose="020B0604030504040204" pitchFamily="34" charset="0"/>
                <a:ea typeface="Verdana" panose="020B0604030504040204" pitchFamily="34" charset="0"/>
              </a:rPr>
              <a:t>Fuente: Plataforma SICS de SFP  2014-2018</a:t>
            </a:r>
          </a:p>
        </p:txBody>
      </p:sp>
    </p:spTree>
    <p:extLst>
      <p:ext uri="{BB962C8B-B14F-4D97-AF65-F5344CB8AC3E}">
        <p14:creationId xmlns:p14="http://schemas.microsoft.com/office/powerpoint/2010/main" val="6094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áfico 19"/>
          <p:cNvGraphicFramePr/>
          <p:nvPr>
            <p:extLst/>
          </p:nvPr>
        </p:nvGraphicFramePr>
        <p:xfrm>
          <a:off x="687374" y="2327035"/>
          <a:ext cx="5076564" cy="2472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Gráfico 22"/>
          <p:cNvGraphicFramePr/>
          <p:nvPr>
            <p:extLst/>
          </p:nvPr>
        </p:nvGraphicFramePr>
        <p:xfrm>
          <a:off x="4007718" y="4532244"/>
          <a:ext cx="4448908" cy="2331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ítulo 23"/>
          <p:cNvSpPr>
            <a:spLocks noGrp="1"/>
          </p:cNvSpPr>
          <p:nvPr>
            <p:ph type="title"/>
          </p:nvPr>
        </p:nvSpPr>
        <p:spPr>
          <a:xfrm>
            <a:off x="1143000" y="1295415"/>
            <a:ext cx="6858000" cy="485358"/>
          </a:xfrm>
        </p:spPr>
        <p:txBody>
          <a:bodyPr>
            <a:normAutofit fontScale="90000"/>
          </a:bodyPr>
          <a:lstStyle/>
          <a:p>
            <a:r>
              <a:rPr lang="es-MX" dirty="0">
                <a:latin typeface="Century Gothic" panose="020B0502020202020204" pitchFamily="34" charset="0"/>
              </a:rPr>
              <a:t>Evaluación de SFP - 2015</a:t>
            </a:r>
          </a:p>
        </p:txBody>
      </p:sp>
    </p:spTree>
    <p:extLst>
      <p:ext uri="{BB962C8B-B14F-4D97-AF65-F5344CB8AC3E}">
        <p14:creationId xmlns:p14="http://schemas.microsoft.com/office/powerpoint/2010/main" val="33318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602DA05-821F-409C-9CF1-84CF674840D8}"/>
              </a:ext>
            </a:extLst>
          </p:cNvPr>
          <p:cNvSpPr/>
          <p:nvPr/>
        </p:nvSpPr>
        <p:spPr>
          <a:xfrm>
            <a:off x="3509494" y="2574904"/>
            <a:ext cx="1770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4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2018</a:t>
            </a:r>
            <a:endParaRPr lang="es-MX" sz="5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3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upo 132">
            <a:extLst>
              <a:ext uri="{FF2B5EF4-FFF2-40B4-BE49-F238E27FC236}">
                <a16:creationId xmlns:a16="http://schemas.microsoft.com/office/drawing/2014/main" xmlns="" id="{C90DE621-CB1B-4F09-B38A-764D2432C74E}"/>
              </a:ext>
            </a:extLst>
          </p:cNvPr>
          <p:cNvGrpSpPr/>
          <p:nvPr/>
        </p:nvGrpSpPr>
        <p:grpSpPr>
          <a:xfrm>
            <a:off x="769009" y="1533941"/>
            <a:ext cx="8229600" cy="5239226"/>
            <a:chOff x="602714" y="1473981"/>
            <a:chExt cx="8229600" cy="5239226"/>
          </a:xfrm>
        </p:grpSpPr>
        <p:sp>
          <p:nvSpPr>
            <p:cNvPr id="2" name="AutoShape 2">
              <a:extLst>
                <a:ext uri="{FF2B5EF4-FFF2-40B4-BE49-F238E27FC236}">
                  <a16:creationId xmlns:a16="http://schemas.microsoft.com/office/drawing/2014/main" xmlns="" id="{59654C81-5F9F-4A0A-9761-53818DA43D8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02714" y="1473981"/>
              <a:ext cx="8229600" cy="5239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5" name="Freeform 45">
              <a:hlinkClick r:id="" action="ppaction://noaction"/>
              <a:extLst>
                <a:ext uri="{FF2B5EF4-FFF2-40B4-BE49-F238E27FC236}">
                  <a16:creationId xmlns:a16="http://schemas.microsoft.com/office/drawing/2014/main" xmlns="" id="{87202B82-2518-4664-8090-132BFCC68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319" y="1481124"/>
              <a:ext cx="895827" cy="1374458"/>
            </a:xfrm>
            <a:custGeom>
              <a:avLst/>
              <a:gdLst/>
              <a:ahLst/>
              <a:cxnLst>
                <a:cxn ang="0">
                  <a:pos x="21" y="89"/>
                </a:cxn>
                <a:cxn ang="0">
                  <a:pos x="90" y="287"/>
                </a:cxn>
                <a:cxn ang="0">
                  <a:pos x="186" y="394"/>
                </a:cxn>
                <a:cxn ang="0">
                  <a:pos x="218" y="473"/>
                </a:cxn>
                <a:cxn ang="0">
                  <a:pos x="154" y="445"/>
                </a:cxn>
                <a:cxn ang="0">
                  <a:pos x="187" y="570"/>
                </a:cxn>
                <a:cxn ang="0">
                  <a:pos x="183" y="612"/>
                </a:cxn>
                <a:cxn ang="0">
                  <a:pos x="252" y="712"/>
                </a:cxn>
                <a:cxn ang="0">
                  <a:pos x="300" y="851"/>
                </a:cxn>
                <a:cxn ang="0">
                  <a:pos x="345" y="972"/>
                </a:cxn>
                <a:cxn ang="0">
                  <a:pos x="381" y="1172"/>
                </a:cxn>
                <a:cxn ang="0">
                  <a:pos x="407" y="1302"/>
                </a:cxn>
                <a:cxn ang="0">
                  <a:pos x="428" y="1265"/>
                </a:cxn>
                <a:cxn ang="0">
                  <a:pos x="432" y="1252"/>
                </a:cxn>
                <a:cxn ang="0">
                  <a:pos x="452" y="1322"/>
                </a:cxn>
                <a:cxn ang="0">
                  <a:pos x="487" y="1478"/>
                </a:cxn>
                <a:cxn ang="0">
                  <a:pos x="522" y="1609"/>
                </a:cxn>
                <a:cxn ang="0">
                  <a:pos x="574" y="1754"/>
                </a:cxn>
                <a:cxn ang="0">
                  <a:pos x="654" y="1826"/>
                </a:cxn>
                <a:cxn ang="0">
                  <a:pos x="739" y="1927"/>
                </a:cxn>
                <a:cxn ang="0">
                  <a:pos x="868" y="1991"/>
                </a:cxn>
                <a:cxn ang="0">
                  <a:pos x="969" y="2139"/>
                </a:cxn>
                <a:cxn ang="0">
                  <a:pos x="1013" y="2226"/>
                </a:cxn>
                <a:cxn ang="0">
                  <a:pos x="1087" y="2273"/>
                </a:cxn>
                <a:cxn ang="0">
                  <a:pos x="1137" y="2371"/>
                </a:cxn>
                <a:cxn ang="0">
                  <a:pos x="1162" y="2441"/>
                </a:cxn>
                <a:cxn ang="0">
                  <a:pos x="1207" y="2484"/>
                </a:cxn>
                <a:cxn ang="0">
                  <a:pos x="1224" y="2614"/>
                </a:cxn>
                <a:cxn ang="0">
                  <a:pos x="1184" y="2754"/>
                </a:cxn>
                <a:cxn ang="0">
                  <a:pos x="1833" y="2884"/>
                </a:cxn>
                <a:cxn ang="0">
                  <a:pos x="1857" y="2720"/>
                </a:cxn>
                <a:cxn ang="0">
                  <a:pos x="1830" y="2593"/>
                </a:cxn>
                <a:cxn ang="0">
                  <a:pos x="1758" y="2585"/>
                </a:cxn>
                <a:cxn ang="0">
                  <a:pos x="1698" y="2499"/>
                </a:cxn>
                <a:cxn ang="0">
                  <a:pos x="1641" y="2412"/>
                </a:cxn>
                <a:cxn ang="0">
                  <a:pos x="1626" y="2340"/>
                </a:cxn>
                <a:cxn ang="0">
                  <a:pos x="1602" y="2305"/>
                </a:cxn>
                <a:cxn ang="0">
                  <a:pos x="1544" y="2364"/>
                </a:cxn>
                <a:cxn ang="0">
                  <a:pos x="1542" y="2254"/>
                </a:cxn>
                <a:cxn ang="0">
                  <a:pos x="1516" y="2143"/>
                </a:cxn>
                <a:cxn ang="0">
                  <a:pos x="1467" y="2028"/>
                </a:cxn>
                <a:cxn ang="0">
                  <a:pos x="1355" y="1913"/>
                </a:cxn>
                <a:cxn ang="0">
                  <a:pos x="1277" y="1816"/>
                </a:cxn>
                <a:cxn ang="0">
                  <a:pos x="1218" y="1769"/>
                </a:cxn>
                <a:cxn ang="0">
                  <a:pos x="1169" y="1682"/>
                </a:cxn>
                <a:cxn ang="0">
                  <a:pos x="1118" y="1613"/>
                </a:cxn>
                <a:cxn ang="0">
                  <a:pos x="1080" y="1527"/>
                </a:cxn>
                <a:cxn ang="0">
                  <a:pos x="1090" y="1335"/>
                </a:cxn>
                <a:cxn ang="0">
                  <a:pos x="1101" y="1079"/>
                </a:cxn>
                <a:cxn ang="0">
                  <a:pos x="1028" y="965"/>
                </a:cxn>
                <a:cxn ang="0">
                  <a:pos x="1044" y="809"/>
                </a:cxn>
                <a:cxn ang="0">
                  <a:pos x="1103" y="668"/>
                </a:cxn>
                <a:cxn ang="0">
                  <a:pos x="1042" y="549"/>
                </a:cxn>
                <a:cxn ang="0">
                  <a:pos x="979" y="467"/>
                </a:cxn>
                <a:cxn ang="0">
                  <a:pos x="950" y="429"/>
                </a:cxn>
                <a:cxn ang="0">
                  <a:pos x="1000" y="464"/>
                </a:cxn>
                <a:cxn ang="0">
                  <a:pos x="1061" y="494"/>
                </a:cxn>
                <a:cxn ang="0">
                  <a:pos x="1083" y="384"/>
                </a:cxn>
                <a:cxn ang="0">
                  <a:pos x="1086" y="327"/>
                </a:cxn>
                <a:cxn ang="0">
                  <a:pos x="1055" y="258"/>
                </a:cxn>
                <a:cxn ang="0">
                  <a:pos x="1131" y="169"/>
                </a:cxn>
              </a:cxnLst>
              <a:rect l="0" t="0" r="r" b="b"/>
              <a:pathLst>
                <a:path w="1880" h="2887">
                  <a:moveTo>
                    <a:pt x="1131" y="169"/>
                  </a:moveTo>
                  <a:lnTo>
                    <a:pt x="1160" y="126"/>
                  </a:lnTo>
                  <a:lnTo>
                    <a:pt x="1191" y="61"/>
                  </a:lnTo>
                  <a:lnTo>
                    <a:pt x="215" y="0"/>
                  </a:lnTo>
                  <a:lnTo>
                    <a:pt x="0" y="22"/>
                  </a:lnTo>
                  <a:lnTo>
                    <a:pt x="21" y="89"/>
                  </a:lnTo>
                  <a:lnTo>
                    <a:pt x="51" y="148"/>
                  </a:lnTo>
                  <a:lnTo>
                    <a:pt x="73" y="165"/>
                  </a:lnTo>
                  <a:lnTo>
                    <a:pt x="80" y="190"/>
                  </a:lnTo>
                  <a:lnTo>
                    <a:pt x="93" y="235"/>
                  </a:lnTo>
                  <a:lnTo>
                    <a:pt x="95" y="259"/>
                  </a:lnTo>
                  <a:lnTo>
                    <a:pt x="90" y="287"/>
                  </a:lnTo>
                  <a:lnTo>
                    <a:pt x="106" y="314"/>
                  </a:lnTo>
                  <a:lnTo>
                    <a:pt x="120" y="339"/>
                  </a:lnTo>
                  <a:lnTo>
                    <a:pt x="142" y="342"/>
                  </a:lnTo>
                  <a:lnTo>
                    <a:pt x="156" y="377"/>
                  </a:lnTo>
                  <a:lnTo>
                    <a:pt x="173" y="384"/>
                  </a:lnTo>
                  <a:lnTo>
                    <a:pt x="186" y="394"/>
                  </a:lnTo>
                  <a:lnTo>
                    <a:pt x="197" y="403"/>
                  </a:lnTo>
                  <a:lnTo>
                    <a:pt x="217" y="404"/>
                  </a:lnTo>
                  <a:lnTo>
                    <a:pt x="220" y="432"/>
                  </a:lnTo>
                  <a:lnTo>
                    <a:pt x="235" y="436"/>
                  </a:lnTo>
                  <a:lnTo>
                    <a:pt x="225" y="488"/>
                  </a:lnTo>
                  <a:lnTo>
                    <a:pt x="218" y="473"/>
                  </a:lnTo>
                  <a:lnTo>
                    <a:pt x="221" y="455"/>
                  </a:lnTo>
                  <a:lnTo>
                    <a:pt x="221" y="443"/>
                  </a:lnTo>
                  <a:lnTo>
                    <a:pt x="208" y="470"/>
                  </a:lnTo>
                  <a:lnTo>
                    <a:pt x="193" y="470"/>
                  </a:lnTo>
                  <a:lnTo>
                    <a:pt x="168" y="453"/>
                  </a:lnTo>
                  <a:lnTo>
                    <a:pt x="154" y="445"/>
                  </a:lnTo>
                  <a:lnTo>
                    <a:pt x="131" y="456"/>
                  </a:lnTo>
                  <a:lnTo>
                    <a:pt x="147" y="481"/>
                  </a:lnTo>
                  <a:lnTo>
                    <a:pt x="159" y="494"/>
                  </a:lnTo>
                  <a:lnTo>
                    <a:pt x="176" y="509"/>
                  </a:lnTo>
                  <a:lnTo>
                    <a:pt x="178" y="540"/>
                  </a:lnTo>
                  <a:lnTo>
                    <a:pt x="187" y="570"/>
                  </a:lnTo>
                  <a:lnTo>
                    <a:pt x="175" y="573"/>
                  </a:lnTo>
                  <a:lnTo>
                    <a:pt x="168" y="573"/>
                  </a:lnTo>
                  <a:lnTo>
                    <a:pt x="159" y="587"/>
                  </a:lnTo>
                  <a:lnTo>
                    <a:pt x="172" y="609"/>
                  </a:lnTo>
                  <a:lnTo>
                    <a:pt x="179" y="616"/>
                  </a:lnTo>
                  <a:lnTo>
                    <a:pt x="183" y="612"/>
                  </a:lnTo>
                  <a:lnTo>
                    <a:pt x="196" y="653"/>
                  </a:lnTo>
                  <a:lnTo>
                    <a:pt x="204" y="650"/>
                  </a:lnTo>
                  <a:lnTo>
                    <a:pt x="221" y="660"/>
                  </a:lnTo>
                  <a:lnTo>
                    <a:pt x="237" y="682"/>
                  </a:lnTo>
                  <a:lnTo>
                    <a:pt x="242" y="695"/>
                  </a:lnTo>
                  <a:lnTo>
                    <a:pt x="252" y="712"/>
                  </a:lnTo>
                  <a:lnTo>
                    <a:pt x="255" y="733"/>
                  </a:lnTo>
                  <a:lnTo>
                    <a:pt x="268" y="740"/>
                  </a:lnTo>
                  <a:lnTo>
                    <a:pt x="276" y="760"/>
                  </a:lnTo>
                  <a:lnTo>
                    <a:pt x="291" y="775"/>
                  </a:lnTo>
                  <a:lnTo>
                    <a:pt x="311" y="840"/>
                  </a:lnTo>
                  <a:lnTo>
                    <a:pt x="300" y="851"/>
                  </a:lnTo>
                  <a:lnTo>
                    <a:pt x="304" y="872"/>
                  </a:lnTo>
                  <a:lnTo>
                    <a:pt x="304" y="898"/>
                  </a:lnTo>
                  <a:lnTo>
                    <a:pt x="301" y="940"/>
                  </a:lnTo>
                  <a:lnTo>
                    <a:pt x="310" y="971"/>
                  </a:lnTo>
                  <a:lnTo>
                    <a:pt x="334" y="969"/>
                  </a:lnTo>
                  <a:lnTo>
                    <a:pt x="345" y="972"/>
                  </a:lnTo>
                  <a:lnTo>
                    <a:pt x="352" y="1009"/>
                  </a:lnTo>
                  <a:lnTo>
                    <a:pt x="377" y="1048"/>
                  </a:lnTo>
                  <a:lnTo>
                    <a:pt x="381" y="1072"/>
                  </a:lnTo>
                  <a:lnTo>
                    <a:pt x="380" y="1093"/>
                  </a:lnTo>
                  <a:lnTo>
                    <a:pt x="380" y="1127"/>
                  </a:lnTo>
                  <a:lnTo>
                    <a:pt x="381" y="1172"/>
                  </a:lnTo>
                  <a:lnTo>
                    <a:pt x="377" y="1193"/>
                  </a:lnTo>
                  <a:lnTo>
                    <a:pt x="380" y="1231"/>
                  </a:lnTo>
                  <a:lnTo>
                    <a:pt x="391" y="1279"/>
                  </a:lnTo>
                  <a:lnTo>
                    <a:pt x="405" y="1321"/>
                  </a:lnTo>
                  <a:lnTo>
                    <a:pt x="412" y="1312"/>
                  </a:lnTo>
                  <a:lnTo>
                    <a:pt x="407" y="1302"/>
                  </a:lnTo>
                  <a:lnTo>
                    <a:pt x="403" y="1280"/>
                  </a:lnTo>
                  <a:lnTo>
                    <a:pt x="405" y="1265"/>
                  </a:lnTo>
                  <a:lnTo>
                    <a:pt x="411" y="1265"/>
                  </a:lnTo>
                  <a:lnTo>
                    <a:pt x="414" y="1280"/>
                  </a:lnTo>
                  <a:lnTo>
                    <a:pt x="428" y="1283"/>
                  </a:lnTo>
                  <a:lnTo>
                    <a:pt x="428" y="1265"/>
                  </a:lnTo>
                  <a:lnTo>
                    <a:pt x="422" y="1243"/>
                  </a:lnTo>
                  <a:lnTo>
                    <a:pt x="415" y="1224"/>
                  </a:lnTo>
                  <a:lnTo>
                    <a:pt x="421" y="1222"/>
                  </a:lnTo>
                  <a:lnTo>
                    <a:pt x="429" y="1228"/>
                  </a:lnTo>
                  <a:lnTo>
                    <a:pt x="428" y="1238"/>
                  </a:lnTo>
                  <a:lnTo>
                    <a:pt x="432" y="1252"/>
                  </a:lnTo>
                  <a:lnTo>
                    <a:pt x="448" y="1276"/>
                  </a:lnTo>
                  <a:lnTo>
                    <a:pt x="440" y="1300"/>
                  </a:lnTo>
                  <a:lnTo>
                    <a:pt x="421" y="1308"/>
                  </a:lnTo>
                  <a:lnTo>
                    <a:pt x="431" y="1308"/>
                  </a:lnTo>
                  <a:lnTo>
                    <a:pt x="439" y="1314"/>
                  </a:lnTo>
                  <a:lnTo>
                    <a:pt x="452" y="1322"/>
                  </a:lnTo>
                  <a:lnTo>
                    <a:pt x="471" y="1332"/>
                  </a:lnTo>
                  <a:lnTo>
                    <a:pt x="483" y="1355"/>
                  </a:lnTo>
                  <a:lnTo>
                    <a:pt x="493" y="1391"/>
                  </a:lnTo>
                  <a:lnTo>
                    <a:pt x="485" y="1419"/>
                  </a:lnTo>
                  <a:lnTo>
                    <a:pt x="481" y="1452"/>
                  </a:lnTo>
                  <a:lnTo>
                    <a:pt x="487" y="1478"/>
                  </a:lnTo>
                  <a:lnTo>
                    <a:pt x="485" y="1506"/>
                  </a:lnTo>
                  <a:lnTo>
                    <a:pt x="484" y="1530"/>
                  </a:lnTo>
                  <a:lnTo>
                    <a:pt x="476" y="1550"/>
                  </a:lnTo>
                  <a:lnTo>
                    <a:pt x="470" y="1567"/>
                  </a:lnTo>
                  <a:lnTo>
                    <a:pt x="491" y="1588"/>
                  </a:lnTo>
                  <a:lnTo>
                    <a:pt x="522" y="1609"/>
                  </a:lnTo>
                  <a:lnTo>
                    <a:pt x="521" y="1644"/>
                  </a:lnTo>
                  <a:lnTo>
                    <a:pt x="525" y="1660"/>
                  </a:lnTo>
                  <a:lnTo>
                    <a:pt x="511" y="1698"/>
                  </a:lnTo>
                  <a:lnTo>
                    <a:pt x="526" y="1721"/>
                  </a:lnTo>
                  <a:lnTo>
                    <a:pt x="539" y="1740"/>
                  </a:lnTo>
                  <a:lnTo>
                    <a:pt x="574" y="1754"/>
                  </a:lnTo>
                  <a:lnTo>
                    <a:pt x="592" y="1776"/>
                  </a:lnTo>
                  <a:lnTo>
                    <a:pt x="608" y="1810"/>
                  </a:lnTo>
                  <a:lnTo>
                    <a:pt x="619" y="1806"/>
                  </a:lnTo>
                  <a:lnTo>
                    <a:pt x="626" y="1803"/>
                  </a:lnTo>
                  <a:lnTo>
                    <a:pt x="642" y="1816"/>
                  </a:lnTo>
                  <a:lnTo>
                    <a:pt x="654" y="1826"/>
                  </a:lnTo>
                  <a:lnTo>
                    <a:pt x="671" y="1838"/>
                  </a:lnTo>
                  <a:lnTo>
                    <a:pt x="687" y="1862"/>
                  </a:lnTo>
                  <a:lnTo>
                    <a:pt x="706" y="1880"/>
                  </a:lnTo>
                  <a:lnTo>
                    <a:pt x="718" y="1911"/>
                  </a:lnTo>
                  <a:lnTo>
                    <a:pt x="727" y="1920"/>
                  </a:lnTo>
                  <a:lnTo>
                    <a:pt x="739" y="1927"/>
                  </a:lnTo>
                  <a:lnTo>
                    <a:pt x="763" y="1934"/>
                  </a:lnTo>
                  <a:lnTo>
                    <a:pt x="792" y="1944"/>
                  </a:lnTo>
                  <a:lnTo>
                    <a:pt x="810" y="1951"/>
                  </a:lnTo>
                  <a:lnTo>
                    <a:pt x="831" y="1951"/>
                  </a:lnTo>
                  <a:lnTo>
                    <a:pt x="847" y="1972"/>
                  </a:lnTo>
                  <a:lnTo>
                    <a:pt x="868" y="1991"/>
                  </a:lnTo>
                  <a:lnTo>
                    <a:pt x="905" y="2031"/>
                  </a:lnTo>
                  <a:lnTo>
                    <a:pt x="937" y="2081"/>
                  </a:lnTo>
                  <a:lnTo>
                    <a:pt x="952" y="2105"/>
                  </a:lnTo>
                  <a:lnTo>
                    <a:pt x="957" y="2119"/>
                  </a:lnTo>
                  <a:lnTo>
                    <a:pt x="958" y="2133"/>
                  </a:lnTo>
                  <a:lnTo>
                    <a:pt x="969" y="2139"/>
                  </a:lnTo>
                  <a:lnTo>
                    <a:pt x="976" y="2153"/>
                  </a:lnTo>
                  <a:lnTo>
                    <a:pt x="988" y="2155"/>
                  </a:lnTo>
                  <a:lnTo>
                    <a:pt x="997" y="2164"/>
                  </a:lnTo>
                  <a:lnTo>
                    <a:pt x="1006" y="2173"/>
                  </a:lnTo>
                  <a:lnTo>
                    <a:pt x="1014" y="2200"/>
                  </a:lnTo>
                  <a:lnTo>
                    <a:pt x="1013" y="2226"/>
                  </a:lnTo>
                  <a:lnTo>
                    <a:pt x="1023" y="2245"/>
                  </a:lnTo>
                  <a:lnTo>
                    <a:pt x="1034" y="2250"/>
                  </a:lnTo>
                  <a:lnTo>
                    <a:pt x="1044" y="2267"/>
                  </a:lnTo>
                  <a:lnTo>
                    <a:pt x="1056" y="2267"/>
                  </a:lnTo>
                  <a:lnTo>
                    <a:pt x="1069" y="2264"/>
                  </a:lnTo>
                  <a:lnTo>
                    <a:pt x="1087" y="2273"/>
                  </a:lnTo>
                  <a:lnTo>
                    <a:pt x="1100" y="2287"/>
                  </a:lnTo>
                  <a:lnTo>
                    <a:pt x="1108" y="2302"/>
                  </a:lnTo>
                  <a:lnTo>
                    <a:pt x="1120" y="2327"/>
                  </a:lnTo>
                  <a:lnTo>
                    <a:pt x="1124" y="2364"/>
                  </a:lnTo>
                  <a:lnTo>
                    <a:pt x="1131" y="2370"/>
                  </a:lnTo>
                  <a:lnTo>
                    <a:pt x="1137" y="2371"/>
                  </a:lnTo>
                  <a:lnTo>
                    <a:pt x="1146" y="2385"/>
                  </a:lnTo>
                  <a:lnTo>
                    <a:pt x="1139" y="2406"/>
                  </a:lnTo>
                  <a:lnTo>
                    <a:pt x="1148" y="2409"/>
                  </a:lnTo>
                  <a:lnTo>
                    <a:pt x="1158" y="2415"/>
                  </a:lnTo>
                  <a:lnTo>
                    <a:pt x="1162" y="2427"/>
                  </a:lnTo>
                  <a:lnTo>
                    <a:pt x="1162" y="2441"/>
                  </a:lnTo>
                  <a:lnTo>
                    <a:pt x="1170" y="2443"/>
                  </a:lnTo>
                  <a:lnTo>
                    <a:pt x="1176" y="2443"/>
                  </a:lnTo>
                  <a:lnTo>
                    <a:pt x="1200" y="2446"/>
                  </a:lnTo>
                  <a:lnTo>
                    <a:pt x="1205" y="2455"/>
                  </a:lnTo>
                  <a:lnTo>
                    <a:pt x="1203" y="2470"/>
                  </a:lnTo>
                  <a:lnTo>
                    <a:pt x="1207" y="2484"/>
                  </a:lnTo>
                  <a:lnTo>
                    <a:pt x="1225" y="2488"/>
                  </a:lnTo>
                  <a:lnTo>
                    <a:pt x="1232" y="2503"/>
                  </a:lnTo>
                  <a:lnTo>
                    <a:pt x="1242" y="2513"/>
                  </a:lnTo>
                  <a:lnTo>
                    <a:pt x="1241" y="2541"/>
                  </a:lnTo>
                  <a:lnTo>
                    <a:pt x="1232" y="2581"/>
                  </a:lnTo>
                  <a:lnTo>
                    <a:pt x="1224" y="2614"/>
                  </a:lnTo>
                  <a:lnTo>
                    <a:pt x="1210" y="2641"/>
                  </a:lnTo>
                  <a:lnTo>
                    <a:pt x="1193" y="2672"/>
                  </a:lnTo>
                  <a:lnTo>
                    <a:pt x="1200" y="2683"/>
                  </a:lnTo>
                  <a:lnTo>
                    <a:pt x="1224" y="2689"/>
                  </a:lnTo>
                  <a:lnTo>
                    <a:pt x="1204" y="2727"/>
                  </a:lnTo>
                  <a:lnTo>
                    <a:pt x="1184" y="2754"/>
                  </a:lnTo>
                  <a:lnTo>
                    <a:pt x="1179" y="2766"/>
                  </a:lnTo>
                  <a:lnTo>
                    <a:pt x="1176" y="2783"/>
                  </a:lnTo>
                  <a:lnTo>
                    <a:pt x="1194" y="2803"/>
                  </a:lnTo>
                  <a:lnTo>
                    <a:pt x="1177" y="2822"/>
                  </a:lnTo>
                  <a:lnTo>
                    <a:pt x="1830" y="2887"/>
                  </a:lnTo>
                  <a:lnTo>
                    <a:pt x="1833" y="2884"/>
                  </a:lnTo>
                  <a:lnTo>
                    <a:pt x="1866" y="2859"/>
                  </a:lnTo>
                  <a:lnTo>
                    <a:pt x="1864" y="2822"/>
                  </a:lnTo>
                  <a:lnTo>
                    <a:pt x="1866" y="2800"/>
                  </a:lnTo>
                  <a:lnTo>
                    <a:pt x="1880" y="2777"/>
                  </a:lnTo>
                  <a:lnTo>
                    <a:pt x="1875" y="2749"/>
                  </a:lnTo>
                  <a:lnTo>
                    <a:pt x="1857" y="2720"/>
                  </a:lnTo>
                  <a:lnTo>
                    <a:pt x="1844" y="2683"/>
                  </a:lnTo>
                  <a:lnTo>
                    <a:pt x="1847" y="2658"/>
                  </a:lnTo>
                  <a:lnTo>
                    <a:pt x="1843" y="2631"/>
                  </a:lnTo>
                  <a:lnTo>
                    <a:pt x="1847" y="2600"/>
                  </a:lnTo>
                  <a:lnTo>
                    <a:pt x="1840" y="2602"/>
                  </a:lnTo>
                  <a:lnTo>
                    <a:pt x="1830" y="2593"/>
                  </a:lnTo>
                  <a:lnTo>
                    <a:pt x="1820" y="2579"/>
                  </a:lnTo>
                  <a:lnTo>
                    <a:pt x="1813" y="2581"/>
                  </a:lnTo>
                  <a:lnTo>
                    <a:pt x="1806" y="2579"/>
                  </a:lnTo>
                  <a:lnTo>
                    <a:pt x="1788" y="2585"/>
                  </a:lnTo>
                  <a:lnTo>
                    <a:pt x="1769" y="2583"/>
                  </a:lnTo>
                  <a:lnTo>
                    <a:pt x="1758" y="2585"/>
                  </a:lnTo>
                  <a:lnTo>
                    <a:pt x="1740" y="2571"/>
                  </a:lnTo>
                  <a:lnTo>
                    <a:pt x="1731" y="2572"/>
                  </a:lnTo>
                  <a:lnTo>
                    <a:pt x="1713" y="2567"/>
                  </a:lnTo>
                  <a:lnTo>
                    <a:pt x="1702" y="2543"/>
                  </a:lnTo>
                  <a:lnTo>
                    <a:pt x="1696" y="2517"/>
                  </a:lnTo>
                  <a:lnTo>
                    <a:pt x="1698" y="2499"/>
                  </a:lnTo>
                  <a:lnTo>
                    <a:pt x="1692" y="2481"/>
                  </a:lnTo>
                  <a:lnTo>
                    <a:pt x="1695" y="2461"/>
                  </a:lnTo>
                  <a:lnTo>
                    <a:pt x="1695" y="2423"/>
                  </a:lnTo>
                  <a:lnTo>
                    <a:pt x="1679" y="2395"/>
                  </a:lnTo>
                  <a:lnTo>
                    <a:pt x="1663" y="2398"/>
                  </a:lnTo>
                  <a:lnTo>
                    <a:pt x="1641" y="2412"/>
                  </a:lnTo>
                  <a:lnTo>
                    <a:pt x="1618" y="2410"/>
                  </a:lnTo>
                  <a:lnTo>
                    <a:pt x="1616" y="2401"/>
                  </a:lnTo>
                  <a:lnTo>
                    <a:pt x="1620" y="2389"/>
                  </a:lnTo>
                  <a:lnTo>
                    <a:pt x="1609" y="2380"/>
                  </a:lnTo>
                  <a:lnTo>
                    <a:pt x="1622" y="2357"/>
                  </a:lnTo>
                  <a:lnTo>
                    <a:pt x="1626" y="2340"/>
                  </a:lnTo>
                  <a:lnTo>
                    <a:pt x="1623" y="2325"/>
                  </a:lnTo>
                  <a:lnTo>
                    <a:pt x="1625" y="2316"/>
                  </a:lnTo>
                  <a:lnTo>
                    <a:pt x="1623" y="2308"/>
                  </a:lnTo>
                  <a:lnTo>
                    <a:pt x="1616" y="2301"/>
                  </a:lnTo>
                  <a:lnTo>
                    <a:pt x="1613" y="2297"/>
                  </a:lnTo>
                  <a:lnTo>
                    <a:pt x="1602" y="2305"/>
                  </a:lnTo>
                  <a:lnTo>
                    <a:pt x="1588" y="2301"/>
                  </a:lnTo>
                  <a:lnTo>
                    <a:pt x="1580" y="2302"/>
                  </a:lnTo>
                  <a:lnTo>
                    <a:pt x="1568" y="2316"/>
                  </a:lnTo>
                  <a:lnTo>
                    <a:pt x="1568" y="2333"/>
                  </a:lnTo>
                  <a:lnTo>
                    <a:pt x="1560" y="2351"/>
                  </a:lnTo>
                  <a:lnTo>
                    <a:pt x="1544" y="2364"/>
                  </a:lnTo>
                  <a:lnTo>
                    <a:pt x="1532" y="2337"/>
                  </a:lnTo>
                  <a:lnTo>
                    <a:pt x="1530" y="2316"/>
                  </a:lnTo>
                  <a:lnTo>
                    <a:pt x="1526" y="2282"/>
                  </a:lnTo>
                  <a:lnTo>
                    <a:pt x="1528" y="2264"/>
                  </a:lnTo>
                  <a:lnTo>
                    <a:pt x="1533" y="2252"/>
                  </a:lnTo>
                  <a:lnTo>
                    <a:pt x="1542" y="2254"/>
                  </a:lnTo>
                  <a:lnTo>
                    <a:pt x="1551" y="2242"/>
                  </a:lnTo>
                  <a:lnTo>
                    <a:pt x="1543" y="2194"/>
                  </a:lnTo>
                  <a:lnTo>
                    <a:pt x="1539" y="2178"/>
                  </a:lnTo>
                  <a:lnTo>
                    <a:pt x="1525" y="2171"/>
                  </a:lnTo>
                  <a:lnTo>
                    <a:pt x="1526" y="2153"/>
                  </a:lnTo>
                  <a:lnTo>
                    <a:pt x="1516" y="2143"/>
                  </a:lnTo>
                  <a:lnTo>
                    <a:pt x="1532" y="2121"/>
                  </a:lnTo>
                  <a:lnTo>
                    <a:pt x="1520" y="2107"/>
                  </a:lnTo>
                  <a:lnTo>
                    <a:pt x="1505" y="2077"/>
                  </a:lnTo>
                  <a:lnTo>
                    <a:pt x="1484" y="2065"/>
                  </a:lnTo>
                  <a:lnTo>
                    <a:pt x="1475" y="2048"/>
                  </a:lnTo>
                  <a:lnTo>
                    <a:pt x="1467" y="2028"/>
                  </a:lnTo>
                  <a:lnTo>
                    <a:pt x="1442" y="2021"/>
                  </a:lnTo>
                  <a:lnTo>
                    <a:pt x="1429" y="2004"/>
                  </a:lnTo>
                  <a:lnTo>
                    <a:pt x="1411" y="1986"/>
                  </a:lnTo>
                  <a:lnTo>
                    <a:pt x="1390" y="1969"/>
                  </a:lnTo>
                  <a:lnTo>
                    <a:pt x="1373" y="1944"/>
                  </a:lnTo>
                  <a:lnTo>
                    <a:pt x="1355" y="1913"/>
                  </a:lnTo>
                  <a:lnTo>
                    <a:pt x="1332" y="1893"/>
                  </a:lnTo>
                  <a:lnTo>
                    <a:pt x="1324" y="1871"/>
                  </a:lnTo>
                  <a:lnTo>
                    <a:pt x="1310" y="1858"/>
                  </a:lnTo>
                  <a:lnTo>
                    <a:pt x="1297" y="1849"/>
                  </a:lnTo>
                  <a:lnTo>
                    <a:pt x="1286" y="1834"/>
                  </a:lnTo>
                  <a:lnTo>
                    <a:pt x="1277" y="1816"/>
                  </a:lnTo>
                  <a:lnTo>
                    <a:pt x="1266" y="1809"/>
                  </a:lnTo>
                  <a:lnTo>
                    <a:pt x="1258" y="1785"/>
                  </a:lnTo>
                  <a:lnTo>
                    <a:pt x="1235" y="1771"/>
                  </a:lnTo>
                  <a:lnTo>
                    <a:pt x="1231" y="1758"/>
                  </a:lnTo>
                  <a:lnTo>
                    <a:pt x="1225" y="1759"/>
                  </a:lnTo>
                  <a:lnTo>
                    <a:pt x="1218" y="1769"/>
                  </a:lnTo>
                  <a:lnTo>
                    <a:pt x="1203" y="1783"/>
                  </a:lnTo>
                  <a:lnTo>
                    <a:pt x="1183" y="1775"/>
                  </a:lnTo>
                  <a:lnTo>
                    <a:pt x="1175" y="1752"/>
                  </a:lnTo>
                  <a:lnTo>
                    <a:pt x="1179" y="1726"/>
                  </a:lnTo>
                  <a:lnTo>
                    <a:pt x="1183" y="1695"/>
                  </a:lnTo>
                  <a:lnTo>
                    <a:pt x="1169" y="1682"/>
                  </a:lnTo>
                  <a:lnTo>
                    <a:pt x="1159" y="1667"/>
                  </a:lnTo>
                  <a:lnTo>
                    <a:pt x="1151" y="1657"/>
                  </a:lnTo>
                  <a:lnTo>
                    <a:pt x="1148" y="1658"/>
                  </a:lnTo>
                  <a:lnTo>
                    <a:pt x="1135" y="1644"/>
                  </a:lnTo>
                  <a:lnTo>
                    <a:pt x="1124" y="1630"/>
                  </a:lnTo>
                  <a:lnTo>
                    <a:pt x="1118" y="1613"/>
                  </a:lnTo>
                  <a:lnTo>
                    <a:pt x="1110" y="1609"/>
                  </a:lnTo>
                  <a:lnTo>
                    <a:pt x="1099" y="1603"/>
                  </a:lnTo>
                  <a:lnTo>
                    <a:pt x="1087" y="1587"/>
                  </a:lnTo>
                  <a:lnTo>
                    <a:pt x="1075" y="1577"/>
                  </a:lnTo>
                  <a:lnTo>
                    <a:pt x="1076" y="1557"/>
                  </a:lnTo>
                  <a:lnTo>
                    <a:pt x="1080" y="1527"/>
                  </a:lnTo>
                  <a:lnTo>
                    <a:pt x="1072" y="1492"/>
                  </a:lnTo>
                  <a:lnTo>
                    <a:pt x="1076" y="1463"/>
                  </a:lnTo>
                  <a:lnTo>
                    <a:pt x="1080" y="1436"/>
                  </a:lnTo>
                  <a:lnTo>
                    <a:pt x="1087" y="1398"/>
                  </a:lnTo>
                  <a:lnTo>
                    <a:pt x="1094" y="1364"/>
                  </a:lnTo>
                  <a:lnTo>
                    <a:pt x="1090" y="1335"/>
                  </a:lnTo>
                  <a:lnTo>
                    <a:pt x="1078" y="1284"/>
                  </a:lnTo>
                  <a:lnTo>
                    <a:pt x="1076" y="1236"/>
                  </a:lnTo>
                  <a:lnTo>
                    <a:pt x="1085" y="1208"/>
                  </a:lnTo>
                  <a:lnTo>
                    <a:pt x="1092" y="1167"/>
                  </a:lnTo>
                  <a:lnTo>
                    <a:pt x="1099" y="1134"/>
                  </a:lnTo>
                  <a:lnTo>
                    <a:pt x="1101" y="1079"/>
                  </a:lnTo>
                  <a:lnTo>
                    <a:pt x="1083" y="1058"/>
                  </a:lnTo>
                  <a:lnTo>
                    <a:pt x="1049" y="1041"/>
                  </a:lnTo>
                  <a:lnTo>
                    <a:pt x="1047" y="1017"/>
                  </a:lnTo>
                  <a:lnTo>
                    <a:pt x="1056" y="993"/>
                  </a:lnTo>
                  <a:lnTo>
                    <a:pt x="1049" y="986"/>
                  </a:lnTo>
                  <a:lnTo>
                    <a:pt x="1028" y="965"/>
                  </a:lnTo>
                  <a:lnTo>
                    <a:pt x="1025" y="943"/>
                  </a:lnTo>
                  <a:lnTo>
                    <a:pt x="1028" y="914"/>
                  </a:lnTo>
                  <a:lnTo>
                    <a:pt x="1034" y="886"/>
                  </a:lnTo>
                  <a:lnTo>
                    <a:pt x="1035" y="858"/>
                  </a:lnTo>
                  <a:lnTo>
                    <a:pt x="1035" y="830"/>
                  </a:lnTo>
                  <a:lnTo>
                    <a:pt x="1044" y="809"/>
                  </a:lnTo>
                  <a:lnTo>
                    <a:pt x="1055" y="795"/>
                  </a:lnTo>
                  <a:lnTo>
                    <a:pt x="1062" y="761"/>
                  </a:lnTo>
                  <a:lnTo>
                    <a:pt x="1070" y="730"/>
                  </a:lnTo>
                  <a:lnTo>
                    <a:pt x="1079" y="703"/>
                  </a:lnTo>
                  <a:lnTo>
                    <a:pt x="1093" y="685"/>
                  </a:lnTo>
                  <a:lnTo>
                    <a:pt x="1103" y="668"/>
                  </a:lnTo>
                  <a:lnTo>
                    <a:pt x="1101" y="639"/>
                  </a:lnTo>
                  <a:lnTo>
                    <a:pt x="1083" y="621"/>
                  </a:lnTo>
                  <a:lnTo>
                    <a:pt x="1079" y="594"/>
                  </a:lnTo>
                  <a:lnTo>
                    <a:pt x="1065" y="570"/>
                  </a:lnTo>
                  <a:lnTo>
                    <a:pt x="1049" y="563"/>
                  </a:lnTo>
                  <a:lnTo>
                    <a:pt x="1042" y="549"/>
                  </a:lnTo>
                  <a:lnTo>
                    <a:pt x="1028" y="538"/>
                  </a:lnTo>
                  <a:lnTo>
                    <a:pt x="1023" y="521"/>
                  </a:lnTo>
                  <a:lnTo>
                    <a:pt x="1011" y="515"/>
                  </a:lnTo>
                  <a:lnTo>
                    <a:pt x="999" y="504"/>
                  </a:lnTo>
                  <a:lnTo>
                    <a:pt x="989" y="480"/>
                  </a:lnTo>
                  <a:lnTo>
                    <a:pt x="979" y="467"/>
                  </a:lnTo>
                  <a:lnTo>
                    <a:pt x="973" y="469"/>
                  </a:lnTo>
                  <a:lnTo>
                    <a:pt x="965" y="469"/>
                  </a:lnTo>
                  <a:lnTo>
                    <a:pt x="962" y="459"/>
                  </a:lnTo>
                  <a:lnTo>
                    <a:pt x="962" y="445"/>
                  </a:lnTo>
                  <a:lnTo>
                    <a:pt x="958" y="435"/>
                  </a:lnTo>
                  <a:lnTo>
                    <a:pt x="950" y="429"/>
                  </a:lnTo>
                  <a:lnTo>
                    <a:pt x="948" y="421"/>
                  </a:lnTo>
                  <a:lnTo>
                    <a:pt x="961" y="417"/>
                  </a:lnTo>
                  <a:lnTo>
                    <a:pt x="968" y="419"/>
                  </a:lnTo>
                  <a:lnTo>
                    <a:pt x="973" y="441"/>
                  </a:lnTo>
                  <a:lnTo>
                    <a:pt x="982" y="460"/>
                  </a:lnTo>
                  <a:lnTo>
                    <a:pt x="1000" y="464"/>
                  </a:lnTo>
                  <a:lnTo>
                    <a:pt x="1016" y="480"/>
                  </a:lnTo>
                  <a:lnTo>
                    <a:pt x="1031" y="497"/>
                  </a:lnTo>
                  <a:lnTo>
                    <a:pt x="1052" y="522"/>
                  </a:lnTo>
                  <a:lnTo>
                    <a:pt x="1058" y="539"/>
                  </a:lnTo>
                  <a:lnTo>
                    <a:pt x="1059" y="500"/>
                  </a:lnTo>
                  <a:lnTo>
                    <a:pt x="1061" y="494"/>
                  </a:lnTo>
                  <a:lnTo>
                    <a:pt x="1076" y="463"/>
                  </a:lnTo>
                  <a:lnTo>
                    <a:pt x="1078" y="448"/>
                  </a:lnTo>
                  <a:lnTo>
                    <a:pt x="1082" y="431"/>
                  </a:lnTo>
                  <a:lnTo>
                    <a:pt x="1086" y="412"/>
                  </a:lnTo>
                  <a:lnTo>
                    <a:pt x="1085" y="400"/>
                  </a:lnTo>
                  <a:lnTo>
                    <a:pt x="1083" y="384"/>
                  </a:lnTo>
                  <a:lnTo>
                    <a:pt x="1080" y="369"/>
                  </a:lnTo>
                  <a:lnTo>
                    <a:pt x="1078" y="355"/>
                  </a:lnTo>
                  <a:lnTo>
                    <a:pt x="1080" y="346"/>
                  </a:lnTo>
                  <a:lnTo>
                    <a:pt x="1087" y="341"/>
                  </a:lnTo>
                  <a:lnTo>
                    <a:pt x="1092" y="329"/>
                  </a:lnTo>
                  <a:lnTo>
                    <a:pt x="1086" y="327"/>
                  </a:lnTo>
                  <a:lnTo>
                    <a:pt x="1079" y="322"/>
                  </a:lnTo>
                  <a:lnTo>
                    <a:pt x="1075" y="313"/>
                  </a:lnTo>
                  <a:lnTo>
                    <a:pt x="1070" y="300"/>
                  </a:lnTo>
                  <a:lnTo>
                    <a:pt x="1056" y="286"/>
                  </a:lnTo>
                  <a:lnTo>
                    <a:pt x="1048" y="268"/>
                  </a:lnTo>
                  <a:lnTo>
                    <a:pt x="1055" y="258"/>
                  </a:lnTo>
                  <a:lnTo>
                    <a:pt x="1061" y="249"/>
                  </a:lnTo>
                  <a:lnTo>
                    <a:pt x="1068" y="239"/>
                  </a:lnTo>
                  <a:lnTo>
                    <a:pt x="1073" y="227"/>
                  </a:lnTo>
                  <a:lnTo>
                    <a:pt x="1080" y="220"/>
                  </a:lnTo>
                  <a:lnTo>
                    <a:pt x="1086" y="216"/>
                  </a:lnTo>
                  <a:lnTo>
                    <a:pt x="1131" y="169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6" name="Freeform 46">
              <a:hlinkClick r:id="" action="ppaction://noaction"/>
              <a:extLst>
                <a:ext uri="{FF2B5EF4-FFF2-40B4-BE49-F238E27FC236}">
                  <a16:creationId xmlns:a16="http://schemas.microsoft.com/office/drawing/2014/main" xmlns="" id="{84196FD0-F6B0-4893-9A72-1340D15B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358" y="2797004"/>
              <a:ext cx="1280160" cy="1551623"/>
            </a:xfrm>
            <a:custGeom>
              <a:avLst/>
              <a:gdLst/>
              <a:ahLst/>
              <a:cxnLst>
                <a:cxn ang="0">
                  <a:pos x="2152" y="2792"/>
                </a:cxn>
                <a:cxn ang="0">
                  <a:pos x="1889" y="2531"/>
                </a:cxn>
                <a:cxn ang="0">
                  <a:pos x="1733" y="2382"/>
                </a:cxn>
                <a:cxn ang="0">
                  <a:pos x="1654" y="2330"/>
                </a:cxn>
                <a:cxn ang="0">
                  <a:pos x="1653" y="2313"/>
                </a:cxn>
                <a:cxn ang="0">
                  <a:pos x="1553" y="2165"/>
                </a:cxn>
                <a:cxn ang="0">
                  <a:pos x="1498" y="2192"/>
                </a:cxn>
                <a:cxn ang="0">
                  <a:pos x="1504" y="2215"/>
                </a:cxn>
                <a:cxn ang="0">
                  <a:pos x="1422" y="2019"/>
                </a:cxn>
                <a:cxn ang="0">
                  <a:pos x="1405" y="2085"/>
                </a:cxn>
                <a:cxn ang="0">
                  <a:pos x="1374" y="2033"/>
                </a:cxn>
                <a:cxn ang="0">
                  <a:pos x="1341" y="2030"/>
                </a:cxn>
                <a:cxn ang="0">
                  <a:pos x="1366" y="1936"/>
                </a:cxn>
                <a:cxn ang="0">
                  <a:pos x="1310" y="1991"/>
                </a:cxn>
                <a:cxn ang="0">
                  <a:pos x="1349" y="1829"/>
                </a:cxn>
                <a:cxn ang="0">
                  <a:pos x="1395" y="1703"/>
                </a:cxn>
                <a:cxn ang="0">
                  <a:pos x="1424" y="1580"/>
                </a:cxn>
                <a:cxn ang="0">
                  <a:pos x="1425" y="1452"/>
                </a:cxn>
                <a:cxn ang="0">
                  <a:pos x="1401" y="1509"/>
                </a:cxn>
                <a:cxn ang="0">
                  <a:pos x="1350" y="1268"/>
                </a:cxn>
                <a:cxn ang="0">
                  <a:pos x="1189" y="1133"/>
                </a:cxn>
                <a:cxn ang="0">
                  <a:pos x="1097" y="1090"/>
                </a:cxn>
                <a:cxn ang="0">
                  <a:pos x="1033" y="1018"/>
                </a:cxn>
                <a:cxn ang="0">
                  <a:pos x="972" y="886"/>
                </a:cxn>
                <a:cxn ang="0">
                  <a:pos x="957" y="794"/>
                </a:cxn>
                <a:cxn ang="0">
                  <a:pos x="965" y="737"/>
                </a:cxn>
                <a:cxn ang="0">
                  <a:pos x="862" y="813"/>
                </a:cxn>
                <a:cxn ang="0">
                  <a:pos x="750" y="744"/>
                </a:cxn>
                <a:cxn ang="0">
                  <a:pos x="650" y="783"/>
                </a:cxn>
                <a:cxn ang="0">
                  <a:pos x="553" y="652"/>
                </a:cxn>
                <a:cxn ang="0">
                  <a:pos x="360" y="534"/>
                </a:cxn>
                <a:cxn ang="0">
                  <a:pos x="268" y="363"/>
                </a:cxn>
                <a:cxn ang="0">
                  <a:pos x="119" y="221"/>
                </a:cxn>
                <a:cxn ang="0">
                  <a:pos x="29" y="128"/>
                </a:cxn>
                <a:cxn ang="0">
                  <a:pos x="154" y="107"/>
                </a:cxn>
                <a:cxn ang="0">
                  <a:pos x="362" y="108"/>
                </a:cxn>
                <a:cxn ang="0">
                  <a:pos x="457" y="173"/>
                </a:cxn>
                <a:cxn ang="0">
                  <a:pos x="531" y="160"/>
                </a:cxn>
                <a:cxn ang="0">
                  <a:pos x="486" y="108"/>
                </a:cxn>
                <a:cxn ang="0">
                  <a:pos x="422" y="73"/>
                </a:cxn>
                <a:cxn ang="0">
                  <a:pos x="526" y="60"/>
                </a:cxn>
                <a:cxn ang="0">
                  <a:pos x="1259" y="339"/>
                </a:cxn>
                <a:cxn ang="0">
                  <a:pos x="1424" y="579"/>
                </a:cxn>
                <a:cxn ang="0">
                  <a:pos x="1552" y="718"/>
                </a:cxn>
                <a:cxn ang="0">
                  <a:pos x="1563" y="873"/>
                </a:cxn>
                <a:cxn ang="0">
                  <a:pos x="1634" y="981"/>
                </a:cxn>
                <a:cxn ang="0">
                  <a:pos x="1664" y="876"/>
                </a:cxn>
                <a:cxn ang="0">
                  <a:pos x="1779" y="1071"/>
                </a:cxn>
                <a:cxn ang="0">
                  <a:pos x="1817" y="1310"/>
                </a:cxn>
                <a:cxn ang="0">
                  <a:pos x="1872" y="1597"/>
                </a:cxn>
                <a:cxn ang="0">
                  <a:pos x="1947" y="1732"/>
                </a:cxn>
                <a:cxn ang="0">
                  <a:pos x="2049" y="1983"/>
                </a:cxn>
                <a:cxn ang="0">
                  <a:pos x="2059" y="2288"/>
                </a:cxn>
                <a:cxn ang="0">
                  <a:pos x="2179" y="2472"/>
                </a:cxn>
                <a:cxn ang="0">
                  <a:pos x="2212" y="2525"/>
                </a:cxn>
                <a:cxn ang="0">
                  <a:pos x="2267" y="2390"/>
                </a:cxn>
                <a:cxn ang="0">
                  <a:pos x="2437" y="2563"/>
                </a:cxn>
                <a:cxn ang="0">
                  <a:pos x="2554" y="2822"/>
                </a:cxn>
                <a:cxn ang="0">
                  <a:pos x="2671" y="3067"/>
                </a:cxn>
                <a:cxn ang="0">
                  <a:pos x="2429" y="3245"/>
                </a:cxn>
              </a:cxnLst>
              <a:rect l="0" t="0" r="r" b="b"/>
              <a:pathLst>
                <a:path w="2686" h="3259">
                  <a:moveTo>
                    <a:pt x="2291" y="3037"/>
                  </a:moveTo>
                  <a:lnTo>
                    <a:pt x="2287" y="3008"/>
                  </a:lnTo>
                  <a:lnTo>
                    <a:pt x="2264" y="2961"/>
                  </a:lnTo>
                  <a:lnTo>
                    <a:pt x="2246" y="2937"/>
                  </a:lnTo>
                  <a:lnTo>
                    <a:pt x="2236" y="2905"/>
                  </a:lnTo>
                  <a:lnTo>
                    <a:pt x="2225" y="2881"/>
                  </a:lnTo>
                  <a:lnTo>
                    <a:pt x="2205" y="2839"/>
                  </a:lnTo>
                  <a:lnTo>
                    <a:pt x="2197" y="2819"/>
                  </a:lnTo>
                  <a:lnTo>
                    <a:pt x="2173" y="2799"/>
                  </a:lnTo>
                  <a:lnTo>
                    <a:pt x="2152" y="2792"/>
                  </a:lnTo>
                  <a:lnTo>
                    <a:pt x="2128" y="2773"/>
                  </a:lnTo>
                  <a:lnTo>
                    <a:pt x="2094" y="2766"/>
                  </a:lnTo>
                  <a:lnTo>
                    <a:pt x="2061" y="2743"/>
                  </a:lnTo>
                  <a:lnTo>
                    <a:pt x="2030" y="2715"/>
                  </a:lnTo>
                  <a:lnTo>
                    <a:pt x="2000" y="2670"/>
                  </a:lnTo>
                  <a:lnTo>
                    <a:pt x="1990" y="2643"/>
                  </a:lnTo>
                  <a:lnTo>
                    <a:pt x="1968" y="2610"/>
                  </a:lnTo>
                  <a:lnTo>
                    <a:pt x="1941" y="2580"/>
                  </a:lnTo>
                  <a:lnTo>
                    <a:pt x="1910" y="2555"/>
                  </a:lnTo>
                  <a:lnTo>
                    <a:pt x="1889" y="2531"/>
                  </a:lnTo>
                  <a:lnTo>
                    <a:pt x="1871" y="2494"/>
                  </a:lnTo>
                  <a:lnTo>
                    <a:pt x="1837" y="2459"/>
                  </a:lnTo>
                  <a:lnTo>
                    <a:pt x="1806" y="2439"/>
                  </a:lnTo>
                  <a:lnTo>
                    <a:pt x="1796" y="2428"/>
                  </a:lnTo>
                  <a:lnTo>
                    <a:pt x="1796" y="2417"/>
                  </a:lnTo>
                  <a:lnTo>
                    <a:pt x="1805" y="2410"/>
                  </a:lnTo>
                  <a:lnTo>
                    <a:pt x="1795" y="2410"/>
                  </a:lnTo>
                  <a:lnTo>
                    <a:pt x="1786" y="2410"/>
                  </a:lnTo>
                  <a:lnTo>
                    <a:pt x="1767" y="2404"/>
                  </a:lnTo>
                  <a:lnTo>
                    <a:pt x="1733" y="2382"/>
                  </a:lnTo>
                  <a:lnTo>
                    <a:pt x="1688" y="2362"/>
                  </a:lnTo>
                  <a:lnTo>
                    <a:pt x="1640" y="2342"/>
                  </a:lnTo>
                  <a:lnTo>
                    <a:pt x="1598" y="2334"/>
                  </a:lnTo>
                  <a:lnTo>
                    <a:pt x="1571" y="2327"/>
                  </a:lnTo>
                  <a:lnTo>
                    <a:pt x="1552" y="2313"/>
                  </a:lnTo>
                  <a:lnTo>
                    <a:pt x="1563" y="2297"/>
                  </a:lnTo>
                  <a:lnTo>
                    <a:pt x="1581" y="2299"/>
                  </a:lnTo>
                  <a:lnTo>
                    <a:pt x="1597" y="2299"/>
                  </a:lnTo>
                  <a:lnTo>
                    <a:pt x="1625" y="2312"/>
                  </a:lnTo>
                  <a:lnTo>
                    <a:pt x="1654" y="2330"/>
                  </a:lnTo>
                  <a:lnTo>
                    <a:pt x="1688" y="2348"/>
                  </a:lnTo>
                  <a:lnTo>
                    <a:pt x="1708" y="2357"/>
                  </a:lnTo>
                  <a:lnTo>
                    <a:pt x="1722" y="2364"/>
                  </a:lnTo>
                  <a:lnTo>
                    <a:pt x="1736" y="2372"/>
                  </a:lnTo>
                  <a:lnTo>
                    <a:pt x="1740" y="2365"/>
                  </a:lnTo>
                  <a:lnTo>
                    <a:pt x="1724" y="2354"/>
                  </a:lnTo>
                  <a:lnTo>
                    <a:pt x="1716" y="2354"/>
                  </a:lnTo>
                  <a:lnTo>
                    <a:pt x="1705" y="2342"/>
                  </a:lnTo>
                  <a:lnTo>
                    <a:pt x="1678" y="2330"/>
                  </a:lnTo>
                  <a:lnTo>
                    <a:pt x="1653" y="2313"/>
                  </a:lnTo>
                  <a:lnTo>
                    <a:pt x="1644" y="2300"/>
                  </a:lnTo>
                  <a:lnTo>
                    <a:pt x="1629" y="2286"/>
                  </a:lnTo>
                  <a:lnTo>
                    <a:pt x="1612" y="2283"/>
                  </a:lnTo>
                  <a:lnTo>
                    <a:pt x="1606" y="2272"/>
                  </a:lnTo>
                  <a:lnTo>
                    <a:pt x="1595" y="2261"/>
                  </a:lnTo>
                  <a:lnTo>
                    <a:pt x="1585" y="2255"/>
                  </a:lnTo>
                  <a:lnTo>
                    <a:pt x="1577" y="2223"/>
                  </a:lnTo>
                  <a:lnTo>
                    <a:pt x="1568" y="2196"/>
                  </a:lnTo>
                  <a:lnTo>
                    <a:pt x="1571" y="2179"/>
                  </a:lnTo>
                  <a:lnTo>
                    <a:pt x="1553" y="2165"/>
                  </a:lnTo>
                  <a:lnTo>
                    <a:pt x="1544" y="2168"/>
                  </a:lnTo>
                  <a:lnTo>
                    <a:pt x="1547" y="2175"/>
                  </a:lnTo>
                  <a:lnTo>
                    <a:pt x="1553" y="2182"/>
                  </a:lnTo>
                  <a:lnTo>
                    <a:pt x="1550" y="2191"/>
                  </a:lnTo>
                  <a:lnTo>
                    <a:pt x="1544" y="2200"/>
                  </a:lnTo>
                  <a:lnTo>
                    <a:pt x="1533" y="2203"/>
                  </a:lnTo>
                  <a:lnTo>
                    <a:pt x="1532" y="2191"/>
                  </a:lnTo>
                  <a:lnTo>
                    <a:pt x="1526" y="2192"/>
                  </a:lnTo>
                  <a:lnTo>
                    <a:pt x="1514" y="2196"/>
                  </a:lnTo>
                  <a:lnTo>
                    <a:pt x="1498" y="2192"/>
                  </a:lnTo>
                  <a:lnTo>
                    <a:pt x="1499" y="2185"/>
                  </a:lnTo>
                  <a:lnTo>
                    <a:pt x="1505" y="2181"/>
                  </a:lnTo>
                  <a:lnTo>
                    <a:pt x="1508" y="2185"/>
                  </a:lnTo>
                  <a:lnTo>
                    <a:pt x="1508" y="2175"/>
                  </a:lnTo>
                  <a:lnTo>
                    <a:pt x="1498" y="2172"/>
                  </a:lnTo>
                  <a:lnTo>
                    <a:pt x="1488" y="2165"/>
                  </a:lnTo>
                  <a:lnTo>
                    <a:pt x="1487" y="2172"/>
                  </a:lnTo>
                  <a:lnTo>
                    <a:pt x="1490" y="2186"/>
                  </a:lnTo>
                  <a:lnTo>
                    <a:pt x="1490" y="2198"/>
                  </a:lnTo>
                  <a:lnTo>
                    <a:pt x="1504" y="2215"/>
                  </a:lnTo>
                  <a:lnTo>
                    <a:pt x="1515" y="2226"/>
                  </a:lnTo>
                  <a:lnTo>
                    <a:pt x="1492" y="2222"/>
                  </a:lnTo>
                  <a:lnTo>
                    <a:pt x="1476" y="2213"/>
                  </a:lnTo>
                  <a:lnTo>
                    <a:pt x="1477" y="2177"/>
                  </a:lnTo>
                  <a:lnTo>
                    <a:pt x="1476" y="2161"/>
                  </a:lnTo>
                  <a:lnTo>
                    <a:pt x="1473" y="2129"/>
                  </a:lnTo>
                  <a:lnTo>
                    <a:pt x="1453" y="2099"/>
                  </a:lnTo>
                  <a:lnTo>
                    <a:pt x="1439" y="2070"/>
                  </a:lnTo>
                  <a:lnTo>
                    <a:pt x="1426" y="2039"/>
                  </a:lnTo>
                  <a:lnTo>
                    <a:pt x="1422" y="2019"/>
                  </a:lnTo>
                  <a:lnTo>
                    <a:pt x="1421" y="1998"/>
                  </a:lnTo>
                  <a:lnTo>
                    <a:pt x="1411" y="1991"/>
                  </a:lnTo>
                  <a:lnTo>
                    <a:pt x="1411" y="1999"/>
                  </a:lnTo>
                  <a:lnTo>
                    <a:pt x="1414" y="2023"/>
                  </a:lnTo>
                  <a:lnTo>
                    <a:pt x="1414" y="2043"/>
                  </a:lnTo>
                  <a:lnTo>
                    <a:pt x="1425" y="2068"/>
                  </a:lnTo>
                  <a:lnTo>
                    <a:pt x="1419" y="2075"/>
                  </a:lnTo>
                  <a:lnTo>
                    <a:pt x="1418" y="2078"/>
                  </a:lnTo>
                  <a:lnTo>
                    <a:pt x="1418" y="2087"/>
                  </a:lnTo>
                  <a:lnTo>
                    <a:pt x="1405" y="2085"/>
                  </a:lnTo>
                  <a:lnTo>
                    <a:pt x="1401" y="2089"/>
                  </a:lnTo>
                  <a:lnTo>
                    <a:pt x="1393" y="2084"/>
                  </a:lnTo>
                  <a:lnTo>
                    <a:pt x="1393" y="2063"/>
                  </a:lnTo>
                  <a:lnTo>
                    <a:pt x="1388" y="2043"/>
                  </a:lnTo>
                  <a:lnTo>
                    <a:pt x="1381" y="2033"/>
                  </a:lnTo>
                  <a:lnTo>
                    <a:pt x="1390" y="2028"/>
                  </a:lnTo>
                  <a:lnTo>
                    <a:pt x="1394" y="2019"/>
                  </a:lnTo>
                  <a:lnTo>
                    <a:pt x="1384" y="2018"/>
                  </a:lnTo>
                  <a:lnTo>
                    <a:pt x="1373" y="2018"/>
                  </a:lnTo>
                  <a:lnTo>
                    <a:pt x="1374" y="2033"/>
                  </a:lnTo>
                  <a:lnTo>
                    <a:pt x="1374" y="2060"/>
                  </a:lnTo>
                  <a:lnTo>
                    <a:pt x="1374" y="2077"/>
                  </a:lnTo>
                  <a:lnTo>
                    <a:pt x="1376" y="2092"/>
                  </a:lnTo>
                  <a:lnTo>
                    <a:pt x="1362" y="2103"/>
                  </a:lnTo>
                  <a:lnTo>
                    <a:pt x="1357" y="2082"/>
                  </a:lnTo>
                  <a:lnTo>
                    <a:pt x="1352" y="2082"/>
                  </a:lnTo>
                  <a:lnTo>
                    <a:pt x="1346" y="2071"/>
                  </a:lnTo>
                  <a:lnTo>
                    <a:pt x="1339" y="2063"/>
                  </a:lnTo>
                  <a:lnTo>
                    <a:pt x="1349" y="2043"/>
                  </a:lnTo>
                  <a:lnTo>
                    <a:pt x="1341" y="2030"/>
                  </a:lnTo>
                  <a:lnTo>
                    <a:pt x="1342" y="2020"/>
                  </a:lnTo>
                  <a:lnTo>
                    <a:pt x="1346" y="2009"/>
                  </a:lnTo>
                  <a:lnTo>
                    <a:pt x="1352" y="1994"/>
                  </a:lnTo>
                  <a:lnTo>
                    <a:pt x="1353" y="1981"/>
                  </a:lnTo>
                  <a:lnTo>
                    <a:pt x="1357" y="1975"/>
                  </a:lnTo>
                  <a:lnTo>
                    <a:pt x="1369" y="1967"/>
                  </a:lnTo>
                  <a:lnTo>
                    <a:pt x="1367" y="1961"/>
                  </a:lnTo>
                  <a:lnTo>
                    <a:pt x="1364" y="1954"/>
                  </a:lnTo>
                  <a:lnTo>
                    <a:pt x="1356" y="1954"/>
                  </a:lnTo>
                  <a:lnTo>
                    <a:pt x="1366" y="1936"/>
                  </a:lnTo>
                  <a:lnTo>
                    <a:pt x="1360" y="1916"/>
                  </a:lnTo>
                  <a:lnTo>
                    <a:pt x="1350" y="1925"/>
                  </a:lnTo>
                  <a:lnTo>
                    <a:pt x="1343" y="1952"/>
                  </a:lnTo>
                  <a:lnTo>
                    <a:pt x="1342" y="1964"/>
                  </a:lnTo>
                  <a:lnTo>
                    <a:pt x="1329" y="1980"/>
                  </a:lnTo>
                  <a:lnTo>
                    <a:pt x="1334" y="1994"/>
                  </a:lnTo>
                  <a:lnTo>
                    <a:pt x="1329" y="2006"/>
                  </a:lnTo>
                  <a:lnTo>
                    <a:pt x="1322" y="2015"/>
                  </a:lnTo>
                  <a:lnTo>
                    <a:pt x="1314" y="2016"/>
                  </a:lnTo>
                  <a:lnTo>
                    <a:pt x="1310" y="1991"/>
                  </a:lnTo>
                  <a:lnTo>
                    <a:pt x="1315" y="1970"/>
                  </a:lnTo>
                  <a:lnTo>
                    <a:pt x="1325" y="1946"/>
                  </a:lnTo>
                  <a:lnTo>
                    <a:pt x="1332" y="1928"/>
                  </a:lnTo>
                  <a:lnTo>
                    <a:pt x="1331" y="1912"/>
                  </a:lnTo>
                  <a:lnTo>
                    <a:pt x="1335" y="1898"/>
                  </a:lnTo>
                  <a:lnTo>
                    <a:pt x="1338" y="1893"/>
                  </a:lnTo>
                  <a:lnTo>
                    <a:pt x="1338" y="1874"/>
                  </a:lnTo>
                  <a:lnTo>
                    <a:pt x="1345" y="1855"/>
                  </a:lnTo>
                  <a:lnTo>
                    <a:pt x="1353" y="1842"/>
                  </a:lnTo>
                  <a:lnTo>
                    <a:pt x="1349" y="1829"/>
                  </a:lnTo>
                  <a:lnTo>
                    <a:pt x="1357" y="1818"/>
                  </a:lnTo>
                  <a:lnTo>
                    <a:pt x="1373" y="1801"/>
                  </a:lnTo>
                  <a:lnTo>
                    <a:pt x="1377" y="1780"/>
                  </a:lnTo>
                  <a:lnTo>
                    <a:pt x="1387" y="1756"/>
                  </a:lnTo>
                  <a:lnTo>
                    <a:pt x="1379" y="1746"/>
                  </a:lnTo>
                  <a:lnTo>
                    <a:pt x="1386" y="1736"/>
                  </a:lnTo>
                  <a:lnTo>
                    <a:pt x="1383" y="1728"/>
                  </a:lnTo>
                  <a:lnTo>
                    <a:pt x="1387" y="1720"/>
                  </a:lnTo>
                  <a:lnTo>
                    <a:pt x="1391" y="1711"/>
                  </a:lnTo>
                  <a:lnTo>
                    <a:pt x="1395" y="1703"/>
                  </a:lnTo>
                  <a:lnTo>
                    <a:pt x="1397" y="1686"/>
                  </a:lnTo>
                  <a:lnTo>
                    <a:pt x="1388" y="1676"/>
                  </a:lnTo>
                  <a:lnTo>
                    <a:pt x="1398" y="1668"/>
                  </a:lnTo>
                  <a:lnTo>
                    <a:pt x="1408" y="1659"/>
                  </a:lnTo>
                  <a:lnTo>
                    <a:pt x="1426" y="1655"/>
                  </a:lnTo>
                  <a:lnTo>
                    <a:pt x="1435" y="1646"/>
                  </a:lnTo>
                  <a:lnTo>
                    <a:pt x="1428" y="1646"/>
                  </a:lnTo>
                  <a:lnTo>
                    <a:pt x="1408" y="1646"/>
                  </a:lnTo>
                  <a:lnTo>
                    <a:pt x="1415" y="1617"/>
                  </a:lnTo>
                  <a:lnTo>
                    <a:pt x="1424" y="1580"/>
                  </a:lnTo>
                  <a:lnTo>
                    <a:pt x="1432" y="1565"/>
                  </a:lnTo>
                  <a:lnTo>
                    <a:pt x="1433" y="1548"/>
                  </a:lnTo>
                  <a:lnTo>
                    <a:pt x="1428" y="1534"/>
                  </a:lnTo>
                  <a:lnTo>
                    <a:pt x="1432" y="1514"/>
                  </a:lnTo>
                  <a:lnTo>
                    <a:pt x="1433" y="1499"/>
                  </a:lnTo>
                  <a:lnTo>
                    <a:pt x="1431" y="1482"/>
                  </a:lnTo>
                  <a:lnTo>
                    <a:pt x="1432" y="1459"/>
                  </a:lnTo>
                  <a:lnTo>
                    <a:pt x="1436" y="1444"/>
                  </a:lnTo>
                  <a:lnTo>
                    <a:pt x="1433" y="1441"/>
                  </a:lnTo>
                  <a:lnTo>
                    <a:pt x="1425" y="1452"/>
                  </a:lnTo>
                  <a:lnTo>
                    <a:pt x="1422" y="1468"/>
                  </a:lnTo>
                  <a:lnTo>
                    <a:pt x="1415" y="1490"/>
                  </a:lnTo>
                  <a:lnTo>
                    <a:pt x="1414" y="1526"/>
                  </a:lnTo>
                  <a:lnTo>
                    <a:pt x="1414" y="1548"/>
                  </a:lnTo>
                  <a:lnTo>
                    <a:pt x="1408" y="1572"/>
                  </a:lnTo>
                  <a:lnTo>
                    <a:pt x="1402" y="1597"/>
                  </a:lnTo>
                  <a:lnTo>
                    <a:pt x="1393" y="1583"/>
                  </a:lnTo>
                  <a:lnTo>
                    <a:pt x="1393" y="1551"/>
                  </a:lnTo>
                  <a:lnTo>
                    <a:pt x="1395" y="1527"/>
                  </a:lnTo>
                  <a:lnTo>
                    <a:pt x="1401" y="1509"/>
                  </a:lnTo>
                  <a:lnTo>
                    <a:pt x="1398" y="1479"/>
                  </a:lnTo>
                  <a:lnTo>
                    <a:pt x="1391" y="1451"/>
                  </a:lnTo>
                  <a:lnTo>
                    <a:pt x="1383" y="1410"/>
                  </a:lnTo>
                  <a:lnTo>
                    <a:pt x="1388" y="1391"/>
                  </a:lnTo>
                  <a:lnTo>
                    <a:pt x="1391" y="1368"/>
                  </a:lnTo>
                  <a:lnTo>
                    <a:pt x="1369" y="1332"/>
                  </a:lnTo>
                  <a:lnTo>
                    <a:pt x="1353" y="1305"/>
                  </a:lnTo>
                  <a:lnTo>
                    <a:pt x="1362" y="1279"/>
                  </a:lnTo>
                  <a:lnTo>
                    <a:pt x="1353" y="1258"/>
                  </a:lnTo>
                  <a:lnTo>
                    <a:pt x="1350" y="1268"/>
                  </a:lnTo>
                  <a:lnTo>
                    <a:pt x="1342" y="1287"/>
                  </a:lnTo>
                  <a:lnTo>
                    <a:pt x="1328" y="1284"/>
                  </a:lnTo>
                  <a:lnTo>
                    <a:pt x="1311" y="1240"/>
                  </a:lnTo>
                  <a:lnTo>
                    <a:pt x="1287" y="1188"/>
                  </a:lnTo>
                  <a:lnTo>
                    <a:pt x="1267" y="1170"/>
                  </a:lnTo>
                  <a:lnTo>
                    <a:pt x="1255" y="1167"/>
                  </a:lnTo>
                  <a:lnTo>
                    <a:pt x="1215" y="1171"/>
                  </a:lnTo>
                  <a:lnTo>
                    <a:pt x="1190" y="1157"/>
                  </a:lnTo>
                  <a:lnTo>
                    <a:pt x="1182" y="1142"/>
                  </a:lnTo>
                  <a:lnTo>
                    <a:pt x="1189" y="1133"/>
                  </a:lnTo>
                  <a:lnTo>
                    <a:pt x="1179" y="1128"/>
                  </a:lnTo>
                  <a:lnTo>
                    <a:pt x="1163" y="1125"/>
                  </a:lnTo>
                  <a:lnTo>
                    <a:pt x="1159" y="1129"/>
                  </a:lnTo>
                  <a:lnTo>
                    <a:pt x="1151" y="1136"/>
                  </a:lnTo>
                  <a:lnTo>
                    <a:pt x="1134" y="1118"/>
                  </a:lnTo>
                  <a:lnTo>
                    <a:pt x="1132" y="1104"/>
                  </a:lnTo>
                  <a:lnTo>
                    <a:pt x="1128" y="1098"/>
                  </a:lnTo>
                  <a:lnTo>
                    <a:pt x="1118" y="1100"/>
                  </a:lnTo>
                  <a:lnTo>
                    <a:pt x="1114" y="1092"/>
                  </a:lnTo>
                  <a:lnTo>
                    <a:pt x="1097" y="1090"/>
                  </a:lnTo>
                  <a:lnTo>
                    <a:pt x="1066" y="1070"/>
                  </a:lnTo>
                  <a:lnTo>
                    <a:pt x="1055" y="1059"/>
                  </a:lnTo>
                  <a:lnTo>
                    <a:pt x="1065" y="1052"/>
                  </a:lnTo>
                  <a:lnTo>
                    <a:pt x="1075" y="1057"/>
                  </a:lnTo>
                  <a:lnTo>
                    <a:pt x="1097" y="1067"/>
                  </a:lnTo>
                  <a:lnTo>
                    <a:pt x="1111" y="1067"/>
                  </a:lnTo>
                  <a:lnTo>
                    <a:pt x="1099" y="1045"/>
                  </a:lnTo>
                  <a:lnTo>
                    <a:pt x="1079" y="1042"/>
                  </a:lnTo>
                  <a:lnTo>
                    <a:pt x="1055" y="1039"/>
                  </a:lnTo>
                  <a:lnTo>
                    <a:pt x="1033" y="1018"/>
                  </a:lnTo>
                  <a:lnTo>
                    <a:pt x="1021" y="1022"/>
                  </a:lnTo>
                  <a:lnTo>
                    <a:pt x="1002" y="1008"/>
                  </a:lnTo>
                  <a:lnTo>
                    <a:pt x="988" y="988"/>
                  </a:lnTo>
                  <a:lnTo>
                    <a:pt x="975" y="974"/>
                  </a:lnTo>
                  <a:lnTo>
                    <a:pt x="975" y="966"/>
                  </a:lnTo>
                  <a:lnTo>
                    <a:pt x="1003" y="973"/>
                  </a:lnTo>
                  <a:lnTo>
                    <a:pt x="993" y="955"/>
                  </a:lnTo>
                  <a:lnTo>
                    <a:pt x="996" y="943"/>
                  </a:lnTo>
                  <a:lnTo>
                    <a:pt x="990" y="927"/>
                  </a:lnTo>
                  <a:lnTo>
                    <a:pt x="972" y="886"/>
                  </a:lnTo>
                  <a:lnTo>
                    <a:pt x="952" y="862"/>
                  </a:lnTo>
                  <a:lnTo>
                    <a:pt x="951" y="844"/>
                  </a:lnTo>
                  <a:lnTo>
                    <a:pt x="948" y="827"/>
                  </a:lnTo>
                  <a:lnTo>
                    <a:pt x="951" y="823"/>
                  </a:lnTo>
                  <a:lnTo>
                    <a:pt x="962" y="815"/>
                  </a:lnTo>
                  <a:lnTo>
                    <a:pt x="974" y="808"/>
                  </a:lnTo>
                  <a:lnTo>
                    <a:pt x="982" y="796"/>
                  </a:lnTo>
                  <a:lnTo>
                    <a:pt x="972" y="778"/>
                  </a:lnTo>
                  <a:lnTo>
                    <a:pt x="969" y="778"/>
                  </a:lnTo>
                  <a:lnTo>
                    <a:pt x="957" y="794"/>
                  </a:lnTo>
                  <a:lnTo>
                    <a:pt x="940" y="799"/>
                  </a:lnTo>
                  <a:lnTo>
                    <a:pt x="930" y="810"/>
                  </a:lnTo>
                  <a:lnTo>
                    <a:pt x="910" y="810"/>
                  </a:lnTo>
                  <a:lnTo>
                    <a:pt x="900" y="803"/>
                  </a:lnTo>
                  <a:lnTo>
                    <a:pt x="900" y="797"/>
                  </a:lnTo>
                  <a:lnTo>
                    <a:pt x="914" y="801"/>
                  </a:lnTo>
                  <a:lnTo>
                    <a:pt x="917" y="787"/>
                  </a:lnTo>
                  <a:lnTo>
                    <a:pt x="937" y="775"/>
                  </a:lnTo>
                  <a:lnTo>
                    <a:pt x="954" y="763"/>
                  </a:lnTo>
                  <a:lnTo>
                    <a:pt x="965" y="737"/>
                  </a:lnTo>
                  <a:lnTo>
                    <a:pt x="958" y="699"/>
                  </a:lnTo>
                  <a:lnTo>
                    <a:pt x="958" y="678"/>
                  </a:lnTo>
                  <a:lnTo>
                    <a:pt x="954" y="669"/>
                  </a:lnTo>
                  <a:lnTo>
                    <a:pt x="943" y="679"/>
                  </a:lnTo>
                  <a:lnTo>
                    <a:pt x="926" y="713"/>
                  </a:lnTo>
                  <a:lnTo>
                    <a:pt x="917" y="747"/>
                  </a:lnTo>
                  <a:lnTo>
                    <a:pt x="912" y="773"/>
                  </a:lnTo>
                  <a:lnTo>
                    <a:pt x="892" y="780"/>
                  </a:lnTo>
                  <a:lnTo>
                    <a:pt x="879" y="797"/>
                  </a:lnTo>
                  <a:lnTo>
                    <a:pt x="862" y="813"/>
                  </a:lnTo>
                  <a:lnTo>
                    <a:pt x="827" y="787"/>
                  </a:lnTo>
                  <a:lnTo>
                    <a:pt x="802" y="779"/>
                  </a:lnTo>
                  <a:lnTo>
                    <a:pt x="782" y="769"/>
                  </a:lnTo>
                  <a:lnTo>
                    <a:pt x="789" y="761"/>
                  </a:lnTo>
                  <a:lnTo>
                    <a:pt x="803" y="762"/>
                  </a:lnTo>
                  <a:lnTo>
                    <a:pt x="832" y="758"/>
                  </a:lnTo>
                  <a:lnTo>
                    <a:pt x="813" y="742"/>
                  </a:lnTo>
                  <a:lnTo>
                    <a:pt x="788" y="740"/>
                  </a:lnTo>
                  <a:lnTo>
                    <a:pt x="775" y="738"/>
                  </a:lnTo>
                  <a:lnTo>
                    <a:pt x="750" y="744"/>
                  </a:lnTo>
                  <a:lnTo>
                    <a:pt x="744" y="765"/>
                  </a:lnTo>
                  <a:lnTo>
                    <a:pt x="758" y="766"/>
                  </a:lnTo>
                  <a:lnTo>
                    <a:pt x="765" y="762"/>
                  </a:lnTo>
                  <a:lnTo>
                    <a:pt x="767" y="773"/>
                  </a:lnTo>
                  <a:lnTo>
                    <a:pt x="750" y="794"/>
                  </a:lnTo>
                  <a:lnTo>
                    <a:pt x="725" y="817"/>
                  </a:lnTo>
                  <a:lnTo>
                    <a:pt x="701" y="825"/>
                  </a:lnTo>
                  <a:lnTo>
                    <a:pt x="681" y="811"/>
                  </a:lnTo>
                  <a:lnTo>
                    <a:pt x="654" y="799"/>
                  </a:lnTo>
                  <a:lnTo>
                    <a:pt x="650" y="783"/>
                  </a:lnTo>
                  <a:lnTo>
                    <a:pt x="661" y="789"/>
                  </a:lnTo>
                  <a:lnTo>
                    <a:pt x="677" y="800"/>
                  </a:lnTo>
                  <a:lnTo>
                    <a:pt x="689" y="793"/>
                  </a:lnTo>
                  <a:lnTo>
                    <a:pt x="663" y="775"/>
                  </a:lnTo>
                  <a:lnTo>
                    <a:pt x="640" y="765"/>
                  </a:lnTo>
                  <a:lnTo>
                    <a:pt x="628" y="752"/>
                  </a:lnTo>
                  <a:lnTo>
                    <a:pt x="622" y="725"/>
                  </a:lnTo>
                  <a:lnTo>
                    <a:pt x="612" y="695"/>
                  </a:lnTo>
                  <a:lnTo>
                    <a:pt x="578" y="665"/>
                  </a:lnTo>
                  <a:lnTo>
                    <a:pt x="553" y="652"/>
                  </a:lnTo>
                  <a:lnTo>
                    <a:pt x="517" y="662"/>
                  </a:lnTo>
                  <a:lnTo>
                    <a:pt x="494" y="665"/>
                  </a:lnTo>
                  <a:lnTo>
                    <a:pt x="495" y="651"/>
                  </a:lnTo>
                  <a:lnTo>
                    <a:pt x="479" y="637"/>
                  </a:lnTo>
                  <a:lnTo>
                    <a:pt x="477" y="613"/>
                  </a:lnTo>
                  <a:lnTo>
                    <a:pt x="456" y="578"/>
                  </a:lnTo>
                  <a:lnTo>
                    <a:pt x="436" y="547"/>
                  </a:lnTo>
                  <a:lnTo>
                    <a:pt x="408" y="534"/>
                  </a:lnTo>
                  <a:lnTo>
                    <a:pt x="377" y="529"/>
                  </a:lnTo>
                  <a:lnTo>
                    <a:pt x="360" y="534"/>
                  </a:lnTo>
                  <a:lnTo>
                    <a:pt x="339" y="544"/>
                  </a:lnTo>
                  <a:lnTo>
                    <a:pt x="322" y="530"/>
                  </a:lnTo>
                  <a:lnTo>
                    <a:pt x="311" y="509"/>
                  </a:lnTo>
                  <a:lnTo>
                    <a:pt x="286" y="506"/>
                  </a:lnTo>
                  <a:lnTo>
                    <a:pt x="282" y="493"/>
                  </a:lnTo>
                  <a:lnTo>
                    <a:pt x="275" y="478"/>
                  </a:lnTo>
                  <a:lnTo>
                    <a:pt x="263" y="467"/>
                  </a:lnTo>
                  <a:lnTo>
                    <a:pt x="272" y="432"/>
                  </a:lnTo>
                  <a:lnTo>
                    <a:pt x="275" y="382"/>
                  </a:lnTo>
                  <a:lnTo>
                    <a:pt x="268" y="363"/>
                  </a:lnTo>
                  <a:lnTo>
                    <a:pt x="263" y="346"/>
                  </a:lnTo>
                  <a:lnTo>
                    <a:pt x="256" y="337"/>
                  </a:lnTo>
                  <a:lnTo>
                    <a:pt x="225" y="315"/>
                  </a:lnTo>
                  <a:lnTo>
                    <a:pt x="199" y="298"/>
                  </a:lnTo>
                  <a:lnTo>
                    <a:pt x="186" y="294"/>
                  </a:lnTo>
                  <a:lnTo>
                    <a:pt x="166" y="301"/>
                  </a:lnTo>
                  <a:lnTo>
                    <a:pt x="151" y="284"/>
                  </a:lnTo>
                  <a:lnTo>
                    <a:pt x="144" y="257"/>
                  </a:lnTo>
                  <a:lnTo>
                    <a:pt x="123" y="239"/>
                  </a:lnTo>
                  <a:lnTo>
                    <a:pt x="119" y="221"/>
                  </a:lnTo>
                  <a:lnTo>
                    <a:pt x="126" y="193"/>
                  </a:lnTo>
                  <a:lnTo>
                    <a:pt x="113" y="179"/>
                  </a:lnTo>
                  <a:lnTo>
                    <a:pt x="106" y="188"/>
                  </a:lnTo>
                  <a:lnTo>
                    <a:pt x="86" y="186"/>
                  </a:lnTo>
                  <a:lnTo>
                    <a:pt x="69" y="169"/>
                  </a:lnTo>
                  <a:lnTo>
                    <a:pt x="61" y="170"/>
                  </a:lnTo>
                  <a:lnTo>
                    <a:pt x="57" y="184"/>
                  </a:lnTo>
                  <a:lnTo>
                    <a:pt x="50" y="169"/>
                  </a:lnTo>
                  <a:lnTo>
                    <a:pt x="37" y="155"/>
                  </a:lnTo>
                  <a:lnTo>
                    <a:pt x="29" y="128"/>
                  </a:lnTo>
                  <a:lnTo>
                    <a:pt x="12" y="108"/>
                  </a:lnTo>
                  <a:lnTo>
                    <a:pt x="0" y="87"/>
                  </a:lnTo>
                  <a:lnTo>
                    <a:pt x="17" y="76"/>
                  </a:lnTo>
                  <a:lnTo>
                    <a:pt x="41" y="72"/>
                  </a:lnTo>
                  <a:lnTo>
                    <a:pt x="50" y="80"/>
                  </a:lnTo>
                  <a:lnTo>
                    <a:pt x="69" y="87"/>
                  </a:lnTo>
                  <a:lnTo>
                    <a:pt x="96" y="83"/>
                  </a:lnTo>
                  <a:lnTo>
                    <a:pt x="104" y="84"/>
                  </a:lnTo>
                  <a:lnTo>
                    <a:pt x="127" y="103"/>
                  </a:lnTo>
                  <a:lnTo>
                    <a:pt x="154" y="107"/>
                  </a:lnTo>
                  <a:lnTo>
                    <a:pt x="164" y="103"/>
                  </a:lnTo>
                  <a:lnTo>
                    <a:pt x="185" y="117"/>
                  </a:lnTo>
                  <a:lnTo>
                    <a:pt x="200" y="134"/>
                  </a:lnTo>
                  <a:lnTo>
                    <a:pt x="225" y="136"/>
                  </a:lnTo>
                  <a:lnTo>
                    <a:pt x="241" y="136"/>
                  </a:lnTo>
                  <a:lnTo>
                    <a:pt x="272" y="141"/>
                  </a:lnTo>
                  <a:lnTo>
                    <a:pt x="304" y="134"/>
                  </a:lnTo>
                  <a:lnTo>
                    <a:pt x="329" y="132"/>
                  </a:lnTo>
                  <a:lnTo>
                    <a:pt x="342" y="122"/>
                  </a:lnTo>
                  <a:lnTo>
                    <a:pt x="362" y="108"/>
                  </a:lnTo>
                  <a:lnTo>
                    <a:pt x="373" y="97"/>
                  </a:lnTo>
                  <a:lnTo>
                    <a:pt x="384" y="87"/>
                  </a:lnTo>
                  <a:lnTo>
                    <a:pt x="398" y="82"/>
                  </a:lnTo>
                  <a:lnTo>
                    <a:pt x="407" y="91"/>
                  </a:lnTo>
                  <a:lnTo>
                    <a:pt x="398" y="107"/>
                  </a:lnTo>
                  <a:lnTo>
                    <a:pt x="391" y="125"/>
                  </a:lnTo>
                  <a:lnTo>
                    <a:pt x="398" y="146"/>
                  </a:lnTo>
                  <a:lnTo>
                    <a:pt x="421" y="155"/>
                  </a:lnTo>
                  <a:lnTo>
                    <a:pt x="442" y="162"/>
                  </a:lnTo>
                  <a:lnTo>
                    <a:pt x="457" y="173"/>
                  </a:lnTo>
                  <a:lnTo>
                    <a:pt x="449" y="157"/>
                  </a:lnTo>
                  <a:lnTo>
                    <a:pt x="442" y="149"/>
                  </a:lnTo>
                  <a:lnTo>
                    <a:pt x="457" y="149"/>
                  </a:lnTo>
                  <a:lnTo>
                    <a:pt x="466" y="149"/>
                  </a:lnTo>
                  <a:lnTo>
                    <a:pt x="479" y="155"/>
                  </a:lnTo>
                  <a:lnTo>
                    <a:pt x="487" y="150"/>
                  </a:lnTo>
                  <a:lnTo>
                    <a:pt x="505" y="148"/>
                  </a:lnTo>
                  <a:lnTo>
                    <a:pt x="521" y="142"/>
                  </a:lnTo>
                  <a:lnTo>
                    <a:pt x="529" y="150"/>
                  </a:lnTo>
                  <a:lnTo>
                    <a:pt x="531" y="160"/>
                  </a:lnTo>
                  <a:lnTo>
                    <a:pt x="539" y="146"/>
                  </a:lnTo>
                  <a:lnTo>
                    <a:pt x="535" y="122"/>
                  </a:lnTo>
                  <a:lnTo>
                    <a:pt x="526" y="111"/>
                  </a:lnTo>
                  <a:lnTo>
                    <a:pt x="518" y="111"/>
                  </a:lnTo>
                  <a:lnTo>
                    <a:pt x="509" y="114"/>
                  </a:lnTo>
                  <a:lnTo>
                    <a:pt x="502" y="121"/>
                  </a:lnTo>
                  <a:lnTo>
                    <a:pt x="498" y="97"/>
                  </a:lnTo>
                  <a:lnTo>
                    <a:pt x="490" y="86"/>
                  </a:lnTo>
                  <a:lnTo>
                    <a:pt x="484" y="87"/>
                  </a:lnTo>
                  <a:lnTo>
                    <a:pt x="486" y="108"/>
                  </a:lnTo>
                  <a:lnTo>
                    <a:pt x="480" y="124"/>
                  </a:lnTo>
                  <a:lnTo>
                    <a:pt x="462" y="125"/>
                  </a:lnTo>
                  <a:lnTo>
                    <a:pt x="450" y="115"/>
                  </a:lnTo>
                  <a:lnTo>
                    <a:pt x="446" y="101"/>
                  </a:lnTo>
                  <a:lnTo>
                    <a:pt x="459" y="91"/>
                  </a:lnTo>
                  <a:lnTo>
                    <a:pt x="457" y="77"/>
                  </a:lnTo>
                  <a:lnTo>
                    <a:pt x="452" y="74"/>
                  </a:lnTo>
                  <a:lnTo>
                    <a:pt x="434" y="83"/>
                  </a:lnTo>
                  <a:lnTo>
                    <a:pt x="421" y="86"/>
                  </a:lnTo>
                  <a:lnTo>
                    <a:pt x="422" y="73"/>
                  </a:lnTo>
                  <a:lnTo>
                    <a:pt x="431" y="58"/>
                  </a:lnTo>
                  <a:lnTo>
                    <a:pt x="449" y="42"/>
                  </a:lnTo>
                  <a:lnTo>
                    <a:pt x="462" y="28"/>
                  </a:lnTo>
                  <a:lnTo>
                    <a:pt x="474" y="15"/>
                  </a:lnTo>
                  <a:lnTo>
                    <a:pt x="487" y="0"/>
                  </a:lnTo>
                  <a:lnTo>
                    <a:pt x="491" y="11"/>
                  </a:lnTo>
                  <a:lnTo>
                    <a:pt x="495" y="32"/>
                  </a:lnTo>
                  <a:lnTo>
                    <a:pt x="502" y="45"/>
                  </a:lnTo>
                  <a:lnTo>
                    <a:pt x="519" y="45"/>
                  </a:lnTo>
                  <a:lnTo>
                    <a:pt x="526" y="60"/>
                  </a:lnTo>
                  <a:lnTo>
                    <a:pt x="1179" y="125"/>
                  </a:lnTo>
                  <a:lnTo>
                    <a:pt x="1176" y="149"/>
                  </a:lnTo>
                  <a:lnTo>
                    <a:pt x="1177" y="208"/>
                  </a:lnTo>
                  <a:lnTo>
                    <a:pt x="1193" y="238"/>
                  </a:lnTo>
                  <a:lnTo>
                    <a:pt x="1211" y="257"/>
                  </a:lnTo>
                  <a:lnTo>
                    <a:pt x="1211" y="280"/>
                  </a:lnTo>
                  <a:lnTo>
                    <a:pt x="1215" y="295"/>
                  </a:lnTo>
                  <a:lnTo>
                    <a:pt x="1225" y="295"/>
                  </a:lnTo>
                  <a:lnTo>
                    <a:pt x="1245" y="321"/>
                  </a:lnTo>
                  <a:lnTo>
                    <a:pt x="1259" y="339"/>
                  </a:lnTo>
                  <a:lnTo>
                    <a:pt x="1290" y="360"/>
                  </a:lnTo>
                  <a:lnTo>
                    <a:pt x="1327" y="368"/>
                  </a:lnTo>
                  <a:lnTo>
                    <a:pt x="1355" y="387"/>
                  </a:lnTo>
                  <a:lnTo>
                    <a:pt x="1377" y="419"/>
                  </a:lnTo>
                  <a:lnTo>
                    <a:pt x="1390" y="441"/>
                  </a:lnTo>
                  <a:lnTo>
                    <a:pt x="1390" y="479"/>
                  </a:lnTo>
                  <a:lnTo>
                    <a:pt x="1397" y="509"/>
                  </a:lnTo>
                  <a:lnTo>
                    <a:pt x="1401" y="526"/>
                  </a:lnTo>
                  <a:lnTo>
                    <a:pt x="1418" y="557"/>
                  </a:lnTo>
                  <a:lnTo>
                    <a:pt x="1424" y="579"/>
                  </a:lnTo>
                  <a:lnTo>
                    <a:pt x="1432" y="589"/>
                  </a:lnTo>
                  <a:lnTo>
                    <a:pt x="1439" y="607"/>
                  </a:lnTo>
                  <a:lnTo>
                    <a:pt x="1435" y="623"/>
                  </a:lnTo>
                  <a:lnTo>
                    <a:pt x="1433" y="638"/>
                  </a:lnTo>
                  <a:lnTo>
                    <a:pt x="1460" y="652"/>
                  </a:lnTo>
                  <a:lnTo>
                    <a:pt x="1498" y="676"/>
                  </a:lnTo>
                  <a:lnTo>
                    <a:pt x="1521" y="695"/>
                  </a:lnTo>
                  <a:lnTo>
                    <a:pt x="1537" y="704"/>
                  </a:lnTo>
                  <a:lnTo>
                    <a:pt x="1547" y="704"/>
                  </a:lnTo>
                  <a:lnTo>
                    <a:pt x="1552" y="718"/>
                  </a:lnTo>
                  <a:lnTo>
                    <a:pt x="1532" y="733"/>
                  </a:lnTo>
                  <a:lnTo>
                    <a:pt x="1518" y="749"/>
                  </a:lnTo>
                  <a:lnTo>
                    <a:pt x="1512" y="762"/>
                  </a:lnTo>
                  <a:lnTo>
                    <a:pt x="1519" y="769"/>
                  </a:lnTo>
                  <a:lnTo>
                    <a:pt x="1523" y="787"/>
                  </a:lnTo>
                  <a:lnTo>
                    <a:pt x="1535" y="803"/>
                  </a:lnTo>
                  <a:lnTo>
                    <a:pt x="1537" y="820"/>
                  </a:lnTo>
                  <a:lnTo>
                    <a:pt x="1557" y="827"/>
                  </a:lnTo>
                  <a:lnTo>
                    <a:pt x="1571" y="848"/>
                  </a:lnTo>
                  <a:lnTo>
                    <a:pt x="1563" y="873"/>
                  </a:lnTo>
                  <a:lnTo>
                    <a:pt x="1547" y="907"/>
                  </a:lnTo>
                  <a:lnTo>
                    <a:pt x="1552" y="932"/>
                  </a:lnTo>
                  <a:lnTo>
                    <a:pt x="1553" y="962"/>
                  </a:lnTo>
                  <a:lnTo>
                    <a:pt x="1574" y="993"/>
                  </a:lnTo>
                  <a:lnTo>
                    <a:pt x="1599" y="1021"/>
                  </a:lnTo>
                  <a:lnTo>
                    <a:pt x="1606" y="1033"/>
                  </a:lnTo>
                  <a:lnTo>
                    <a:pt x="1627" y="1038"/>
                  </a:lnTo>
                  <a:lnTo>
                    <a:pt x="1651" y="1026"/>
                  </a:lnTo>
                  <a:lnTo>
                    <a:pt x="1653" y="1008"/>
                  </a:lnTo>
                  <a:lnTo>
                    <a:pt x="1634" y="981"/>
                  </a:lnTo>
                  <a:lnTo>
                    <a:pt x="1616" y="962"/>
                  </a:lnTo>
                  <a:lnTo>
                    <a:pt x="1594" y="953"/>
                  </a:lnTo>
                  <a:lnTo>
                    <a:pt x="1594" y="936"/>
                  </a:lnTo>
                  <a:lnTo>
                    <a:pt x="1587" y="891"/>
                  </a:lnTo>
                  <a:lnTo>
                    <a:pt x="1582" y="859"/>
                  </a:lnTo>
                  <a:lnTo>
                    <a:pt x="1578" y="830"/>
                  </a:lnTo>
                  <a:lnTo>
                    <a:pt x="1597" y="820"/>
                  </a:lnTo>
                  <a:lnTo>
                    <a:pt x="1608" y="815"/>
                  </a:lnTo>
                  <a:lnTo>
                    <a:pt x="1626" y="823"/>
                  </a:lnTo>
                  <a:lnTo>
                    <a:pt x="1664" y="876"/>
                  </a:lnTo>
                  <a:lnTo>
                    <a:pt x="1692" y="907"/>
                  </a:lnTo>
                  <a:lnTo>
                    <a:pt x="1709" y="929"/>
                  </a:lnTo>
                  <a:lnTo>
                    <a:pt x="1724" y="939"/>
                  </a:lnTo>
                  <a:lnTo>
                    <a:pt x="1726" y="987"/>
                  </a:lnTo>
                  <a:lnTo>
                    <a:pt x="1726" y="1015"/>
                  </a:lnTo>
                  <a:lnTo>
                    <a:pt x="1744" y="1033"/>
                  </a:lnTo>
                  <a:lnTo>
                    <a:pt x="1772" y="1043"/>
                  </a:lnTo>
                  <a:lnTo>
                    <a:pt x="1778" y="1040"/>
                  </a:lnTo>
                  <a:lnTo>
                    <a:pt x="1784" y="1056"/>
                  </a:lnTo>
                  <a:lnTo>
                    <a:pt x="1779" y="1071"/>
                  </a:lnTo>
                  <a:lnTo>
                    <a:pt x="1768" y="1081"/>
                  </a:lnTo>
                  <a:lnTo>
                    <a:pt x="1764" y="1121"/>
                  </a:lnTo>
                  <a:lnTo>
                    <a:pt x="1779" y="1146"/>
                  </a:lnTo>
                  <a:lnTo>
                    <a:pt x="1791" y="1156"/>
                  </a:lnTo>
                  <a:lnTo>
                    <a:pt x="1795" y="1180"/>
                  </a:lnTo>
                  <a:lnTo>
                    <a:pt x="1785" y="1219"/>
                  </a:lnTo>
                  <a:lnTo>
                    <a:pt x="1788" y="1244"/>
                  </a:lnTo>
                  <a:lnTo>
                    <a:pt x="1789" y="1257"/>
                  </a:lnTo>
                  <a:lnTo>
                    <a:pt x="1809" y="1277"/>
                  </a:lnTo>
                  <a:lnTo>
                    <a:pt x="1817" y="1310"/>
                  </a:lnTo>
                  <a:lnTo>
                    <a:pt x="1824" y="1337"/>
                  </a:lnTo>
                  <a:lnTo>
                    <a:pt x="1813" y="1360"/>
                  </a:lnTo>
                  <a:lnTo>
                    <a:pt x="1800" y="1388"/>
                  </a:lnTo>
                  <a:lnTo>
                    <a:pt x="1800" y="1416"/>
                  </a:lnTo>
                  <a:lnTo>
                    <a:pt x="1814" y="1436"/>
                  </a:lnTo>
                  <a:lnTo>
                    <a:pt x="1800" y="1447"/>
                  </a:lnTo>
                  <a:lnTo>
                    <a:pt x="1827" y="1506"/>
                  </a:lnTo>
                  <a:lnTo>
                    <a:pt x="1844" y="1531"/>
                  </a:lnTo>
                  <a:lnTo>
                    <a:pt x="1858" y="1561"/>
                  </a:lnTo>
                  <a:lnTo>
                    <a:pt x="1872" y="1597"/>
                  </a:lnTo>
                  <a:lnTo>
                    <a:pt x="1882" y="1613"/>
                  </a:lnTo>
                  <a:lnTo>
                    <a:pt x="1889" y="1613"/>
                  </a:lnTo>
                  <a:lnTo>
                    <a:pt x="1888" y="1632"/>
                  </a:lnTo>
                  <a:lnTo>
                    <a:pt x="1906" y="1646"/>
                  </a:lnTo>
                  <a:lnTo>
                    <a:pt x="1928" y="1649"/>
                  </a:lnTo>
                  <a:lnTo>
                    <a:pt x="1928" y="1661"/>
                  </a:lnTo>
                  <a:lnTo>
                    <a:pt x="1934" y="1659"/>
                  </a:lnTo>
                  <a:lnTo>
                    <a:pt x="1949" y="1684"/>
                  </a:lnTo>
                  <a:lnTo>
                    <a:pt x="1948" y="1711"/>
                  </a:lnTo>
                  <a:lnTo>
                    <a:pt x="1947" y="1732"/>
                  </a:lnTo>
                  <a:lnTo>
                    <a:pt x="1957" y="1755"/>
                  </a:lnTo>
                  <a:lnTo>
                    <a:pt x="1959" y="1777"/>
                  </a:lnTo>
                  <a:lnTo>
                    <a:pt x="1965" y="1803"/>
                  </a:lnTo>
                  <a:lnTo>
                    <a:pt x="1964" y="1845"/>
                  </a:lnTo>
                  <a:lnTo>
                    <a:pt x="1962" y="1878"/>
                  </a:lnTo>
                  <a:lnTo>
                    <a:pt x="1975" y="1900"/>
                  </a:lnTo>
                  <a:lnTo>
                    <a:pt x="1997" y="1929"/>
                  </a:lnTo>
                  <a:lnTo>
                    <a:pt x="2014" y="1949"/>
                  </a:lnTo>
                  <a:lnTo>
                    <a:pt x="2037" y="1964"/>
                  </a:lnTo>
                  <a:lnTo>
                    <a:pt x="2049" y="1983"/>
                  </a:lnTo>
                  <a:lnTo>
                    <a:pt x="2061" y="2016"/>
                  </a:lnTo>
                  <a:lnTo>
                    <a:pt x="2073" y="2043"/>
                  </a:lnTo>
                  <a:lnTo>
                    <a:pt x="2082" y="2068"/>
                  </a:lnTo>
                  <a:lnTo>
                    <a:pt x="2092" y="2088"/>
                  </a:lnTo>
                  <a:lnTo>
                    <a:pt x="2089" y="2115"/>
                  </a:lnTo>
                  <a:lnTo>
                    <a:pt x="2075" y="2140"/>
                  </a:lnTo>
                  <a:lnTo>
                    <a:pt x="2056" y="2174"/>
                  </a:lnTo>
                  <a:lnTo>
                    <a:pt x="2044" y="2216"/>
                  </a:lnTo>
                  <a:lnTo>
                    <a:pt x="2047" y="2255"/>
                  </a:lnTo>
                  <a:lnTo>
                    <a:pt x="2059" y="2288"/>
                  </a:lnTo>
                  <a:lnTo>
                    <a:pt x="2063" y="2326"/>
                  </a:lnTo>
                  <a:lnTo>
                    <a:pt x="2065" y="2372"/>
                  </a:lnTo>
                  <a:lnTo>
                    <a:pt x="2089" y="2406"/>
                  </a:lnTo>
                  <a:lnTo>
                    <a:pt x="2099" y="2431"/>
                  </a:lnTo>
                  <a:lnTo>
                    <a:pt x="2114" y="2445"/>
                  </a:lnTo>
                  <a:lnTo>
                    <a:pt x="2127" y="2452"/>
                  </a:lnTo>
                  <a:lnTo>
                    <a:pt x="2139" y="2452"/>
                  </a:lnTo>
                  <a:lnTo>
                    <a:pt x="2152" y="2469"/>
                  </a:lnTo>
                  <a:lnTo>
                    <a:pt x="2172" y="2476"/>
                  </a:lnTo>
                  <a:lnTo>
                    <a:pt x="2179" y="2472"/>
                  </a:lnTo>
                  <a:lnTo>
                    <a:pt x="2193" y="2470"/>
                  </a:lnTo>
                  <a:lnTo>
                    <a:pt x="2210" y="2465"/>
                  </a:lnTo>
                  <a:lnTo>
                    <a:pt x="2236" y="2465"/>
                  </a:lnTo>
                  <a:lnTo>
                    <a:pt x="2235" y="2479"/>
                  </a:lnTo>
                  <a:lnTo>
                    <a:pt x="2219" y="2486"/>
                  </a:lnTo>
                  <a:lnTo>
                    <a:pt x="2207" y="2483"/>
                  </a:lnTo>
                  <a:lnTo>
                    <a:pt x="2198" y="2484"/>
                  </a:lnTo>
                  <a:lnTo>
                    <a:pt x="2198" y="2503"/>
                  </a:lnTo>
                  <a:lnTo>
                    <a:pt x="2210" y="2514"/>
                  </a:lnTo>
                  <a:lnTo>
                    <a:pt x="2212" y="2525"/>
                  </a:lnTo>
                  <a:lnTo>
                    <a:pt x="2228" y="2522"/>
                  </a:lnTo>
                  <a:lnTo>
                    <a:pt x="2232" y="2525"/>
                  </a:lnTo>
                  <a:lnTo>
                    <a:pt x="2250" y="2520"/>
                  </a:lnTo>
                  <a:lnTo>
                    <a:pt x="2255" y="2484"/>
                  </a:lnTo>
                  <a:lnTo>
                    <a:pt x="2260" y="2456"/>
                  </a:lnTo>
                  <a:lnTo>
                    <a:pt x="2255" y="2431"/>
                  </a:lnTo>
                  <a:lnTo>
                    <a:pt x="2243" y="2420"/>
                  </a:lnTo>
                  <a:lnTo>
                    <a:pt x="2245" y="2413"/>
                  </a:lnTo>
                  <a:lnTo>
                    <a:pt x="2255" y="2400"/>
                  </a:lnTo>
                  <a:lnTo>
                    <a:pt x="2267" y="2390"/>
                  </a:lnTo>
                  <a:lnTo>
                    <a:pt x="2280" y="2375"/>
                  </a:lnTo>
                  <a:lnTo>
                    <a:pt x="2291" y="2379"/>
                  </a:lnTo>
                  <a:lnTo>
                    <a:pt x="2315" y="2380"/>
                  </a:lnTo>
                  <a:lnTo>
                    <a:pt x="2319" y="2409"/>
                  </a:lnTo>
                  <a:lnTo>
                    <a:pt x="2332" y="2423"/>
                  </a:lnTo>
                  <a:lnTo>
                    <a:pt x="2349" y="2455"/>
                  </a:lnTo>
                  <a:lnTo>
                    <a:pt x="2380" y="2484"/>
                  </a:lnTo>
                  <a:lnTo>
                    <a:pt x="2409" y="2503"/>
                  </a:lnTo>
                  <a:lnTo>
                    <a:pt x="2428" y="2534"/>
                  </a:lnTo>
                  <a:lnTo>
                    <a:pt x="2437" y="2563"/>
                  </a:lnTo>
                  <a:lnTo>
                    <a:pt x="2450" y="2583"/>
                  </a:lnTo>
                  <a:lnTo>
                    <a:pt x="2520" y="2603"/>
                  </a:lnTo>
                  <a:lnTo>
                    <a:pt x="2516" y="2629"/>
                  </a:lnTo>
                  <a:lnTo>
                    <a:pt x="2512" y="2662"/>
                  </a:lnTo>
                  <a:lnTo>
                    <a:pt x="2523" y="2697"/>
                  </a:lnTo>
                  <a:lnTo>
                    <a:pt x="2544" y="2726"/>
                  </a:lnTo>
                  <a:lnTo>
                    <a:pt x="2560" y="2742"/>
                  </a:lnTo>
                  <a:lnTo>
                    <a:pt x="2565" y="2773"/>
                  </a:lnTo>
                  <a:lnTo>
                    <a:pt x="2557" y="2802"/>
                  </a:lnTo>
                  <a:lnTo>
                    <a:pt x="2554" y="2822"/>
                  </a:lnTo>
                  <a:lnTo>
                    <a:pt x="2577" y="2840"/>
                  </a:lnTo>
                  <a:lnTo>
                    <a:pt x="2606" y="2851"/>
                  </a:lnTo>
                  <a:lnTo>
                    <a:pt x="2632" y="2860"/>
                  </a:lnTo>
                  <a:lnTo>
                    <a:pt x="2643" y="2878"/>
                  </a:lnTo>
                  <a:lnTo>
                    <a:pt x="2665" y="2895"/>
                  </a:lnTo>
                  <a:lnTo>
                    <a:pt x="2664" y="2927"/>
                  </a:lnTo>
                  <a:lnTo>
                    <a:pt x="2679" y="2963"/>
                  </a:lnTo>
                  <a:lnTo>
                    <a:pt x="2686" y="2991"/>
                  </a:lnTo>
                  <a:lnTo>
                    <a:pt x="2679" y="3022"/>
                  </a:lnTo>
                  <a:lnTo>
                    <a:pt x="2671" y="3067"/>
                  </a:lnTo>
                  <a:lnTo>
                    <a:pt x="2643" y="3114"/>
                  </a:lnTo>
                  <a:lnTo>
                    <a:pt x="2601" y="3158"/>
                  </a:lnTo>
                  <a:lnTo>
                    <a:pt x="2565" y="3178"/>
                  </a:lnTo>
                  <a:lnTo>
                    <a:pt x="2534" y="3182"/>
                  </a:lnTo>
                  <a:lnTo>
                    <a:pt x="2515" y="3195"/>
                  </a:lnTo>
                  <a:lnTo>
                    <a:pt x="2494" y="3216"/>
                  </a:lnTo>
                  <a:lnTo>
                    <a:pt x="2461" y="3230"/>
                  </a:lnTo>
                  <a:lnTo>
                    <a:pt x="2435" y="3235"/>
                  </a:lnTo>
                  <a:lnTo>
                    <a:pt x="2422" y="3238"/>
                  </a:lnTo>
                  <a:lnTo>
                    <a:pt x="2429" y="3245"/>
                  </a:lnTo>
                  <a:lnTo>
                    <a:pt x="2399" y="3258"/>
                  </a:lnTo>
                  <a:lnTo>
                    <a:pt x="2383" y="3259"/>
                  </a:lnTo>
                  <a:lnTo>
                    <a:pt x="2346" y="3221"/>
                  </a:lnTo>
                  <a:lnTo>
                    <a:pt x="2315" y="3176"/>
                  </a:lnTo>
                  <a:lnTo>
                    <a:pt x="2302" y="3152"/>
                  </a:lnTo>
                  <a:lnTo>
                    <a:pt x="2297" y="3105"/>
                  </a:lnTo>
                  <a:lnTo>
                    <a:pt x="2294" y="3082"/>
                  </a:lnTo>
                  <a:lnTo>
                    <a:pt x="2293" y="3065"/>
                  </a:lnTo>
                  <a:lnTo>
                    <a:pt x="2291" y="3037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xmlns="" id="{2F29785C-47CA-4CF4-BEB1-CA27143B1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358" y="2797004"/>
              <a:ext cx="1280160" cy="1551623"/>
            </a:xfrm>
            <a:custGeom>
              <a:avLst/>
              <a:gdLst/>
              <a:ahLst/>
              <a:cxnLst>
                <a:cxn ang="0">
                  <a:pos x="1889" y="2531"/>
                </a:cxn>
                <a:cxn ang="0">
                  <a:pos x="1733" y="2382"/>
                </a:cxn>
                <a:cxn ang="0">
                  <a:pos x="1654" y="2330"/>
                </a:cxn>
                <a:cxn ang="0">
                  <a:pos x="1653" y="2313"/>
                </a:cxn>
                <a:cxn ang="0">
                  <a:pos x="1553" y="2165"/>
                </a:cxn>
                <a:cxn ang="0">
                  <a:pos x="1498" y="2192"/>
                </a:cxn>
                <a:cxn ang="0">
                  <a:pos x="1504" y="2215"/>
                </a:cxn>
                <a:cxn ang="0">
                  <a:pos x="1422" y="2019"/>
                </a:cxn>
                <a:cxn ang="0">
                  <a:pos x="1405" y="2085"/>
                </a:cxn>
                <a:cxn ang="0">
                  <a:pos x="1374" y="2033"/>
                </a:cxn>
                <a:cxn ang="0">
                  <a:pos x="1341" y="2030"/>
                </a:cxn>
                <a:cxn ang="0">
                  <a:pos x="1366" y="1936"/>
                </a:cxn>
                <a:cxn ang="0">
                  <a:pos x="1310" y="1991"/>
                </a:cxn>
                <a:cxn ang="0">
                  <a:pos x="1349" y="1829"/>
                </a:cxn>
                <a:cxn ang="0">
                  <a:pos x="1395" y="1703"/>
                </a:cxn>
                <a:cxn ang="0">
                  <a:pos x="1424" y="1580"/>
                </a:cxn>
                <a:cxn ang="0">
                  <a:pos x="1425" y="1452"/>
                </a:cxn>
                <a:cxn ang="0">
                  <a:pos x="1401" y="1509"/>
                </a:cxn>
                <a:cxn ang="0">
                  <a:pos x="1350" y="1268"/>
                </a:cxn>
                <a:cxn ang="0">
                  <a:pos x="1189" y="1133"/>
                </a:cxn>
                <a:cxn ang="0">
                  <a:pos x="1097" y="1090"/>
                </a:cxn>
                <a:cxn ang="0">
                  <a:pos x="1033" y="1018"/>
                </a:cxn>
                <a:cxn ang="0">
                  <a:pos x="972" y="886"/>
                </a:cxn>
                <a:cxn ang="0">
                  <a:pos x="957" y="794"/>
                </a:cxn>
                <a:cxn ang="0">
                  <a:pos x="965" y="737"/>
                </a:cxn>
                <a:cxn ang="0">
                  <a:pos x="862" y="813"/>
                </a:cxn>
                <a:cxn ang="0">
                  <a:pos x="750" y="744"/>
                </a:cxn>
                <a:cxn ang="0">
                  <a:pos x="650" y="783"/>
                </a:cxn>
                <a:cxn ang="0">
                  <a:pos x="553" y="652"/>
                </a:cxn>
                <a:cxn ang="0">
                  <a:pos x="360" y="534"/>
                </a:cxn>
                <a:cxn ang="0">
                  <a:pos x="268" y="363"/>
                </a:cxn>
                <a:cxn ang="0">
                  <a:pos x="119" y="221"/>
                </a:cxn>
                <a:cxn ang="0">
                  <a:pos x="29" y="128"/>
                </a:cxn>
                <a:cxn ang="0">
                  <a:pos x="154" y="107"/>
                </a:cxn>
                <a:cxn ang="0">
                  <a:pos x="362" y="108"/>
                </a:cxn>
                <a:cxn ang="0">
                  <a:pos x="457" y="173"/>
                </a:cxn>
                <a:cxn ang="0">
                  <a:pos x="531" y="160"/>
                </a:cxn>
                <a:cxn ang="0">
                  <a:pos x="486" y="108"/>
                </a:cxn>
                <a:cxn ang="0">
                  <a:pos x="422" y="73"/>
                </a:cxn>
                <a:cxn ang="0">
                  <a:pos x="526" y="60"/>
                </a:cxn>
                <a:cxn ang="0">
                  <a:pos x="1259" y="339"/>
                </a:cxn>
                <a:cxn ang="0">
                  <a:pos x="1424" y="579"/>
                </a:cxn>
                <a:cxn ang="0">
                  <a:pos x="1552" y="718"/>
                </a:cxn>
                <a:cxn ang="0">
                  <a:pos x="1563" y="873"/>
                </a:cxn>
                <a:cxn ang="0">
                  <a:pos x="1634" y="981"/>
                </a:cxn>
                <a:cxn ang="0">
                  <a:pos x="1664" y="876"/>
                </a:cxn>
                <a:cxn ang="0">
                  <a:pos x="1779" y="1071"/>
                </a:cxn>
                <a:cxn ang="0">
                  <a:pos x="1817" y="1310"/>
                </a:cxn>
                <a:cxn ang="0">
                  <a:pos x="1872" y="1597"/>
                </a:cxn>
                <a:cxn ang="0">
                  <a:pos x="1947" y="1732"/>
                </a:cxn>
                <a:cxn ang="0">
                  <a:pos x="2049" y="1983"/>
                </a:cxn>
                <a:cxn ang="0">
                  <a:pos x="2059" y="2288"/>
                </a:cxn>
                <a:cxn ang="0">
                  <a:pos x="2179" y="2472"/>
                </a:cxn>
                <a:cxn ang="0">
                  <a:pos x="2212" y="2525"/>
                </a:cxn>
                <a:cxn ang="0">
                  <a:pos x="2267" y="2390"/>
                </a:cxn>
                <a:cxn ang="0">
                  <a:pos x="2437" y="2563"/>
                </a:cxn>
                <a:cxn ang="0">
                  <a:pos x="2554" y="2822"/>
                </a:cxn>
                <a:cxn ang="0">
                  <a:pos x="2671" y="3067"/>
                </a:cxn>
                <a:cxn ang="0">
                  <a:pos x="2429" y="3245"/>
                </a:cxn>
              </a:cxnLst>
              <a:rect l="0" t="0" r="r" b="b"/>
              <a:pathLst>
                <a:path w="2686" h="3259">
                  <a:moveTo>
                    <a:pt x="2128" y="2773"/>
                  </a:moveTo>
                  <a:lnTo>
                    <a:pt x="2094" y="2766"/>
                  </a:lnTo>
                  <a:lnTo>
                    <a:pt x="2061" y="2743"/>
                  </a:lnTo>
                  <a:lnTo>
                    <a:pt x="2030" y="2715"/>
                  </a:lnTo>
                  <a:lnTo>
                    <a:pt x="2000" y="2670"/>
                  </a:lnTo>
                  <a:lnTo>
                    <a:pt x="1990" y="2643"/>
                  </a:lnTo>
                  <a:lnTo>
                    <a:pt x="1968" y="2610"/>
                  </a:lnTo>
                  <a:lnTo>
                    <a:pt x="1941" y="2580"/>
                  </a:lnTo>
                  <a:lnTo>
                    <a:pt x="1910" y="2555"/>
                  </a:lnTo>
                  <a:lnTo>
                    <a:pt x="1889" y="2531"/>
                  </a:lnTo>
                  <a:lnTo>
                    <a:pt x="1871" y="2494"/>
                  </a:lnTo>
                  <a:lnTo>
                    <a:pt x="1837" y="2459"/>
                  </a:lnTo>
                  <a:lnTo>
                    <a:pt x="1806" y="2439"/>
                  </a:lnTo>
                  <a:lnTo>
                    <a:pt x="1796" y="2428"/>
                  </a:lnTo>
                  <a:lnTo>
                    <a:pt x="1796" y="2417"/>
                  </a:lnTo>
                  <a:lnTo>
                    <a:pt x="1805" y="2410"/>
                  </a:lnTo>
                  <a:lnTo>
                    <a:pt x="1795" y="2410"/>
                  </a:lnTo>
                  <a:lnTo>
                    <a:pt x="1786" y="2410"/>
                  </a:lnTo>
                  <a:lnTo>
                    <a:pt x="1767" y="2404"/>
                  </a:lnTo>
                  <a:lnTo>
                    <a:pt x="1733" y="2382"/>
                  </a:lnTo>
                  <a:lnTo>
                    <a:pt x="1688" y="2362"/>
                  </a:lnTo>
                  <a:lnTo>
                    <a:pt x="1640" y="2342"/>
                  </a:lnTo>
                  <a:lnTo>
                    <a:pt x="1598" y="2334"/>
                  </a:lnTo>
                  <a:lnTo>
                    <a:pt x="1571" y="2327"/>
                  </a:lnTo>
                  <a:lnTo>
                    <a:pt x="1552" y="2313"/>
                  </a:lnTo>
                  <a:lnTo>
                    <a:pt x="1563" y="2297"/>
                  </a:lnTo>
                  <a:lnTo>
                    <a:pt x="1581" y="2299"/>
                  </a:lnTo>
                  <a:lnTo>
                    <a:pt x="1597" y="2299"/>
                  </a:lnTo>
                  <a:lnTo>
                    <a:pt x="1625" y="2312"/>
                  </a:lnTo>
                  <a:lnTo>
                    <a:pt x="1654" y="2330"/>
                  </a:lnTo>
                  <a:lnTo>
                    <a:pt x="1688" y="2348"/>
                  </a:lnTo>
                  <a:lnTo>
                    <a:pt x="1708" y="2357"/>
                  </a:lnTo>
                  <a:lnTo>
                    <a:pt x="1722" y="2364"/>
                  </a:lnTo>
                  <a:lnTo>
                    <a:pt x="1736" y="2372"/>
                  </a:lnTo>
                  <a:lnTo>
                    <a:pt x="1740" y="2365"/>
                  </a:lnTo>
                  <a:lnTo>
                    <a:pt x="1724" y="2354"/>
                  </a:lnTo>
                  <a:lnTo>
                    <a:pt x="1716" y="2354"/>
                  </a:lnTo>
                  <a:lnTo>
                    <a:pt x="1705" y="2342"/>
                  </a:lnTo>
                  <a:lnTo>
                    <a:pt x="1678" y="2330"/>
                  </a:lnTo>
                  <a:lnTo>
                    <a:pt x="1653" y="2313"/>
                  </a:lnTo>
                  <a:lnTo>
                    <a:pt x="1644" y="2300"/>
                  </a:lnTo>
                  <a:lnTo>
                    <a:pt x="1629" y="2286"/>
                  </a:lnTo>
                  <a:lnTo>
                    <a:pt x="1612" y="2283"/>
                  </a:lnTo>
                  <a:lnTo>
                    <a:pt x="1606" y="2272"/>
                  </a:lnTo>
                  <a:lnTo>
                    <a:pt x="1595" y="2261"/>
                  </a:lnTo>
                  <a:lnTo>
                    <a:pt x="1585" y="2255"/>
                  </a:lnTo>
                  <a:lnTo>
                    <a:pt x="1577" y="2223"/>
                  </a:lnTo>
                  <a:lnTo>
                    <a:pt x="1568" y="2196"/>
                  </a:lnTo>
                  <a:lnTo>
                    <a:pt x="1571" y="2179"/>
                  </a:lnTo>
                  <a:lnTo>
                    <a:pt x="1553" y="2165"/>
                  </a:lnTo>
                  <a:lnTo>
                    <a:pt x="1544" y="2168"/>
                  </a:lnTo>
                  <a:lnTo>
                    <a:pt x="1547" y="2175"/>
                  </a:lnTo>
                  <a:lnTo>
                    <a:pt x="1553" y="2182"/>
                  </a:lnTo>
                  <a:lnTo>
                    <a:pt x="1550" y="2191"/>
                  </a:lnTo>
                  <a:lnTo>
                    <a:pt x="1544" y="2200"/>
                  </a:lnTo>
                  <a:lnTo>
                    <a:pt x="1533" y="2203"/>
                  </a:lnTo>
                  <a:lnTo>
                    <a:pt x="1532" y="2191"/>
                  </a:lnTo>
                  <a:lnTo>
                    <a:pt x="1526" y="2192"/>
                  </a:lnTo>
                  <a:lnTo>
                    <a:pt x="1514" y="2196"/>
                  </a:lnTo>
                  <a:lnTo>
                    <a:pt x="1498" y="2192"/>
                  </a:lnTo>
                  <a:lnTo>
                    <a:pt x="1499" y="2185"/>
                  </a:lnTo>
                  <a:lnTo>
                    <a:pt x="1505" y="2181"/>
                  </a:lnTo>
                  <a:lnTo>
                    <a:pt x="1508" y="2185"/>
                  </a:lnTo>
                  <a:lnTo>
                    <a:pt x="1508" y="2175"/>
                  </a:lnTo>
                  <a:lnTo>
                    <a:pt x="1498" y="2172"/>
                  </a:lnTo>
                  <a:lnTo>
                    <a:pt x="1488" y="2165"/>
                  </a:lnTo>
                  <a:lnTo>
                    <a:pt x="1487" y="2172"/>
                  </a:lnTo>
                  <a:lnTo>
                    <a:pt x="1490" y="2186"/>
                  </a:lnTo>
                  <a:lnTo>
                    <a:pt x="1490" y="2198"/>
                  </a:lnTo>
                  <a:lnTo>
                    <a:pt x="1504" y="2215"/>
                  </a:lnTo>
                  <a:lnTo>
                    <a:pt x="1515" y="2226"/>
                  </a:lnTo>
                  <a:lnTo>
                    <a:pt x="1492" y="2222"/>
                  </a:lnTo>
                  <a:lnTo>
                    <a:pt x="1476" y="2213"/>
                  </a:lnTo>
                  <a:lnTo>
                    <a:pt x="1477" y="2177"/>
                  </a:lnTo>
                  <a:lnTo>
                    <a:pt x="1476" y="2161"/>
                  </a:lnTo>
                  <a:lnTo>
                    <a:pt x="1473" y="2129"/>
                  </a:lnTo>
                  <a:lnTo>
                    <a:pt x="1453" y="2099"/>
                  </a:lnTo>
                  <a:lnTo>
                    <a:pt x="1439" y="2070"/>
                  </a:lnTo>
                  <a:lnTo>
                    <a:pt x="1426" y="2039"/>
                  </a:lnTo>
                  <a:lnTo>
                    <a:pt x="1422" y="2019"/>
                  </a:lnTo>
                  <a:lnTo>
                    <a:pt x="1421" y="1998"/>
                  </a:lnTo>
                  <a:lnTo>
                    <a:pt x="1411" y="1991"/>
                  </a:lnTo>
                  <a:lnTo>
                    <a:pt x="1411" y="1999"/>
                  </a:lnTo>
                  <a:lnTo>
                    <a:pt x="1414" y="2023"/>
                  </a:lnTo>
                  <a:lnTo>
                    <a:pt x="1414" y="2043"/>
                  </a:lnTo>
                  <a:lnTo>
                    <a:pt x="1425" y="2068"/>
                  </a:lnTo>
                  <a:lnTo>
                    <a:pt x="1419" y="2075"/>
                  </a:lnTo>
                  <a:lnTo>
                    <a:pt x="1418" y="2078"/>
                  </a:lnTo>
                  <a:lnTo>
                    <a:pt x="1418" y="2087"/>
                  </a:lnTo>
                  <a:lnTo>
                    <a:pt x="1405" y="2085"/>
                  </a:lnTo>
                  <a:lnTo>
                    <a:pt x="1401" y="2089"/>
                  </a:lnTo>
                  <a:lnTo>
                    <a:pt x="1393" y="2084"/>
                  </a:lnTo>
                  <a:lnTo>
                    <a:pt x="1393" y="2063"/>
                  </a:lnTo>
                  <a:lnTo>
                    <a:pt x="1388" y="2043"/>
                  </a:lnTo>
                  <a:lnTo>
                    <a:pt x="1381" y="2033"/>
                  </a:lnTo>
                  <a:lnTo>
                    <a:pt x="1390" y="2028"/>
                  </a:lnTo>
                  <a:lnTo>
                    <a:pt x="1394" y="2019"/>
                  </a:lnTo>
                  <a:lnTo>
                    <a:pt x="1384" y="2018"/>
                  </a:lnTo>
                  <a:lnTo>
                    <a:pt x="1373" y="2018"/>
                  </a:lnTo>
                  <a:lnTo>
                    <a:pt x="1374" y="2033"/>
                  </a:lnTo>
                  <a:lnTo>
                    <a:pt x="1374" y="2060"/>
                  </a:lnTo>
                  <a:lnTo>
                    <a:pt x="1374" y="2077"/>
                  </a:lnTo>
                  <a:lnTo>
                    <a:pt x="1376" y="2092"/>
                  </a:lnTo>
                  <a:lnTo>
                    <a:pt x="1362" y="2103"/>
                  </a:lnTo>
                  <a:lnTo>
                    <a:pt x="1357" y="2082"/>
                  </a:lnTo>
                  <a:lnTo>
                    <a:pt x="1352" y="2082"/>
                  </a:lnTo>
                  <a:lnTo>
                    <a:pt x="1346" y="2071"/>
                  </a:lnTo>
                  <a:lnTo>
                    <a:pt x="1339" y="2063"/>
                  </a:lnTo>
                  <a:lnTo>
                    <a:pt x="1349" y="2043"/>
                  </a:lnTo>
                  <a:lnTo>
                    <a:pt x="1341" y="2030"/>
                  </a:lnTo>
                  <a:lnTo>
                    <a:pt x="1342" y="2020"/>
                  </a:lnTo>
                  <a:lnTo>
                    <a:pt x="1346" y="2009"/>
                  </a:lnTo>
                  <a:lnTo>
                    <a:pt x="1352" y="1994"/>
                  </a:lnTo>
                  <a:lnTo>
                    <a:pt x="1353" y="1981"/>
                  </a:lnTo>
                  <a:lnTo>
                    <a:pt x="1357" y="1975"/>
                  </a:lnTo>
                  <a:lnTo>
                    <a:pt x="1369" y="1967"/>
                  </a:lnTo>
                  <a:lnTo>
                    <a:pt x="1367" y="1961"/>
                  </a:lnTo>
                  <a:lnTo>
                    <a:pt x="1364" y="1954"/>
                  </a:lnTo>
                  <a:lnTo>
                    <a:pt x="1356" y="1954"/>
                  </a:lnTo>
                  <a:lnTo>
                    <a:pt x="1366" y="1936"/>
                  </a:lnTo>
                  <a:lnTo>
                    <a:pt x="1360" y="1916"/>
                  </a:lnTo>
                  <a:lnTo>
                    <a:pt x="1350" y="1925"/>
                  </a:lnTo>
                  <a:lnTo>
                    <a:pt x="1343" y="1952"/>
                  </a:lnTo>
                  <a:lnTo>
                    <a:pt x="1342" y="1964"/>
                  </a:lnTo>
                  <a:lnTo>
                    <a:pt x="1329" y="1980"/>
                  </a:lnTo>
                  <a:lnTo>
                    <a:pt x="1334" y="1994"/>
                  </a:lnTo>
                  <a:lnTo>
                    <a:pt x="1329" y="2006"/>
                  </a:lnTo>
                  <a:lnTo>
                    <a:pt x="1322" y="2015"/>
                  </a:lnTo>
                  <a:lnTo>
                    <a:pt x="1314" y="2016"/>
                  </a:lnTo>
                  <a:lnTo>
                    <a:pt x="1310" y="1991"/>
                  </a:lnTo>
                  <a:lnTo>
                    <a:pt x="1315" y="1970"/>
                  </a:lnTo>
                  <a:lnTo>
                    <a:pt x="1325" y="1946"/>
                  </a:lnTo>
                  <a:lnTo>
                    <a:pt x="1332" y="1928"/>
                  </a:lnTo>
                  <a:lnTo>
                    <a:pt x="1331" y="1912"/>
                  </a:lnTo>
                  <a:lnTo>
                    <a:pt x="1335" y="1898"/>
                  </a:lnTo>
                  <a:lnTo>
                    <a:pt x="1338" y="1893"/>
                  </a:lnTo>
                  <a:lnTo>
                    <a:pt x="1338" y="1874"/>
                  </a:lnTo>
                  <a:lnTo>
                    <a:pt x="1345" y="1855"/>
                  </a:lnTo>
                  <a:lnTo>
                    <a:pt x="1353" y="1842"/>
                  </a:lnTo>
                  <a:lnTo>
                    <a:pt x="1349" y="1829"/>
                  </a:lnTo>
                  <a:lnTo>
                    <a:pt x="1357" y="1818"/>
                  </a:lnTo>
                  <a:lnTo>
                    <a:pt x="1373" y="1801"/>
                  </a:lnTo>
                  <a:lnTo>
                    <a:pt x="1377" y="1780"/>
                  </a:lnTo>
                  <a:lnTo>
                    <a:pt x="1387" y="1756"/>
                  </a:lnTo>
                  <a:lnTo>
                    <a:pt x="1379" y="1746"/>
                  </a:lnTo>
                  <a:lnTo>
                    <a:pt x="1386" y="1736"/>
                  </a:lnTo>
                  <a:lnTo>
                    <a:pt x="1383" y="1728"/>
                  </a:lnTo>
                  <a:lnTo>
                    <a:pt x="1387" y="1720"/>
                  </a:lnTo>
                  <a:lnTo>
                    <a:pt x="1391" y="1711"/>
                  </a:lnTo>
                  <a:lnTo>
                    <a:pt x="1395" y="1703"/>
                  </a:lnTo>
                  <a:lnTo>
                    <a:pt x="1397" y="1686"/>
                  </a:lnTo>
                  <a:lnTo>
                    <a:pt x="1388" y="1676"/>
                  </a:lnTo>
                  <a:lnTo>
                    <a:pt x="1398" y="1668"/>
                  </a:lnTo>
                  <a:lnTo>
                    <a:pt x="1408" y="1659"/>
                  </a:lnTo>
                  <a:lnTo>
                    <a:pt x="1426" y="1655"/>
                  </a:lnTo>
                  <a:lnTo>
                    <a:pt x="1435" y="1646"/>
                  </a:lnTo>
                  <a:lnTo>
                    <a:pt x="1428" y="1646"/>
                  </a:lnTo>
                  <a:lnTo>
                    <a:pt x="1408" y="1646"/>
                  </a:lnTo>
                  <a:lnTo>
                    <a:pt x="1415" y="1617"/>
                  </a:lnTo>
                  <a:lnTo>
                    <a:pt x="1424" y="1580"/>
                  </a:lnTo>
                  <a:lnTo>
                    <a:pt x="1432" y="1565"/>
                  </a:lnTo>
                  <a:lnTo>
                    <a:pt x="1433" y="1548"/>
                  </a:lnTo>
                  <a:lnTo>
                    <a:pt x="1428" y="1534"/>
                  </a:lnTo>
                  <a:lnTo>
                    <a:pt x="1432" y="1514"/>
                  </a:lnTo>
                  <a:lnTo>
                    <a:pt x="1433" y="1499"/>
                  </a:lnTo>
                  <a:lnTo>
                    <a:pt x="1431" y="1482"/>
                  </a:lnTo>
                  <a:lnTo>
                    <a:pt x="1432" y="1459"/>
                  </a:lnTo>
                  <a:lnTo>
                    <a:pt x="1436" y="1444"/>
                  </a:lnTo>
                  <a:lnTo>
                    <a:pt x="1433" y="1441"/>
                  </a:lnTo>
                  <a:lnTo>
                    <a:pt x="1425" y="1452"/>
                  </a:lnTo>
                  <a:lnTo>
                    <a:pt x="1422" y="1468"/>
                  </a:lnTo>
                  <a:lnTo>
                    <a:pt x="1415" y="1490"/>
                  </a:lnTo>
                  <a:lnTo>
                    <a:pt x="1414" y="1526"/>
                  </a:lnTo>
                  <a:lnTo>
                    <a:pt x="1414" y="1548"/>
                  </a:lnTo>
                  <a:lnTo>
                    <a:pt x="1408" y="1572"/>
                  </a:lnTo>
                  <a:lnTo>
                    <a:pt x="1402" y="1597"/>
                  </a:lnTo>
                  <a:lnTo>
                    <a:pt x="1393" y="1583"/>
                  </a:lnTo>
                  <a:lnTo>
                    <a:pt x="1393" y="1551"/>
                  </a:lnTo>
                  <a:lnTo>
                    <a:pt x="1395" y="1527"/>
                  </a:lnTo>
                  <a:lnTo>
                    <a:pt x="1401" y="1509"/>
                  </a:lnTo>
                  <a:lnTo>
                    <a:pt x="1398" y="1479"/>
                  </a:lnTo>
                  <a:lnTo>
                    <a:pt x="1391" y="1451"/>
                  </a:lnTo>
                  <a:lnTo>
                    <a:pt x="1383" y="1410"/>
                  </a:lnTo>
                  <a:lnTo>
                    <a:pt x="1388" y="1391"/>
                  </a:lnTo>
                  <a:lnTo>
                    <a:pt x="1391" y="1368"/>
                  </a:lnTo>
                  <a:lnTo>
                    <a:pt x="1369" y="1332"/>
                  </a:lnTo>
                  <a:lnTo>
                    <a:pt x="1353" y="1305"/>
                  </a:lnTo>
                  <a:lnTo>
                    <a:pt x="1362" y="1279"/>
                  </a:lnTo>
                  <a:lnTo>
                    <a:pt x="1353" y="1258"/>
                  </a:lnTo>
                  <a:lnTo>
                    <a:pt x="1350" y="1268"/>
                  </a:lnTo>
                  <a:lnTo>
                    <a:pt x="1342" y="1287"/>
                  </a:lnTo>
                  <a:lnTo>
                    <a:pt x="1328" y="1284"/>
                  </a:lnTo>
                  <a:lnTo>
                    <a:pt x="1311" y="1240"/>
                  </a:lnTo>
                  <a:lnTo>
                    <a:pt x="1287" y="1188"/>
                  </a:lnTo>
                  <a:lnTo>
                    <a:pt x="1267" y="1170"/>
                  </a:lnTo>
                  <a:lnTo>
                    <a:pt x="1255" y="1167"/>
                  </a:lnTo>
                  <a:lnTo>
                    <a:pt x="1215" y="1171"/>
                  </a:lnTo>
                  <a:lnTo>
                    <a:pt x="1190" y="1157"/>
                  </a:lnTo>
                  <a:lnTo>
                    <a:pt x="1182" y="1142"/>
                  </a:lnTo>
                  <a:lnTo>
                    <a:pt x="1189" y="1133"/>
                  </a:lnTo>
                  <a:lnTo>
                    <a:pt x="1179" y="1128"/>
                  </a:lnTo>
                  <a:lnTo>
                    <a:pt x="1163" y="1125"/>
                  </a:lnTo>
                  <a:lnTo>
                    <a:pt x="1159" y="1129"/>
                  </a:lnTo>
                  <a:lnTo>
                    <a:pt x="1151" y="1136"/>
                  </a:lnTo>
                  <a:lnTo>
                    <a:pt x="1134" y="1118"/>
                  </a:lnTo>
                  <a:lnTo>
                    <a:pt x="1132" y="1104"/>
                  </a:lnTo>
                  <a:lnTo>
                    <a:pt x="1128" y="1098"/>
                  </a:lnTo>
                  <a:lnTo>
                    <a:pt x="1118" y="1100"/>
                  </a:lnTo>
                  <a:lnTo>
                    <a:pt x="1114" y="1092"/>
                  </a:lnTo>
                  <a:lnTo>
                    <a:pt x="1097" y="1090"/>
                  </a:lnTo>
                  <a:lnTo>
                    <a:pt x="1066" y="1070"/>
                  </a:lnTo>
                  <a:lnTo>
                    <a:pt x="1055" y="1059"/>
                  </a:lnTo>
                  <a:lnTo>
                    <a:pt x="1065" y="1052"/>
                  </a:lnTo>
                  <a:lnTo>
                    <a:pt x="1075" y="1057"/>
                  </a:lnTo>
                  <a:lnTo>
                    <a:pt x="1097" y="1067"/>
                  </a:lnTo>
                  <a:lnTo>
                    <a:pt x="1111" y="1067"/>
                  </a:lnTo>
                  <a:lnTo>
                    <a:pt x="1099" y="1045"/>
                  </a:lnTo>
                  <a:lnTo>
                    <a:pt x="1079" y="1042"/>
                  </a:lnTo>
                  <a:lnTo>
                    <a:pt x="1055" y="1039"/>
                  </a:lnTo>
                  <a:lnTo>
                    <a:pt x="1033" y="1018"/>
                  </a:lnTo>
                  <a:lnTo>
                    <a:pt x="1021" y="1022"/>
                  </a:lnTo>
                  <a:lnTo>
                    <a:pt x="1002" y="1008"/>
                  </a:lnTo>
                  <a:lnTo>
                    <a:pt x="988" y="988"/>
                  </a:lnTo>
                  <a:lnTo>
                    <a:pt x="975" y="974"/>
                  </a:lnTo>
                  <a:lnTo>
                    <a:pt x="975" y="966"/>
                  </a:lnTo>
                  <a:lnTo>
                    <a:pt x="1003" y="973"/>
                  </a:lnTo>
                  <a:lnTo>
                    <a:pt x="993" y="955"/>
                  </a:lnTo>
                  <a:lnTo>
                    <a:pt x="996" y="943"/>
                  </a:lnTo>
                  <a:lnTo>
                    <a:pt x="990" y="927"/>
                  </a:lnTo>
                  <a:lnTo>
                    <a:pt x="972" y="886"/>
                  </a:lnTo>
                  <a:lnTo>
                    <a:pt x="952" y="862"/>
                  </a:lnTo>
                  <a:lnTo>
                    <a:pt x="951" y="844"/>
                  </a:lnTo>
                  <a:lnTo>
                    <a:pt x="948" y="827"/>
                  </a:lnTo>
                  <a:lnTo>
                    <a:pt x="951" y="823"/>
                  </a:lnTo>
                  <a:lnTo>
                    <a:pt x="962" y="815"/>
                  </a:lnTo>
                  <a:lnTo>
                    <a:pt x="974" y="808"/>
                  </a:lnTo>
                  <a:lnTo>
                    <a:pt x="982" y="796"/>
                  </a:lnTo>
                  <a:lnTo>
                    <a:pt x="972" y="778"/>
                  </a:lnTo>
                  <a:lnTo>
                    <a:pt x="969" y="778"/>
                  </a:lnTo>
                  <a:lnTo>
                    <a:pt x="957" y="794"/>
                  </a:lnTo>
                  <a:lnTo>
                    <a:pt x="940" y="799"/>
                  </a:lnTo>
                  <a:lnTo>
                    <a:pt x="930" y="810"/>
                  </a:lnTo>
                  <a:lnTo>
                    <a:pt x="910" y="810"/>
                  </a:lnTo>
                  <a:lnTo>
                    <a:pt x="900" y="803"/>
                  </a:lnTo>
                  <a:lnTo>
                    <a:pt x="900" y="797"/>
                  </a:lnTo>
                  <a:lnTo>
                    <a:pt x="914" y="801"/>
                  </a:lnTo>
                  <a:lnTo>
                    <a:pt x="917" y="787"/>
                  </a:lnTo>
                  <a:lnTo>
                    <a:pt x="937" y="775"/>
                  </a:lnTo>
                  <a:lnTo>
                    <a:pt x="954" y="763"/>
                  </a:lnTo>
                  <a:lnTo>
                    <a:pt x="965" y="737"/>
                  </a:lnTo>
                  <a:lnTo>
                    <a:pt x="958" y="699"/>
                  </a:lnTo>
                  <a:lnTo>
                    <a:pt x="958" y="678"/>
                  </a:lnTo>
                  <a:lnTo>
                    <a:pt x="954" y="669"/>
                  </a:lnTo>
                  <a:lnTo>
                    <a:pt x="943" y="679"/>
                  </a:lnTo>
                  <a:lnTo>
                    <a:pt x="926" y="713"/>
                  </a:lnTo>
                  <a:lnTo>
                    <a:pt x="917" y="747"/>
                  </a:lnTo>
                  <a:lnTo>
                    <a:pt x="912" y="773"/>
                  </a:lnTo>
                  <a:lnTo>
                    <a:pt x="892" y="780"/>
                  </a:lnTo>
                  <a:lnTo>
                    <a:pt x="879" y="797"/>
                  </a:lnTo>
                  <a:lnTo>
                    <a:pt x="862" y="813"/>
                  </a:lnTo>
                  <a:lnTo>
                    <a:pt x="827" y="787"/>
                  </a:lnTo>
                  <a:lnTo>
                    <a:pt x="802" y="779"/>
                  </a:lnTo>
                  <a:lnTo>
                    <a:pt x="782" y="769"/>
                  </a:lnTo>
                  <a:lnTo>
                    <a:pt x="789" y="761"/>
                  </a:lnTo>
                  <a:lnTo>
                    <a:pt x="803" y="762"/>
                  </a:lnTo>
                  <a:lnTo>
                    <a:pt x="832" y="758"/>
                  </a:lnTo>
                  <a:lnTo>
                    <a:pt x="813" y="742"/>
                  </a:lnTo>
                  <a:lnTo>
                    <a:pt x="788" y="740"/>
                  </a:lnTo>
                  <a:lnTo>
                    <a:pt x="775" y="738"/>
                  </a:lnTo>
                  <a:lnTo>
                    <a:pt x="750" y="744"/>
                  </a:lnTo>
                  <a:lnTo>
                    <a:pt x="744" y="765"/>
                  </a:lnTo>
                  <a:lnTo>
                    <a:pt x="758" y="766"/>
                  </a:lnTo>
                  <a:lnTo>
                    <a:pt x="765" y="762"/>
                  </a:lnTo>
                  <a:lnTo>
                    <a:pt x="767" y="773"/>
                  </a:lnTo>
                  <a:lnTo>
                    <a:pt x="750" y="794"/>
                  </a:lnTo>
                  <a:lnTo>
                    <a:pt x="725" y="817"/>
                  </a:lnTo>
                  <a:lnTo>
                    <a:pt x="701" y="825"/>
                  </a:lnTo>
                  <a:lnTo>
                    <a:pt x="681" y="811"/>
                  </a:lnTo>
                  <a:lnTo>
                    <a:pt x="654" y="799"/>
                  </a:lnTo>
                  <a:lnTo>
                    <a:pt x="650" y="783"/>
                  </a:lnTo>
                  <a:lnTo>
                    <a:pt x="661" y="789"/>
                  </a:lnTo>
                  <a:lnTo>
                    <a:pt x="677" y="800"/>
                  </a:lnTo>
                  <a:lnTo>
                    <a:pt x="689" y="793"/>
                  </a:lnTo>
                  <a:lnTo>
                    <a:pt x="663" y="775"/>
                  </a:lnTo>
                  <a:lnTo>
                    <a:pt x="640" y="765"/>
                  </a:lnTo>
                  <a:lnTo>
                    <a:pt x="628" y="752"/>
                  </a:lnTo>
                  <a:lnTo>
                    <a:pt x="622" y="725"/>
                  </a:lnTo>
                  <a:lnTo>
                    <a:pt x="612" y="695"/>
                  </a:lnTo>
                  <a:lnTo>
                    <a:pt x="578" y="665"/>
                  </a:lnTo>
                  <a:lnTo>
                    <a:pt x="553" y="652"/>
                  </a:lnTo>
                  <a:lnTo>
                    <a:pt x="517" y="662"/>
                  </a:lnTo>
                  <a:lnTo>
                    <a:pt x="494" y="665"/>
                  </a:lnTo>
                  <a:lnTo>
                    <a:pt x="495" y="651"/>
                  </a:lnTo>
                  <a:lnTo>
                    <a:pt x="479" y="637"/>
                  </a:lnTo>
                  <a:lnTo>
                    <a:pt x="477" y="613"/>
                  </a:lnTo>
                  <a:lnTo>
                    <a:pt x="456" y="578"/>
                  </a:lnTo>
                  <a:lnTo>
                    <a:pt x="436" y="547"/>
                  </a:lnTo>
                  <a:lnTo>
                    <a:pt x="408" y="534"/>
                  </a:lnTo>
                  <a:lnTo>
                    <a:pt x="377" y="529"/>
                  </a:lnTo>
                  <a:lnTo>
                    <a:pt x="360" y="534"/>
                  </a:lnTo>
                  <a:lnTo>
                    <a:pt x="339" y="544"/>
                  </a:lnTo>
                  <a:lnTo>
                    <a:pt x="322" y="530"/>
                  </a:lnTo>
                  <a:lnTo>
                    <a:pt x="311" y="509"/>
                  </a:lnTo>
                  <a:lnTo>
                    <a:pt x="286" y="506"/>
                  </a:lnTo>
                  <a:lnTo>
                    <a:pt x="282" y="493"/>
                  </a:lnTo>
                  <a:lnTo>
                    <a:pt x="275" y="478"/>
                  </a:lnTo>
                  <a:lnTo>
                    <a:pt x="263" y="467"/>
                  </a:lnTo>
                  <a:lnTo>
                    <a:pt x="272" y="432"/>
                  </a:lnTo>
                  <a:lnTo>
                    <a:pt x="275" y="382"/>
                  </a:lnTo>
                  <a:lnTo>
                    <a:pt x="268" y="363"/>
                  </a:lnTo>
                  <a:lnTo>
                    <a:pt x="263" y="346"/>
                  </a:lnTo>
                  <a:lnTo>
                    <a:pt x="256" y="337"/>
                  </a:lnTo>
                  <a:lnTo>
                    <a:pt x="225" y="315"/>
                  </a:lnTo>
                  <a:lnTo>
                    <a:pt x="199" y="298"/>
                  </a:lnTo>
                  <a:lnTo>
                    <a:pt x="186" y="294"/>
                  </a:lnTo>
                  <a:lnTo>
                    <a:pt x="166" y="301"/>
                  </a:lnTo>
                  <a:lnTo>
                    <a:pt x="151" y="284"/>
                  </a:lnTo>
                  <a:lnTo>
                    <a:pt x="144" y="257"/>
                  </a:lnTo>
                  <a:lnTo>
                    <a:pt x="123" y="239"/>
                  </a:lnTo>
                  <a:lnTo>
                    <a:pt x="119" y="221"/>
                  </a:lnTo>
                  <a:lnTo>
                    <a:pt x="126" y="193"/>
                  </a:lnTo>
                  <a:lnTo>
                    <a:pt x="113" y="179"/>
                  </a:lnTo>
                  <a:lnTo>
                    <a:pt x="106" y="188"/>
                  </a:lnTo>
                  <a:lnTo>
                    <a:pt x="86" y="186"/>
                  </a:lnTo>
                  <a:lnTo>
                    <a:pt x="69" y="169"/>
                  </a:lnTo>
                  <a:lnTo>
                    <a:pt x="61" y="170"/>
                  </a:lnTo>
                  <a:lnTo>
                    <a:pt x="57" y="184"/>
                  </a:lnTo>
                  <a:lnTo>
                    <a:pt x="50" y="169"/>
                  </a:lnTo>
                  <a:lnTo>
                    <a:pt x="37" y="155"/>
                  </a:lnTo>
                  <a:lnTo>
                    <a:pt x="29" y="128"/>
                  </a:lnTo>
                  <a:lnTo>
                    <a:pt x="12" y="108"/>
                  </a:lnTo>
                  <a:lnTo>
                    <a:pt x="0" y="87"/>
                  </a:lnTo>
                  <a:lnTo>
                    <a:pt x="17" y="76"/>
                  </a:lnTo>
                  <a:lnTo>
                    <a:pt x="41" y="72"/>
                  </a:lnTo>
                  <a:lnTo>
                    <a:pt x="50" y="80"/>
                  </a:lnTo>
                  <a:lnTo>
                    <a:pt x="69" y="87"/>
                  </a:lnTo>
                  <a:lnTo>
                    <a:pt x="96" y="83"/>
                  </a:lnTo>
                  <a:lnTo>
                    <a:pt x="104" y="84"/>
                  </a:lnTo>
                  <a:lnTo>
                    <a:pt x="127" y="103"/>
                  </a:lnTo>
                  <a:lnTo>
                    <a:pt x="154" y="107"/>
                  </a:lnTo>
                  <a:lnTo>
                    <a:pt x="164" y="103"/>
                  </a:lnTo>
                  <a:lnTo>
                    <a:pt x="185" y="117"/>
                  </a:lnTo>
                  <a:lnTo>
                    <a:pt x="200" y="134"/>
                  </a:lnTo>
                  <a:lnTo>
                    <a:pt x="225" y="136"/>
                  </a:lnTo>
                  <a:lnTo>
                    <a:pt x="241" y="136"/>
                  </a:lnTo>
                  <a:lnTo>
                    <a:pt x="272" y="141"/>
                  </a:lnTo>
                  <a:lnTo>
                    <a:pt x="304" y="134"/>
                  </a:lnTo>
                  <a:lnTo>
                    <a:pt x="329" y="132"/>
                  </a:lnTo>
                  <a:lnTo>
                    <a:pt x="342" y="122"/>
                  </a:lnTo>
                  <a:lnTo>
                    <a:pt x="362" y="108"/>
                  </a:lnTo>
                  <a:lnTo>
                    <a:pt x="373" y="97"/>
                  </a:lnTo>
                  <a:lnTo>
                    <a:pt x="384" y="87"/>
                  </a:lnTo>
                  <a:lnTo>
                    <a:pt x="398" y="82"/>
                  </a:lnTo>
                  <a:lnTo>
                    <a:pt x="407" y="91"/>
                  </a:lnTo>
                  <a:lnTo>
                    <a:pt x="398" y="107"/>
                  </a:lnTo>
                  <a:lnTo>
                    <a:pt x="391" y="125"/>
                  </a:lnTo>
                  <a:lnTo>
                    <a:pt x="398" y="146"/>
                  </a:lnTo>
                  <a:lnTo>
                    <a:pt x="421" y="155"/>
                  </a:lnTo>
                  <a:lnTo>
                    <a:pt x="442" y="162"/>
                  </a:lnTo>
                  <a:lnTo>
                    <a:pt x="457" y="173"/>
                  </a:lnTo>
                  <a:lnTo>
                    <a:pt x="449" y="157"/>
                  </a:lnTo>
                  <a:lnTo>
                    <a:pt x="442" y="149"/>
                  </a:lnTo>
                  <a:lnTo>
                    <a:pt x="457" y="149"/>
                  </a:lnTo>
                  <a:lnTo>
                    <a:pt x="466" y="149"/>
                  </a:lnTo>
                  <a:lnTo>
                    <a:pt x="479" y="155"/>
                  </a:lnTo>
                  <a:lnTo>
                    <a:pt x="487" y="150"/>
                  </a:lnTo>
                  <a:lnTo>
                    <a:pt x="505" y="148"/>
                  </a:lnTo>
                  <a:lnTo>
                    <a:pt x="521" y="142"/>
                  </a:lnTo>
                  <a:lnTo>
                    <a:pt x="529" y="150"/>
                  </a:lnTo>
                  <a:lnTo>
                    <a:pt x="531" y="160"/>
                  </a:lnTo>
                  <a:lnTo>
                    <a:pt x="539" y="146"/>
                  </a:lnTo>
                  <a:lnTo>
                    <a:pt x="535" y="122"/>
                  </a:lnTo>
                  <a:lnTo>
                    <a:pt x="526" y="111"/>
                  </a:lnTo>
                  <a:lnTo>
                    <a:pt x="518" y="111"/>
                  </a:lnTo>
                  <a:lnTo>
                    <a:pt x="509" y="114"/>
                  </a:lnTo>
                  <a:lnTo>
                    <a:pt x="502" y="121"/>
                  </a:lnTo>
                  <a:lnTo>
                    <a:pt x="498" y="97"/>
                  </a:lnTo>
                  <a:lnTo>
                    <a:pt x="490" y="86"/>
                  </a:lnTo>
                  <a:lnTo>
                    <a:pt x="484" y="87"/>
                  </a:lnTo>
                  <a:lnTo>
                    <a:pt x="486" y="108"/>
                  </a:lnTo>
                  <a:lnTo>
                    <a:pt x="480" y="124"/>
                  </a:lnTo>
                  <a:lnTo>
                    <a:pt x="462" y="125"/>
                  </a:lnTo>
                  <a:lnTo>
                    <a:pt x="450" y="115"/>
                  </a:lnTo>
                  <a:lnTo>
                    <a:pt x="446" y="101"/>
                  </a:lnTo>
                  <a:lnTo>
                    <a:pt x="459" y="91"/>
                  </a:lnTo>
                  <a:lnTo>
                    <a:pt x="457" y="77"/>
                  </a:lnTo>
                  <a:lnTo>
                    <a:pt x="452" y="74"/>
                  </a:lnTo>
                  <a:lnTo>
                    <a:pt x="434" y="83"/>
                  </a:lnTo>
                  <a:lnTo>
                    <a:pt x="421" y="86"/>
                  </a:lnTo>
                  <a:lnTo>
                    <a:pt x="422" y="73"/>
                  </a:lnTo>
                  <a:lnTo>
                    <a:pt x="431" y="58"/>
                  </a:lnTo>
                  <a:lnTo>
                    <a:pt x="449" y="42"/>
                  </a:lnTo>
                  <a:lnTo>
                    <a:pt x="462" y="28"/>
                  </a:lnTo>
                  <a:lnTo>
                    <a:pt x="474" y="15"/>
                  </a:lnTo>
                  <a:lnTo>
                    <a:pt x="487" y="0"/>
                  </a:lnTo>
                  <a:lnTo>
                    <a:pt x="491" y="11"/>
                  </a:lnTo>
                  <a:lnTo>
                    <a:pt x="495" y="32"/>
                  </a:lnTo>
                  <a:lnTo>
                    <a:pt x="502" y="45"/>
                  </a:lnTo>
                  <a:lnTo>
                    <a:pt x="519" y="45"/>
                  </a:lnTo>
                  <a:lnTo>
                    <a:pt x="526" y="60"/>
                  </a:lnTo>
                  <a:lnTo>
                    <a:pt x="1179" y="125"/>
                  </a:lnTo>
                  <a:lnTo>
                    <a:pt x="1176" y="149"/>
                  </a:lnTo>
                  <a:lnTo>
                    <a:pt x="1177" y="208"/>
                  </a:lnTo>
                  <a:lnTo>
                    <a:pt x="1193" y="238"/>
                  </a:lnTo>
                  <a:lnTo>
                    <a:pt x="1211" y="257"/>
                  </a:lnTo>
                  <a:lnTo>
                    <a:pt x="1211" y="280"/>
                  </a:lnTo>
                  <a:lnTo>
                    <a:pt x="1215" y="295"/>
                  </a:lnTo>
                  <a:lnTo>
                    <a:pt x="1225" y="295"/>
                  </a:lnTo>
                  <a:lnTo>
                    <a:pt x="1245" y="321"/>
                  </a:lnTo>
                  <a:lnTo>
                    <a:pt x="1259" y="339"/>
                  </a:lnTo>
                  <a:lnTo>
                    <a:pt x="1290" y="360"/>
                  </a:lnTo>
                  <a:lnTo>
                    <a:pt x="1327" y="368"/>
                  </a:lnTo>
                  <a:lnTo>
                    <a:pt x="1355" y="387"/>
                  </a:lnTo>
                  <a:lnTo>
                    <a:pt x="1377" y="419"/>
                  </a:lnTo>
                  <a:lnTo>
                    <a:pt x="1390" y="441"/>
                  </a:lnTo>
                  <a:lnTo>
                    <a:pt x="1390" y="479"/>
                  </a:lnTo>
                  <a:lnTo>
                    <a:pt x="1397" y="509"/>
                  </a:lnTo>
                  <a:lnTo>
                    <a:pt x="1401" y="526"/>
                  </a:lnTo>
                  <a:lnTo>
                    <a:pt x="1418" y="557"/>
                  </a:lnTo>
                  <a:lnTo>
                    <a:pt x="1424" y="579"/>
                  </a:lnTo>
                  <a:lnTo>
                    <a:pt x="1432" y="589"/>
                  </a:lnTo>
                  <a:lnTo>
                    <a:pt x="1439" y="607"/>
                  </a:lnTo>
                  <a:lnTo>
                    <a:pt x="1435" y="623"/>
                  </a:lnTo>
                  <a:lnTo>
                    <a:pt x="1433" y="638"/>
                  </a:lnTo>
                  <a:lnTo>
                    <a:pt x="1460" y="652"/>
                  </a:lnTo>
                  <a:lnTo>
                    <a:pt x="1498" y="676"/>
                  </a:lnTo>
                  <a:lnTo>
                    <a:pt x="1521" y="695"/>
                  </a:lnTo>
                  <a:lnTo>
                    <a:pt x="1537" y="704"/>
                  </a:lnTo>
                  <a:lnTo>
                    <a:pt x="1547" y="704"/>
                  </a:lnTo>
                  <a:lnTo>
                    <a:pt x="1552" y="718"/>
                  </a:lnTo>
                  <a:lnTo>
                    <a:pt x="1532" y="733"/>
                  </a:lnTo>
                  <a:lnTo>
                    <a:pt x="1518" y="749"/>
                  </a:lnTo>
                  <a:lnTo>
                    <a:pt x="1512" y="762"/>
                  </a:lnTo>
                  <a:lnTo>
                    <a:pt x="1519" y="769"/>
                  </a:lnTo>
                  <a:lnTo>
                    <a:pt x="1523" y="787"/>
                  </a:lnTo>
                  <a:lnTo>
                    <a:pt x="1535" y="803"/>
                  </a:lnTo>
                  <a:lnTo>
                    <a:pt x="1537" y="820"/>
                  </a:lnTo>
                  <a:lnTo>
                    <a:pt x="1557" y="827"/>
                  </a:lnTo>
                  <a:lnTo>
                    <a:pt x="1571" y="848"/>
                  </a:lnTo>
                  <a:lnTo>
                    <a:pt x="1563" y="873"/>
                  </a:lnTo>
                  <a:lnTo>
                    <a:pt x="1547" y="907"/>
                  </a:lnTo>
                  <a:lnTo>
                    <a:pt x="1552" y="932"/>
                  </a:lnTo>
                  <a:lnTo>
                    <a:pt x="1553" y="962"/>
                  </a:lnTo>
                  <a:lnTo>
                    <a:pt x="1574" y="993"/>
                  </a:lnTo>
                  <a:lnTo>
                    <a:pt x="1599" y="1021"/>
                  </a:lnTo>
                  <a:lnTo>
                    <a:pt x="1606" y="1033"/>
                  </a:lnTo>
                  <a:lnTo>
                    <a:pt x="1627" y="1038"/>
                  </a:lnTo>
                  <a:lnTo>
                    <a:pt x="1651" y="1026"/>
                  </a:lnTo>
                  <a:lnTo>
                    <a:pt x="1653" y="1008"/>
                  </a:lnTo>
                  <a:lnTo>
                    <a:pt x="1634" y="981"/>
                  </a:lnTo>
                  <a:lnTo>
                    <a:pt x="1616" y="962"/>
                  </a:lnTo>
                  <a:lnTo>
                    <a:pt x="1594" y="953"/>
                  </a:lnTo>
                  <a:lnTo>
                    <a:pt x="1594" y="936"/>
                  </a:lnTo>
                  <a:lnTo>
                    <a:pt x="1587" y="891"/>
                  </a:lnTo>
                  <a:lnTo>
                    <a:pt x="1582" y="859"/>
                  </a:lnTo>
                  <a:lnTo>
                    <a:pt x="1578" y="830"/>
                  </a:lnTo>
                  <a:lnTo>
                    <a:pt x="1597" y="820"/>
                  </a:lnTo>
                  <a:lnTo>
                    <a:pt x="1608" y="815"/>
                  </a:lnTo>
                  <a:lnTo>
                    <a:pt x="1626" y="823"/>
                  </a:lnTo>
                  <a:lnTo>
                    <a:pt x="1664" y="876"/>
                  </a:lnTo>
                  <a:lnTo>
                    <a:pt x="1692" y="907"/>
                  </a:lnTo>
                  <a:lnTo>
                    <a:pt x="1709" y="929"/>
                  </a:lnTo>
                  <a:lnTo>
                    <a:pt x="1724" y="939"/>
                  </a:lnTo>
                  <a:lnTo>
                    <a:pt x="1726" y="987"/>
                  </a:lnTo>
                  <a:lnTo>
                    <a:pt x="1726" y="1015"/>
                  </a:lnTo>
                  <a:lnTo>
                    <a:pt x="1744" y="1033"/>
                  </a:lnTo>
                  <a:lnTo>
                    <a:pt x="1772" y="1043"/>
                  </a:lnTo>
                  <a:lnTo>
                    <a:pt x="1778" y="1040"/>
                  </a:lnTo>
                  <a:lnTo>
                    <a:pt x="1784" y="1056"/>
                  </a:lnTo>
                  <a:lnTo>
                    <a:pt x="1779" y="1071"/>
                  </a:lnTo>
                  <a:lnTo>
                    <a:pt x="1768" y="1081"/>
                  </a:lnTo>
                  <a:lnTo>
                    <a:pt x="1764" y="1121"/>
                  </a:lnTo>
                  <a:lnTo>
                    <a:pt x="1779" y="1146"/>
                  </a:lnTo>
                  <a:lnTo>
                    <a:pt x="1791" y="1156"/>
                  </a:lnTo>
                  <a:lnTo>
                    <a:pt x="1795" y="1180"/>
                  </a:lnTo>
                  <a:lnTo>
                    <a:pt x="1785" y="1219"/>
                  </a:lnTo>
                  <a:lnTo>
                    <a:pt x="1788" y="1244"/>
                  </a:lnTo>
                  <a:lnTo>
                    <a:pt x="1789" y="1257"/>
                  </a:lnTo>
                  <a:lnTo>
                    <a:pt x="1809" y="1277"/>
                  </a:lnTo>
                  <a:lnTo>
                    <a:pt x="1817" y="1310"/>
                  </a:lnTo>
                  <a:lnTo>
                    <a:pt x="1824" y="1337"/>
                  </a:lnTo>
                  <a:lnTo>
                    <a:pt x="1813" y="1360"/>
                  </a:lnTo>
                  <a:lnTo>
                    <a:pt x="1800" y="1388"/>
                  </a:lnTo>
                  <a:lnTo>
                    <a:pt x="1800" y="1416"/>
                  </a:lnTo>
                  <a:lnTo>
                    <a:pt x="1814" y="1436"/>
                  </a:lnTo>
                  <a:lnTo>
                    <a:pt x="1800" y="1447"/>
                  </a:lnTo>
                  <a:lnTo>
                    <a:pt x="1827" y="1506"/>
                  </a:lnTo>
                  <a:lnTo>
                    <a:pt x="1844" y="1531"/>
                  </a:lnTo>
                  <a:lnTo>
                    <a:pt x="1858" y="1561"/>
                  </a:lnTo>
                  <a:lnTo>
                    <a:pt x="1872" y="1597"/>
                  </a:lnTo>
                  <a:lnTo>
                    <a:pt x="1882" y="1613"/>
                  </a:lnTo>
                  <a:lnTo>
                    <a:pt x="1889" y="1613"/>
                  </a:lnTo>
                  <a:lnTo>
                    <a:pt x="1888" y="1632"/>
                  </a:lnTo>
                  <a:lnTo>
                    <a:pt x="1906" y="1646"/>
                  </a:lnTo>
                  <a:lnTo>
                    <a:pt x="1928" y="1649"/>
                  </a:lnTo>
                  <a:lnTo>
                    <a:pt x="1928" y="1661"/>
                  </a:lnTo>
                  <a:lnTo>
                    <a:pt x="1934" y="1659"/>
                  </a:lnTo>
                  <a:lnTo>
                    <a:pt x="1949" y="1684"/>
                  </a:lnTo>
                  <a:lnTo>
                    <a:pt x="1948" y="1711"/>
                  </a:lnTo>
                  <a:lnTo>
                    <a:pt x="1947" y="1732"/>
                  </a:lnTo>
                  <a:lnTo>
                    <a:pt x="1957" y="1755"/>
                  </a:lnTo>
                  <a:lnTo>
                    <a:pt x="1959" y="1777"/>
                  </a:lnTo>
                  <a:lnTo>
                    <a:pt x="1965" y="1803"/>
                  </a:lnTo>
                  <a:lnTo>
                    <a:pt x="1964" y="1845"/>
                  </a:lnTo>
                  <a:lnTo>
                    <a:pt x="1962" y="1878"/>
                  </a:lnTo>
                  <a:lnTo>
                    <a:pt x="1975" y="1900"/>
                  </a:lnTo>
                  <a:lnTo>
                    <a:pt x="1997" y="1929"/>
                  </a:lnTo>
                  <a:lnTo>
                    <a:pt x="2014" y="1949"/>
                  </a:lnTo>
                  <a:lnTo>
                    <a:pt x="2037" y="1964"/>
                  </a:lnTo>
                  <a:lnTo>
                    <a:pt x="2049" y="1983"/>
                  </a:lnTo>
                  <a:lnTo>
                    <a:pt x="2061" y="2016"/>
                  </a:lnTo>
                  <a:lnTo>
                    <a:pt x="2073" y="2043"/>
                  </a:lnTo>
                  <a:lnTo>
                    <a:pt x="2082" y="2068"/>
                  </a:lnTo>
                  <a:lnTo>
                    <a:pt x="2092" y="2088"/>
                  </a:lnTo>
                  <a:lnTo>
                    <a:pt x="2089" y="2115"/>
                  </a:lnTo>
                  <a:lnTo>
                    <a:pt x="2075" y="2140"/>
                  </a:lnTo>
                  <a:lnTo>
                    <a:pt x="2056" y="2174"/>
                  </a:lnTo>
                  <a:lnTo>
                    <a:pt x="2044" y="2216"/>
                  </a:lnTo>
                  <a:lnTo>
                    <a:pt x="2047" y="2255"/>
                  </a:lnTo>
                  <a:lnTo>
                    <a:pt x="2059" y="2288"/>
                  </a:lnTo>
                  <a:lnTo>
                    <a:pt x="2063" y="2326"/>
                  </a:lnTo>
                  <a:lnTo>
                    <a:pt x="2065" y="2372"/>
                  </a:lnTo>
                  <a:lnTo>
                    <a:pt x="2089" y="2406"/>
                  </a:lnTo>
                  <a:lnTo>
                    <a:pt x="2099" y="2431"/>
                  </a:lnTo>
                  <a:lnTo>
                    <a:pt x="2114" y="2445"/>
                  </a:lnTo>
                  <a:lnTo>
                    <a:pt x="2127" y="2452"/>
                  </a:lnTo>
                  <a:lnTo>
                    <a:pt x="2139" y="2452"/>
                  </a:lnTo>
                  <a:lnTo>
                    <a:pt x="2152" y="2469"/>
                  </a:lnTo>
                  <a:lnTo>
                    <a:pt x="2172" y="2476"/>
                  </a:lnTo>
                  <a:lnTo>
                    <a:pt x="2179" y="2472"/>
                  </a:lnTo>
                  <a:lnTo>
                    <a:pt x="2193" y="2470"/>
                  </a:lnTo>
                  <a:lnTo>
                    <a:pt x="2210" y="2465"/>
                  </a:lnTo>
                  <a:lnTo>
                    <a:pt x="2236" y="2465"/>
                  </a:lnTo>
                  <a:lnTo>
                    <a:pt x="2235" y="2479"/>
                  </a:lnTo>
                  <a:lnTo>
                    <a:pt x="2219" y="2486"/>
                  </a:lnTo>
                  <a:lnTo>
                    <a:pt x="2207" y="2483"/>
                  </a:lnTo>
                  <a:lnTo>
                    <a:pt x="2198" y="2484"/>
                  </a:lnTo>
                  <a:lnTo>
                    <a:pt x="2198" y="2503"/>
                  </a:lnTo>
                  <a:lnTo>
                    <a:pt x="2210" y="2514"/>
                  </a:lnTo>
                  <a:lnTo>
                    <a:pt x="2212" y="2525"/>
                  </a:lnTo>
                  <a:lnTo>
                    <a:pt x="2228" y="2522"/>
                  </a:lnTo>
                  <a:lnTo>
                    <a:pt x="2232" y="2525"/>
                  </a:lnTo>
                  <a:lnTo>
                    <a:pt x="2250" y="2520"/>
                  </a:lnTo>
                  <a:lnTo>
                    <a:pt x="2255" y="2484"/>
                  </a:lnTo>
                  <a:lnTo>
                    <a:pt x="2260" y="2456"/>
                  </a:lnTo>
                  <a:lnTo>
                    <a:pt x="2255" y="2431"/>
                  </a:lnTo>
                  <a:lnTo>
                    <a:pt x="2243" y="2420"/>
                  </a:lnTo>
                  <a:lnTo>
                    <a:pt x="2245" y="2413"/>
                  </a:lnTo>
                  <a:lnTo>
                    <a:pt x="2255" y="2400"/>
                  </a:lnTo>
                  <a:lnTo>
                    <a:pt x="2267" y="2390"/>
                  </a:lnTo>
                  <a:lnTo>
                    <a:pt x="2280" y="2375"/>
                  </a:lnTo>
                  <a:lnTo>
                    <a:pt x="2291" y="2379"/>
                  </a:lnTo>
                  <a:lnTo>
                    <a:pt x="2315" y="2380"/>
                  </a:lnTo>
                  <a:lnTo>
                    <a:pt x="2319" y="2409"/>
                  </a:lnTo>
                  <a:lnTo>
                    <a:pt x="2332" y="2423"/>
                  </a:lnTo>
                  <a:lnTo>
                    <a:pt x="2349" y="2455"/>
                  </a:lnTo>
                  <a:lnTo>
                    <a:pt x="2380" y="2484"/>
                  </a:lnTo>
                  <a:lnTo>
                    <a:pt x="2409" y="2503"/>
                  </a:lnTo>
                  <a:lnTo>
                    <a:pt x="2428" y="2534"/>
                  </a:lnTo>
                  <a:lnTo>
                    <a:pt x="2437" y="2563"/>
                  </a:lnTo>
                  <a:lnTo>
                    <a:pt x="2450" y="2583"/>
                  </a:lnTo>
                  <a:lnTo>
                    <a:pt x="2520" y="2603"/>
                  </a:lnTo>
                  <a:lnTo>
                    <a:pt x="2516" y="2629"/>
                  </a:lnTo>
                  <a:lnTo>
                    <a:pt x="2512" y="2662"/>
                  </a:lnTo>
                  <a:lnTo>
                    <a:pt x="2523" y="2697"/>
                  </a:lnTo>
                  <a:lnTo>
                    <a:pt x="2544" y="2726"/>
                  </a:lnTo>
                  <a:lnTo>
                    <a:pt x="2560" y="2742"/>
                  </a:lnTo>
                  <a:lnTo>
                    <a:pt x="2565" y="2773"/>
                  </a:lnTo>
                  <a:lnTo>
                    <a:pt x="2557" y="2802"/>
                  </a:lnTo>
                  <a:lnTo>
                    <a:pt x="2554" y="2822"/>
                  </a:lnTo>
                  <a:lnTo>
                    <a:pt x="2577" y="2840"/>
                  </a:lnTo>
                  <a:lnTo>
                    <a:pt x="2606" y="2851"/>
                  </a:lnTo>
                  <a:lnTo>
                    <a:pt x="2632" y="2860"/>
                  </a:lnTo>
                  <a:lnTo>
                    <a:pt x="2643" y="2878"/>
                  </a:lnTo>
                  <a:lnTo>
                    <a:pt x="2665" y="2895"/>
                  </a:lnTo>
                  <a:lnTo>
                    <a:pt x="2664" y="2927"/>
                  </a:lnTo>
                  <a:lnTo>
                    <a:pt x="2679" y="2963"/>
                  </a:lnTo>
                  <a:lnTo>
                    <a:pt x="2686" y="2991"/>
                  </a:lnTo>
                  <a:lnTo>
                    <a:pt x="2679" y="3022"/>
                  </a:lnTo>
                  <a:lnTo>
                    <a:pt x="2671" y="3067"/>
                  </a:lnTo>
                  <a:lnTo>
                    <a:pt x="2643" y="3114"/>
                  </a:lnTo>
                  <a:lnTo>
                    <a:pt x="2601" y="3158"/>
                  </a:lnTo>
                  <a:lnTo>
                    <a:pt x="2565" y="3178"/>
                  </a:lnTo>
                  <a:lnTo>
                    <a:pt x="2534" y="3182"/>
                  </a:lnTo>
                  <a:lnTo>
                    <a:pt x="2515" y="3195"/>
                  </a:lnTo>
                  <a:lnTo>
                    <a:pt x="2494" y="3216"/>
                  </a:lnTo>
                  <a:lnTo>
                    <a:pt x="2461" y="3230"/>
                  </a:lnTo>
                  <a:lnTo>
                    <a:pt x="2435" y="3235"/>
                  </a:lnTo>
                  <a:lnTo>
                    <a:pt x="2422" y="3238"/>
                  </a:lnTo>
                  <a:lnTo>
                    <a:pt x="2429" y="3245"/>
                  </a:lnTo>
                  <a:lnTo>
                    <a:pt x="2399" y="3258"/>
                  </a:lnTo>
                  <a:lnTo>
                    <a:pt x="2383" y="3259"/>
                  </a:lnTo>
                  <a:lnTo>
                    <a:pt x="2346" y="3221"/>
                  </a:lnTo>
                  <a:lnTo>
                    <a:pt x="2315" y="3176"/>
                  </a:lnTo>
                  <a:lnTo>
                    <a:pt x="2302" y="3152"/>
                  </a:lnTo>
                  <a:lnTo>
                    <a:pt x="2297" y="3105"/>
                  </a:lnTo>
                  <a:lnTo>
                    <a:pt x="2294" y="3082"/>
                  </a:lnTo>
                  <a:lnTo>
                    <a:pt x="2293" y="3065"/>
                  </a:lnTo>
                  <a:lnTo>
                    <a:pt x="2291" y="30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xmlns="" id="{05552E0C-8461-40B1-BC9A-8D9ABBD57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771" y="4117169"/>
              <a:ext cx="77153" cy="125730"/>
            </a:xfrm>
            <a:custGeom>
              <a:avLst/>
              <a:gdLst/>
              <a:ahLst/>
              <a:cxnLst>
                <a:cxn ang="0">
                  <a:pos x="163" y="264"/>
                </a:cxn>
                <a:cxn ang="0">
                  <a:pos x="159" y="235"/>
                </a:cxn>
                <a:cxn ang="0">
                  <a:pos x="136" y="188"/>
                </a:cxn>
                <a:cxn ang="0">
                  <a:pos x="118" y="164"/>
                </a:cxn>
                <a:cxn ang="0">
                  <a:pos x="108" y="132"/>
                </a:cxn>
                <a:cxn ang="0">
                  <a:pos x="97" y="108"/>
                </a:cxn>
                <a:cxn ang="0">
                  <a:pos x="77" y="66"/>
                </a:cxn>
                <a:cxn ang="0">
                  <a:pos x="69" y="46"/>
                </a:cxn>
                <a:cxn ang="0">
                  <a:pos x="45" y="26"/>
                </a:cxn>
                <a:cxn ang="0">
                  <a:pos x="24" y="19"/>
                </a:cxn>
                <a:cxn ang="0">
                  <a:pos x="0" y="0"/>
                </a:cxn>
              </a:cxnLst>
              <a:rect l="0" t="0" r="r" b="b"/>
              <a:pathLst>
                <a:path w="163" h="264">
                  <a:moveTo>
                    <a:pt x="163" y="264"/>
                  </a:moveTo>
                  <a:lnTo>
                    <a:pt x="159" y="235"/>
                  </a:lnTo>
                  <a:lnTo>
                    <a:pt x="136" y="188"/>
                  </a:lnTo>
                  <a:lnTo>
                    <a:pt x="118" y="164"/>
                  </a:lnTo>
                  <a:lnTo>
                    <a:pt x="108" y="132"/>
                  </a:lnTo>
                  <a:lnTo>
                    <a:pt x="97" y="108"/>
                  </a:lnTo>
                  <a:lnTo>
                    <a:pt x="77" y="66"/>
                  </a:lnTo>
                  <a:lnTo>
                    <a:pt x="69" y="46"/>
                  </a:lnTo>
                  <a:lnTo>
                    <a:pt x="45" y="26"/>
                  </a:lnTo>
                  <a:lnTo>
                    <a:pt x="24" y="1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9" name="Freeform 49">
              <a:hlinkClick r:id="" action="ppaction://noaction"/>
              <a:extLst>
                <a:ext uri="{FF2B5EF4-FFF2-40B4-BE49-F238E27FC236}">
                  <a16:creationId xmlns:a16="http://schemas.microsoft.com/office/drawing/2014/main" xmlns="" id="{07881D31-2F02-4E8B-B39F-55AAAA63B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978" y="2502681"/>
              <a:ext cx="1001553" cy="1481613"/>
            </a:xfrm>
            <a:custGeom>
              <a:avLst/>
              <a:gdLst/>
              <a:ahLst/>
              <a:cxnLst>
                <a:cxn ang="0">
                  <a:pos x="1569" y="3011"/>
                </a:cxn>
                <a:cxn ang="0">
                  <a:pos x="1606" y="2916"/>
                </a:cxn>
                <a:cxn ang="0">
                  <a:pos x="1628" y="2734"/>
                </a:cxn>
                <a:cxn ang="0">
                  <a:pos x="1749" y="2722"/>
                </a:cxn>
                <a:cxn ang="0">
                  <a:pos x="1880" y="2718"/>
                </a:cxn>
                <a:cxn ang="0">
                  <a:pos x="1847" y="2659"/>
                </a:cxn>
                <a:cxn ang="0">
                  <a:pos x="1688" y="2560"/>
                </a:cxn>
                <a:cxn ang="0">
                  <a:pos x="1673" y="2524"/>
                </a:cxn>
                <a:cxn ang="0">
                  <a:pos x="1544" y="2386"/>
                </a:cxn>
                <a:cxn ang="0">
                  <a:pos x="1517" y="2185"/>
                </a:cxn>
                <a:cxn ang="0">
                  <a:pos x="1393" y="2041"/>
                </a:cxn>
                <a:cxn ang="0">
                  <a:pos x="1499" y="1958"/>
                </a:cxn>
                <a:cxn ang="0">
                  <a:pos x="1621" y="1875"/>
                </a:cxn>
                <a:cxn ang="0">
                  <a:pos x="1710" y="1832"/>
                </a:cxn>
                <a:cxn ang="0">
                  <a:pos x="1731" y="1683"/>
                </a:cxn>
                <a:cxn ang="0">
                  <a:pos x="1665" y="1618"/>
                </a:cxn>
                <a:cxn ang="0">
                  <a:pos x="1635" y="1639"/>
                </a:cxn>
                <a:cxn ang="0">
                  <a:pos x="1575" y="1622"/>
                </a:cxn>
                <a:cxn ang="0">
                  <a:pos x="1622" y="1528"/>
                </a:cxn>
                <a:cxn ang="0">
                  <a:pos x="1719" y="1473"/>
                </a:cxn>
                <a:cxn ang="0">
                  <a:pos x="1823" y="1382"/>
                </a:cxn>
                <a:cxn ang="0">
                  <a:pos x="1957" y="1265"/>
                </a:cxn>
                <a:cxn ang="0">
                  <a:pos x="2046" y="1285"/>
                </a:cxn>
                <a:cxn ang="0">
                  <a:pos x="2071" y="1091"/>
                </a:cxn>
                <a:cxn ang="0">
                  <a:pos x="1859" y="777"/>
                </a:cxn>
                <a:cxn ang="0">
                  <a:pos x="1752" y="571"/>
                </a:cxn>
                <a:cxn ang="0">
                  <a:pos x="1566" y="270"/>
                </a:cxn>
                <a:cxn ang="0">
                  <a:pos x="1395" y="108"/>
                </a:cxn>
                <a:cxn ang="0">
                  <a:pos x="1040" y="32"/>
                </a:cxn>
                <a:cxn ang="0">
                  <a:pos x="627" y="194"/>
                </a:cxn>
                <a:cxn ang="0">
                  <a:pos x="486" y="422"/>
                </a:cxn>
                <a:cxn ang="0">
                  <a:pos x="337" y="648"/>
                </a:cxn>
                <a:cxn ang="0">
                  <a:pos x="168" y="895"/>
                </a:cxn>
                <a:cxn ang="0">
                  <a:pos x="25" y="1282"/>
                </a:cxn>
                <a:cxn ang="0">
                  <a:pos x="118" y="1797"/>
                </a:cxn>
                <a:cxn ang="0">
                  <a:pos x="184" y="1875"/>
                </a:cxn>
                <a:cxn ang="0">
                  <a:pos x="305" y="2037"/>
                </a:cxn>
                <a:cxn ang="0">
                  <a:pos x="284" y="2150"/>
                </a:cxn>
                <a:cxn ang="0">
                  <a:pos x="284" y="2331"/>
                </a:cxn>
                <a:cxn ang="0">
                  <a:pos x="254" y="2403"/>
                </a:cxn>
                <a:cxn ang="0">
                  <a:pos x="199" y="2495"/>
                </a:cxn>
                <a:cxn ang="0">
                  <a:pos x="260" y="2600"/>
                </a:cxn>
                <a:cxn ang="0">
                  <a:pos x="201" y="2607"/>
                </a:cxn>
                <a:cxn ang="0">
                  <a:pos x="206" y="2685"/>
                </a:cxn>
                <a:cxn ang="0">
                  <a:pos x="292" y="2798"/>
                </a:cxn>
                <a:cxn ang="0">
                  <a:pos x="347" y="2900"/>
                </a:cxn>
                <a:cxn ang="0">
                  <a:pos x="427" y="2927"/>
                </a:cxn>
                <a:cxn ang="0">
                  <a:pos x="530" y="2944"/>
                </a:cxn>
                <a:cxn ang="0">
                  <a:pos x="580" y="2910"/>
                </a:cxn>
                <a:cxn ang="0">
                  <a:pos x="627" y="2778"/>
                </a:cxn>
                <a:cxn ang="0">
                  <a:pos x="729" y="2753"/>
                </a:cxn>
                <a:cxn ang="0">
                  <a:pos x="848" y="2744"/>
                </a:cxn>
                <a:cxn ang="0">
                  <a:pos x="1013" y="2794"/>
                </a:cxn>
                <a:cxn ang="0">
                  <a:pos x="1120" y="2839"/>
                </a:cxn>
                <a:cxn ang="0">
                  <a:pos x="1171" y="2877"/>
                </a:cxn>
                <a:cxn ang="0">
                  <a:pos x="1192" y="2936"/>
                </a:cxn>
                <a:cxn ang="0">
                  <a:pos x="1264" y="2948"/>
                </a:cxn>
                <a:cxn ang="0">
                  <a:pos x="1369" y="2975"/>
                </a:cxn>
                <a:cxn ang="0">
                  <a:pos x="1499" y="3111"/>
                </a:cxn>
              </a:cxnLst>
              <a:rect l="0" t="0" r="r" b="b"/>
              <a:pathLst>
                <a:path w="2101" h="3111">
                  <a:moveTo>
                    <a:pt x="1552" y="3076"/>
                  </a:moveTo>
                  <a:lnTo>
                    <a:pt x="1553" y="3065"/>
                  </a:lnTo>
                  <a:lnTo>
                    <a:pt x="1559" y="3056"/>
                  </a:lnTo>
                  <a:lnTo>
                    <a:pt x="1563" y="3049"/>
                  </a:lnTo>
                  <a:lnTo>
                    <a:pt x="1566" y="3034"/>
                  </a:lnTo>
                  <a:lnTo>
                    <a:pt x="1569" y="3011"/>
                  </a:lnTo>
                  <a:lnTo>
                    <a:pt x="1569" y="2985"/>
                  </a:lnTo>
                  <a:lnTo>
                    <a:pt x="1573" y="2972"/>
                  </a:lnTo>
                  <a:lnTo>
                    <a:pt x="1576" y="2964"/>
                  </a:lnTo>
                  <a:lnTo>
                    <a:pt x="1579" y="2955"/>
                  </a:lnTo>
                  <a:lnTo>
                    <a:pt x="1579" y="2940"/>
                  </a:lnTo>
                  <a:lnTo>
                    <a:pt x="1606" y="2916"/>
                  </a:lnTo>
                  <a:lnTo>
                    <a:pt x="1610" y="2871"/>
                  </a:lnTo>
                  <a:lnTo>
                    <a:pt x="1575" y="2857"/>
                  </a:lnTo>
                  <a:lnTo>
                    <a:pt x="1575" y="2805"/>
                  </a:lnTo>
                  <a:lnTo>
                    <a:pt x="1582" y="2765"/>
                  </a:lnTo>
                  <a:lnTo>
                    <a:pt x="1611" y="2746"/>
                  </a:lnTo>
                  <a:lnTo>
                    <a:pt x="1628" y="2734"/>
                  </a:lnTo>
                  <a:lnTo>
                    <a:pt x="1683" y="2698"/>
                  </a:lnTo>
                  <a:lnTo>
                    <a:pt x="1704" y="2708"/>
                  </a:lnTo>
                  <a:lnTo>
                    <a:pt x="1721" y="2718"/>
                  </a:lnTo>
                  <a:lnTo>
                    <a:pt x="1733" y="2720"/>
                  </a:lnTo>
                  <a:lnTo>
                    <a:pt x="1748" y="2722"/>
                  </a:lnTo>
                  <a:lnTo>
                    <a:pt x="1749" y="2722"/>
                  </a:lnTo>
                  <a:lnTo>
                    <a:pt x="1773" y="2727"/>
                  </a:lnTo>
                  <a:lnTo>
                    <a:pt x="1800" y="2730"/>
                  </a:lnTo>
                  <a:lnTo>
                    <a:pt x="1802" y="2723"/>
                  </a:lnTo>
                  <a:lnTo>
                    <a:pt x="1811" y="2723"/>
                  </a:lnTo>
                  <a:lnTo>
                    <a:pt x="1826" y="2727"/>
                  </a:lnTo>
                  <a:lnTo>
                    <a:pt x="1880" y="2718"/>
                  </a:lnTo>
                  <a:lnTo>
                    <a:pt x="1891" y="2695"/>
                  </a:lnTo>
                  <a:lnTo>
                    <a:pt x="1897" y="2692"/>
                  </a:lnTo>
                  <a:lnTo>
                    <a:pt x="1898" y="2674"/>
                  </a:lnTo>
                  <a:lnTo>
                    <a:pt x="1883" y="2663"/>
                  </a:lnTo>
                  <a:lnTo>
                    <a:pt x="1868" y="2654"/>
                  </a:lnTo>
                  <a:lnTo>
                    <a:pt x="1847" y="2659"/>
                  </a:lnTo>
                  <a:lnTo>
                    <a:pt x="1767" y="2643"/>
                  </a:lnTo>
                  <a:lnTo>
                    <a:pt x="1776" y="2616"/>
                  </a:lnTo>
                  <a:lnTo>
                    <a:pt x="1700" y="2584"/>
                  </a:lnTo>
                  <a:lnTo>
                    <a:pt x="1697" y="2584"/>
                  </a:lnTo>
                  <a:lnTo>
                    <a:pt x="1680" y="2576"/>
                  </a:lnTo>
                  <a:lnTo>
                    <a:pt x="1688" y="2560"/>
                  </a:lnTo>
                  <a:lnTo>
                    <a:pt x="1701" y="2560"/>
                  </a:lnTo>
                  <a:lnTo>
                    <a:pt x="1708" y="2563"/>
                  </a:lnTo>
                  <a:lnTo>
                    <a:pt x="1719" y="2556"/>
                  </a:lnTo>
                  <a:lnTo>
                    <a:pt x="1700" y="2528"/>
                  </a:lnTo>
                  <a:lnTo>
                    <a:pt x="1681" y="2519"/>
                  </a:lnTo>
                  <a:lnTo>
                    <a:pt x="1673" y="2524"/>
                  </a:lnTo>
                  <a:lnTo>
                    <a:pt x="1641" y="2491"/>
                  </a:lnTo>
                  <a:lnTo>
                    <a:pt x="1627" y="2481"/>
                  </a:lnTo>
                  <a:lnTo>
                    <a:pt x="1622" y="2479"/>
                  </a:lnTo>
                  <a:lnTo>
                    <a:pt x="1604" y="2460"/>
                  </a:lnTo>
                  <a:lnTo>
                    <a:pt x="1570" y="2414"/>
                  </a:lnTo>
                  <a:lnTo>
                    <a:pt x="1544" y="2386"/>
                  </a:lnTo>
                  <a:lnTo>
                    <a:pt x="1568" y="2317"/>
                  </a:lnTo>
                  <a:lnTo>
                    <a:pt x="1570" y="2306"/>
                  </a:lnTo>
                  <a:lnTo>
                    <a:pt x="1534" y="2289"/>
                  </a:lnTo>
                  <a:lnTo>
                    <a:pt x="1541" y="2262"/>
                  </a:lnTo>
                  <a:lnTo>
                    <a:pt x="1528" y="2217"/>
                  </a:lnTo>
                  <a:lnTo>
                    <a:pt x="1517" y="2185"/>
                  </a:lnTo>
                  <a:lnTo>
                    <a:pt x="1458" y="2166"/>
                  </a:lnTo>
                  <a:lnTo>
                    <a:pt x="1448" y="2136"/>
                  </a:lnTo>
                  <a:lnTo>
                    <a:pt x="1428" y="2107"/>
                  </a:lnTo>
                  <a:lnTo>
                    <a:pt x="1423" y="2099"/>
                  </a:lnTo>
                  <a:lnTo>
                    <a:pt x="1397" y="2061"/>
                  </a:lnTo>
                  <a:lnTo>
                    <a:pt x="1393" y="2041"/>
                  </a:lnTo>
                  <a:lnTo>
                    <a:pt x="1414" y="2029"/>
                  </a:lnTo>
                  <a:lnTo>
                    <a:pt x="1437" y="2013"/>
                  </a:lnTo>
                  <a:lnTo>
                    <a:pt x="1445" y="2006"/>
                  </a:lnTo>
                  <a:lnTo>
                    <a:pt x="1458" y="1991"/>
                  </a:lnTo>
                  <a:lnTo>
                    <a:pt x="1476" y="1975"/>
                  </a:lnTo>
                  <a:lnTo>
                    <a:pt x="1499" y="1958"/>
                  </a:lnTo>
                  <a:lnTo>
                    <a:pt x="1528" y="1933"/>
                  </a:lnTo>
                  <a:lnTo>
                    <a:pt x="1562" y="1909"/>
                  </a:lnTo>
                  <a:lnTo>
                    <a:pt x="1576" y="1895"/>
                  </a:lnTo>
                  <a:lnTo>
                    <a:pt x="1589" y="1882"/>
                  </a:lnTo>
                  <a:lnTo>
                    <a:pt x="1594" y="1871"/>
                  </a:lnTo>
                  <a:lnTo>
                    <a:pt x="1621" y="1875"/>
                  </a:lnTo>
                  <a:lnTo>
                    <a:pt x="1631" y="1884"/>
                  </a:lnTo>
                  <a:lnTo>
                    <a:pt x="1660" y="1908"/>
                  </a:lnTo>
                  <a:lnTo>
                    <a:pt x="1684" y="1895"/>
                  </a:lnTo>
                  <a:lnTo>
                    <a:pt x="1693" y="1877"/>
                  </a:lnTo>
                  <a:lnTo>
                    <a:pt x="1701" y="1856"/>
                  </a:lnTo>
                  <a:lnTo>
                    <a:pt x="1710" y="1832"/>
                  </a:lnTo>
                  <a:lnTo>
                    <a:pt x="1719" y="1821"/>
                  </a:lnTo>
                  <a:lnTo>
                    <a:pt x="1732" y="1819"/>
                  </a:lnTo>
                  <a:lnTo>
                    <a:pt x="1732" y="1780"/>
                  </a:lnTo>
                  <a:lnTo>
                    <a:pt x="1731" y="1743"/>
                  </a:lnTo>
                  <a:lnTo>
                    <a:pt x="1728" y="1714"/>
                  </a:lnTo>
                  <a:lnTo>
                    <a:pt x="1731" y="1683"/>
                  </a:lnTo>
                  <a:lnTo>
                    <a:pt x="1728" y="1663"/>
                  </a:lnTo>
                  <a:lnTo>
                    <a:pt x="1728" y="1645"/>
                  </a:lnTo>
                  <a:lnTo>
                    <a:pt x="1710" y="1631"/>
                  </a:lnTo>
                  <a:lnTo>
                    <a:pt x="1688" y="1632"/>
                  </a:lnTo>
                  <a:lnTo>
                    <a:pt x="1674" y="1624"/>
                  </a:lnTo>
                  <a:lnTo>
                    <a:pt x="1665" y="1618"/>
                  </a:lnTo>
                  <a:lnTo>
                    <a:pt x="1655" y="1611"/>
                  </a:lnTo>
                  <a:lnTo>
                    <a:pt x="1649" y="1617"/>
                  </a:lnTo>
                  <a:lnTo>
                    <a:pt x="1641" y="1611"/>
                  </a:lnTo>
                  <a:lnTo>
                    <a:pt x="1636" y="1615"/>
                  </a:lnTo>
                  <a:lnTo>
                    <a:pt x="1636" y="1632"/>
                  </a:lnTo>
                  <a:lnTo>
                    <a:pt x="1635" y="1639"/>
                  </a:lnTo>
                  <a:lnTo>
                    <a:pt x="1638" y="1646"/>
                  </a:lnTo>
                  <a:lnTo>
                    <a:pt x="1622" y="1657"/>
                  </a:lnTo>
                  <a:lnTo>
                    <a:pt x="1604" y="1645"/>
                  </a:lnTo>
                  <a:lnTo>
                    <a:pt x="1579" y="1656"/>
                  </a:lnTo>
                  <a:lnTo>
                    <a:pt x="1575" y="1629"/>
                  </a:lnTo>
                  <a:lnTo>
                    <a:pt x="1575" y="1622"/>
                  </a:lnTo>
                  <a:lnTo>
                    <a:pt x="1576" y="1597"/>
                  </a:lnTo>
                  <a:lnTo>
                    <a:pt x="1573" y="1576"/>
                  </a:lnTo>
                  <a:lnTo>
                    <a:pt x="1579" y="1553"/>
                  </a:lnTo>
                  <a:lnTo>
                    <a:pt x="1594" y="1549"/>
                  </a:lnTo>
                  <a:lnTo>
                    <a:pt x="1607" y="1541"/>
                  </a:lnTo>
                  <a:lnTo>
                    <a:pt x="1622" y="1528"/>
                  </a:lnTo>
                  <a:lnTo>
                    <a:pt x="1629" y="1518"/>
                  </a:lnTo>
                  <a:lnTo>
                    <a:pt x="1636" y="1507"/>
                  </a:lnTo>
                  <a:lnTo>
                    <a:pt x="1642" y="1490"/>
                  </a:lnTo>
                  <a:lnTo>
                    <a:pt x="1653" y="1477"/>
                  </a:lnTo>
                  <a:lnTo>
                    <a:pt x="1694" y="1475"/>
                  </a:lnTo>
                  <a:lnTo>
                    <a:pt x="1719" y="1473"/>
                  </a:lnTo>
                  <a:lnTo>
                    <a:pt x="1757" y="1463"/>
                  </a:lnTo>
                  <a:lnTo>
                    <a:pt x="1766" y="1461"/>
                  </a:lnTo>
                  <a:lnTo>
                    <a:pt x="1786" y="1455"/>
                  </a:lnTo>
                  <a:lnTo>
                    <a:pt x="1814" y="1449"/>
                  </a:lnTo>
                  <a:lnTo>
                    <a:pt x="1819" y="1413"/>
                  </a:lnTo>
                  <a:lnTo>
                    <a:pt x="1823" y="1382"/>
                  </a:lnTo>
                  <a:lnTo>
                    <a:pt x="1835" y="1355"/>
                  </a:lnTo>
                  <a:lnTo>
                    <a:pt x="1843" y="1313"/>
                  </a:lnTo>
                  <a:lnTo>
                    <a:pt x="1856" y="1269"/>
                  </a:lnTo>
                  <a:lnTo>
                    <a:pt x="1909" y="1247"/>
                  </a:lnTo>
                  <a:lnTo>
                    <a:pt x="1932" y="1243"/>
                  </a:lnTo>
                  <a:lnTo>
                    <a:pt x="1957" y="1265"/>
                  </a:lnTo>
                  <a:lnTo>
                    <a:pt x="1981" y="1286"/>
                  </a:lnTo>
                  <a:lnTo>
                    <a:pt x="2003" y="1303"/>
                  </a:lnTo>
                  <a:lnTo>
                    <a:pt x="2015" y="1312"/>
                  </a:lnTo>
                  <a:lnTo>
                    <a:pt x="2029" y="1319"/>
                  </a:lnTo>
                  <a:lnTo>
                    <a:pt x="2032" y="1306"/>
                  </a:lnTo>
                  <a:lnTo>
                    <a:pt x="2046" y="1285"/>
                  </a:lnTo>
                  <a:lnTo>
                    <a:pt x="2075" y="1255"/>
                  </a:lnTo>
                  <a:lnTo>
                    <a:pt x="2089" y="1238"/>
                  </a:lnTo>
                  <a:lnTo>
                    <a:pt x="2101" y="1224"/>
                  </a:lnTo>
                  <a:lnTo>
                    <a:pt x="2101" y="1199"/>
                  </a:lnTo>
                  <a:lnTo>
                    <a:pt x="2101" y="1155"/>
                  </a:lnTo>
                  <a:lnTo>
                    <a:pt x="2071" y="1091"/>
                  </a:lnTo>
                  <a:lnTo>
                    <a:pt x="2057" y="1071"/>
                  </a:lnTo>
                  <a:lnTo>
                    <a:pt x="2030" y="1036"/>
                  </a:lnTo>
                  <a:lnTo>
                    <a:pt x="1939" y="971"/>
                  </a:lnTo>
                  <a:lnTo>
                    <a:pt x="1899" y="907"/>
                  </a:lnTo>
                  <a:lnTo>
                    <a:pt x="1878" y="810"/>
                  </a:lnTo>
                  <a:lnTo>
                    <a:pt x="1859" y="777"/>
                  </a:lnTo>
                  <a:lnTo>
                    <a:pt x="1850" y="770"/>
                  </a:lnTo>
                  <a:lnTo>
                    <a:pt x="1802" y="728"/>
                  </a:lnTo>
                  <a:lnTo>
                    <a:pt x="1798" y="724"/>
                  </a:lnTo>
                  <a:lnTo>
                    <a:pt x="1777" y="648"/>
                  </a:lnTo>
                  <a:lnTo>
                    <a:pt x="1777" y="604"/>
                  </a:lnTo>
                  <a:lnTo>
                    <a:pt x="1752" y="571"/>
                  </a:lnTo>
                  <a:lnTo>
                    <a:pt x="1738" y="551"/>
                  </a:lnTo>
                  <a:lnTo>
                    <a:pt x="1728" y="475"/>
                  </a:lnTo>
                  <a:lnTo>
                    <a:pt x="1687" y="431"/>
                  </a:lnTo>
                  <a:lnTo>
                    <a:pt x="1636" y="367"/>
                  </a:lnTo>
                  <a:lnTo>
                    <a:pt x="1625" y="351"/>
                  </a:lnTo>
                  <a:lnTo>
                    <a:pt x="1566" y="270"/>
                  </a:lnTo>
                  <a:lnTo>
                    <a:pt x="1506" y="260"/>
                  </a:lnTo>
                  <a:lnTo>
                    <a:pt x="1465" y="237"/>
                  </a:lnTo>
                  <a:lnTo>
                    <a:pt x="1472" y="222"/>
                  </a:lnTo>
                  <a:lnTo>
                    <a:pt x="1433" y="225"/>
                  </a:lnTo>
                  <a:lnTo>
                    <a:pt x="1383" y="161"/>
                  </a:lnTo>
                  <a:lnTo>
                    <a:pt x="1395" y="108"/>
                  </a:lnTo>
                  <a:lnTo>
                    <a:pt x="1354" y="55"/>
                  </a:lnTo>
                  <a:lnTo>
                    <a:pt x="1303" y="55"/>
                  </a:lnTo>
                  <a:lnTo>
                    <a:pt x="1274" y="32"/>
                  </a:lnTo>
                  <a:lnTo>
                    <a:pt x="1182" y="55"/>
                  </a:lnTo>
                  <a:lnTo>
                    <a:pt x="1112" y="22"/>
                  </a:lnTo>
                  <a:lnTo>
                    <a:pt x="1040" y="32"/>
                  </a:lnTo>
                  <a:lnTo>
                    <a:pt x="980" y="32"/>
                  </a:lnTo>
                  <a:lnTo>
                    <a:pt x="909" y="32"/>
                  </a:lnTo>
                  <a:lnTo>
                    <a:pt x="829" y="0"/>
                  </a:lnTo>
                  <a:lnTo>
                    <a:pt x="738" y="43"/>
                  </a:lnTo>
                  <a:lnTo>
                    <a:pt x="627" y="161"/>
                  </a:lnTo>
                  <a:lnTo>
                    <a:pt x="627" y="194"/>
                  </a:lnTo>
                  <a:lnTo>
                    <a:pt x="627" y="249"/>
                  </a:lnTo>
                  <a:lnTo>
                    <a:pt x="593" y="295"/>
                  </a:lnTo>
                  <a:lnTo>
                    <a:pt x="586" y="302"/>
                  </a:lnTo>
                  <a:lnTo>
                    <a:pt x="556" y="357"/>
                  </a:lnTo>
                  <a:lnTo>
                    <a:pt x="526" y="367"/>
                  </a:lnTo>
                  <a:lnTo>
                    <a:pt x="486" y="422"/>
                  </a:lnTo>
                  <a:lnTo>
                    <a:pt x="445" y="464"/>
                  </a:lnTo>
                  <a:lnTo>
                    <a:pt x="409" y="524"/>
                  </a:lnTo>
                  <a:lnTo>
                    <a:pt x="406" y="530"/>
                  </a:lnTo>
                  <a:lnTo>
                    <a:pt x="391" y="559"/>
                  </a:lnTo>
                  <a:lnTo>
                    <a:pt x="361" y="609"/>
                  </a:lnTo>
                  <a:lnTo>
                    <a:pt x="337" y="648"/>
                  </a:lnTo>
                  <a:lnTo>
                    <a:pt x="316" y="676"/>
                  </a:lnTo>
                  <a:lnTo>
                    <a:pt x="289" y="707"/>
                  </a:lnTo>
                  <a:lnTo>
                    <a:pt x="258" y="759"/>
                  </a:lnTo>
                  <a:lnTo>
                    <a:pt x="230" y="801"/>
                  </a:lnTo>
                  <a:lnTo>
                    <a:pt x="222" y="812"/>
                  </a:lnTo>
                  <a:lnTo>
                    <a:pt x="168" y="895"/>
                  </a:lnTo>
                  <a:lnTo>
                    <a:pt x="116" y="974"/>
                  </a:lnTo>
                  <a:lnTo>
                    <a:pt x="52" y="1074"/>
                  </a:lnTo>
                  <a:lnTo>
                    <a:pt x="0" y="1150"/>
                  </a:lnTo>
                  <a:lnTo>
                    <a:pt x="11" y="1216"/>
                  </a:lnTo>
                  <a:lnTo>
                    <a:pt x="16" y="1243"/>
                  </a:lnTo>
                  <a:lnTo>
                    <a:pt x="25" y="1282"/>
                  </a:lnTo>
                  <a:lnTo>
                    <a:pt x="53" y="1432"/>
                  </a:lnTo>
                  <a:lnTo>
                    <a:pt x="80" y="1576"/>
                  </a:lnTo>
                  <a:lnTo>
                    <a:pt x="101" y="1687"/>
                  </a:lnTo>
                  <a:lnTo>
                    <a:pt x="113" y="1750"/>
                  </a:lnTo>
                  <a:lnTo>
                    <a:pt x="115" y="1760"/>
                  </a:lnTo>
                  <a:lnTo>
                    <a:pt x="118" y="1797"/>
                  </a:lnTo>
                  <a:lnTo>
                    <a:pt x="118" y="1805"/>
                  </a:lnTo>
                  <a:lnTo>
                    <a:pt x="132" y="1822"/>
                  </a:lnTo>
                  <a:lnTo>
                    <a:pt x="142" y="1839"/>
                  </a:lnTo>
                  <a:lnTo>
                    <a:pt x="146" y="1842"/>
                  </a:lnTo>
                  <a:lnTo>
                    <a:pt x="167" y="1860"/>
                  </a:lnTo>
                  <a:lnTo>
                    <a:pt x="184" y="1875"/>
                  </a:lnTo>
                  <a:lnTo>
                    <a:pt x="199" y="1891"/>
                  </a:lnTo>
                  <a:lnTo>
                    <a:pt x="220" y="1918"/>
                  </a:lnTo>
                  <a:lnTo>
                    <a:pt x="250" y="1951"/>
                  </a:lnTo>
                  <a:lnTo>
                    <a:pt x="275" y="1989"/>
                  </a:lnTo>
                  <a:lnTo>
                    <a:pt x="296" y="2016"/>
                  </a:lnTo>
                  <a:lnTo>
                    <a:pt x="305" y="2037"/>
                  </a:lnTo>
                  <a:lnTo>
                    <a:pt x="316" y="2067"/>
                  </a:lnTo>
                  <a:lnTo>
                    <a:pt x="315" y="2083"/>
                  </a:lnTo>
                  <a:lnTo>
                    <a:pt x="313" y="2106"/>
                  </a:lnTo>
                  <a:lnTo>
                    <a:pt x="305" y="2119"/>
                  </a:lnTo>
                  <a:lnTo>
                    <a:pt x="296" y="2130"/>
                  </a:lnTo>
                  <a:lnTo>
                    <a:pt x="284" y="2150"/>
                  </a:lnTo>
                  <a:lnTo>
                    <a:pt x="278" y="2168"/>
                  </a:lnTo>
                  <a:lnTo>
                    <a:pt x="275" y="2188"/>
                  </a:lnTo>
                  <a:lnTo>
                    <a:pt x="274" y="2234"/>
                  </a:lnTo>
                  <a:lnTo>
                    <a:pt x="274" y="2270"/>
                  </a:lnTo>
                  <a:lnTo>
                    <a:pt x="281" y="2307"/>
                  </a:lnTo>
                  <a:lnTo>
                    <a:pt x="284" y="2331"/>
                  </a:lnTo>
                  <a:lnTo>
                    <a:pt x="288" y="2355"/>
                  </a:lnTo>
                  <a:lnTo>
                    <a:pt x="282" y="2369"/>
                  </a:lnTo>
                  <a:lnTo>
                    <a:pt x="275" y="2375"/>
                  </a:lnTo>
                  <a:lnTo>
                    <a:pt x="272" y="2377"/>
                  </a:lnTo>
                  <a:lnTo>
                    <a:pt x="268" y="2384"/>
                  </a:lnTo>
                  <a:lnTo>
                    <a:pt x="254" y="2403"/>
                  </a:lnTo>
                  <a:lnTo>
                    <a:pt x="243" y="2424"/>
                  </a:lnTo>
                  <a:lnTo>
                    <a:pt x="237" y="2435"/>
                  </a:lnTo>
                  <a:lnTo>
                    <a:pt x="233" y="2450"/>
                  </a:lnTo>
                  <a:lnTo>
                    <a:pt x="225" y="2463"/>
                  </a:lnTo>
                  <a:lnTo>
                    <a:pt x="212" y="2479"/>
                  </a:lnTo>
                  <a:lnTo>
                    <a:pt x="199" y="2495"/>
                  </a:lnTo>
                  <a:lnTo>
                    <a:pt x="209" y="2512"/>
                  </a:lnTo>
                  <a:lnTo>
                    <a:pt x="220" y="2525"/>
                  </a:lnTo>
                  <a:lnTo>
                    <a:pt x="232" y="2538"/>
                  </a:lnTo>
                  <a:lnTo>
                    <a:pt x="253" y="2567"/>
                  </a:lnTo>
                  <a:lnTo>
                    <a:pt x="258" y="2581"/>
                  </a:lnTo>
                  <a:lnTo>
                    <a:pt x="260" y="2600"/>
                  </a:lnTo>
                  <a:lnTo>
                    <a:pt x="257" y="2608"/>
                  </a:lnTo>
                  <a:lnTo>
                    <a:pt x="244" y="2605"/>
                  </a:lnTo>
                  <a:lnTo>
                    <a:pt x="237" y="2602"/>
                  </a:lnTo>
                  <a:lnTo>
                    <a:pt x="227" y="2600"/>
                  </a:lnTo>
                  <a:lnTo>
                    <a:pt x="218" y="2601"/>
                  </a:lnTo>
                  <a:lnTo>
                    <a:pt x="201" y="2607"/>
                  </a:lnTo>
                  <a:lnTo>
                    <a:pt x="192" y="2619"/>
                  </a:lnTo>
                  <a:lnTo>
                    <a:pt x="191" y="2632"/>
                  </a:lnTo>
                  <a:lnTo>
                    <a:pt x="188" y="2649"/>
                  </a:lnTo>
                  <a:lnTo>
                    <a:pt x="189" y="2666"/>
                  </a:lnTo>
                  <a:lnTo>
                    <a:pt x="199" y="2677"/>
                  </a:lnTo>
                  <a:lnTo>
                    <a:pt x="206" y="2685"/>
                  </a:lnTo>
                  <a:lnTo>
                    <a:pt x="222" y="2704"/>
                  </a:lnTo>
                  <a:lnTo>
                    <a:pt x="246" y="2739"/>
                  </a:lnTo>
                  <a:lnTo>
                    <a:pt x="254" y="2750"/>
                  </a:lnTo>
                  <a:lnTo>
                    <a:pt x="270" y="2761"/>
                  </a:lnTo>
                  <a:lnTo>
                    <a:pt x="281" y="2782"/>
                  </a:lnTo>
                  <a:lnTo>
                    <a:pt x="292" y="2798"/>
                  </a:lnTo>
                  <a:lnTo>
                    <a:pt x="295" y="2806"/>
                  </a:lnTo>
                  <a:lnTo>
                    <a:pt x="302" y="2830"/>
                  </a:lnTo>
                  <a:lnTo>
                    <a:pt x="310" y="2848"/>
                  </a:lnTo>
                  <a:lnTo>
                    <a:pt x="319" y="2869"/>
                  </a:lnTo>
                  <a:lnTo>
                    <a:pt x="327" y="2884"/>
                  </a:lnTo>
                  <a:lnTo>
                    <a:pt x="347" y="2900"/>
                  </a:lnTo>
                  <a:lnTo>
                    <a:pt x="362" y="2919"/>
                  </a:lnTo>
                  <a:lnTo>
                    <a:pt x="372" y="2926"/>
                  </a:lnTo>
                  <a:lnTo>
                    <a:pt x="382" y="2921"/>
                  </a:lnTo>
                  <a:lnTo>
                    <a:pt x="402" y="2921"/>
                  </a:lnTo>
                  <a:lnTo>
                    <a:pt x="424" y="2926"/>
                  </a:lnTo>
                  <a:lnTo>
                    <a:pt x="427" y="2927"/>
                  </a:lnTo>
                  <a:lnTo>
                    <a:pt x="471" y="2919"/>
                  </a:lnTo>
                  <a:lnTo>
                    <a:pt x="490" y="2930"/>
                  </a:lnTo>
                  <a:lnTo>
                    <a:pt x="504" y="2934"/>
                  </a:lnTo>
                  <a:lnTo>
                    <a:pt x="509" y="2934"/>
                  </a:lnTo>
                  <a:lnTo>
                    <a:pt x="517" y="2937"/>
                  </a:lnTo>
                  <a:lnTo>
                    <a:pt x="530" y="2944"/>
                  </a:lnTo>
                  <a:lnTo>
                    <a:pt x="538" y="2954"/>
                  </a:lnTo>
                  <a:lnTo>
                    <a:pt x="548" y="2971"/>
                  </a:lnTo>
                  <a:lnTo>
                    <a:pt x="559" y="2950"/>
                  </a:lnTo>
                  <a:lnTo>
                    <a:pt x="566" y="2938"/>
                  </a:lnTo>
                  <a:lnTo>
                    <a:pt x="575" y="2926"/>
                  </a:lnTo>
                  <a:lnTo>
                    <a:pt x="580" y="2910"/>
                  </a:lnTo>
                  <a:lnTo>
                    <a:pt x="587" y="2892"/>
                  </a:lnTo>
                  <a:lnTo>
                    <a:pt x="593" y="2871"/>
                  </a:lnTo>
                  <a:lnTo>
                    <a:pt x="603" y="2853"/>
                  </a:lnTo>
                  <a:lnTo>
                    <a:pt x="603" y="2834"/>
                  </a:lnTo>
                  <a:lnTo>
                    <a:pt x="613" y="2805"/>
                  </a:lnTo>
                  <a:lnTo>
                    <a:pt x="627" y="2778"/>
                  </a:lnTo>
                  <a:lnTo>
                    <a:pt x="644" y="2765"/>
                  </a:lnTo>
                  <a:lnTo>
                    <a:pt x="661" y="2757"/>
                  </a:lnTo>
                  <a:lnTo>
                    <a:pt x="676" y="2753"/>
                  </a:lnTo>
                  <a:lnTo>
                    <a:pt x="694" y="2753"/>
                  </a:lnTo>
                  <a:lnTo>
                    <a:pt x="701" y="2753"/>
                  </a:lnTo>
                  <a:lnTo>
                    <a:pt x="729" y="2753"/>
                  </a:lnTo>
                  <a:lnTo>
                    <a:pt x="759" y="2747"/>
                  </a:lnTo>
                  <a:lnTo>
                    <a:pt x="783" y="2743"/>
                  </a:lnTo>
                  <a:lnTo>
                    <a:pt x="811" y="2739"/>
                  </a:lnTo>
                  <a:lnTo>
                    <a:pt x="825" y="2736"/>
                  </a:lnTo>
                  <a:lnTo>
                    <a:pt x="831" y="2736"/>
                  </a:lnTo>
                  <a:lnTo>
                    <a:pt x="848" y="2744"/>
                  </a:lnTo>
                  <a:lnTo>
                    <a:pt x="871" y="2753"/>
                  </a:lnTo>
                  <a:lnTo>
                    <a:pt x="900" y="2760"/>
                  </a:lnTo>
                  <a:lnTo>
                    <a:pt x="933" y="2775"/>
                  </a:lnTo>
                  <a:lnTo>
                    <a:pt x="968" y="2785"/>
                  </a:lnTo>
                  <a:lnTo>
                    <a:pt x="988" y="2796"/>
                  </a:lnTo>
                  <a:lnTo>
                    <a:pt x="1013" y="2794"/>
                  </a:lnTo>
                  <a:lnTo>
                    <a:pt x="1029" y="2803"/>
                  </a:lnTo>
                  <a:lnTo>
                    <a:pt x="1044" y="2812"/>
                  </a:lnTo>
                  <a:lnTo>
                    <a:pt x="1064" y="2826"/>
                  </a:lnTo>
                  <a:lnTo>
                    <a:pt x="1082" y="2826"/>
                  </a:lnTo>
                  <a:lnTo>
                    <a:pt x="1102" y="2827"/>
                  </a:lnTo>
                  <a:lnTo>
                    <a:pt x="1120" y="2839"/>
                  </a:lnTo>
                  <a:lnTo>
                    <a:pt x="1122" y="2843"/>
                  </a:lnTo>
                  <a:lnTo>
                    <a:pt x="1123" y="2854"/>
                  </a:lnTo>
                  <a:lnTo>
                    <a:pt x="1130" y="2878"/>
                  </a:lnTo>
                  <a:lnTo>
                    <a:pt x="1143" y="2892"/>
                  </a:lnTo>
                  <a:lnTo>
                    <a:pt x="1160" y="2889"/>
                  </a:lnTo>
                  <a:lnTo>
                    <a:pt x="1171" y="2877"/>
                  </a:lnTo>
                  <a:lnTo>
                    <a:pt x="1184" y="2881"/>
                  </a:lnTo>
                  <a:lnTo>
                    <a:pt x="1185" y="2895"/>
                  </a:lnTo>
                  <a:lnTo>
                    <a:pt x="1191" y="2906"/>
                  </a:lnTo>
                  <a:lnTo>
                    <a:pt x="1193" y="2914"/>
                  </a:lnTo>
                  <a:lnTo>
                    <a:pt x="1193" y="2927"/>
                  </a:lnTo>
                  <a:lnTo>
                    <a:pt x="1192" y="2936"/>
                  </a:lnTo>
                  <a:lnTo>
                    <a:pt x="1191" y="2944"/>
                  </a:lnTo>
                  <a:lnTo>
                    <a:pt x="1195" y="2954"/>
                  </a:lnTo>
                  <a:lnTo>
                    <a:pt x="1210" y="2961"/>
                  </a:lnTo>
                  <a:lnTo>
                    <a:pt x="1234" y="2962"/>
                  </a:lnTo>
                  <a:lnTo>
                    <a:pt x="1248" y="2961"/>
                  </a:lnTo>
                  <a:lnTo>
                    <a:pt x="1264" y="2948"/>
                  </a:lnTo>
                  <a:lnTo>
                    <a:pt x="1289" y="2945"/>
                  </a:lnTo>
                  <a:lnTo>
                    <a:pt x="1317" y="2948"/>
                  </a:lnTo>
                  <a:lnTo>
                    <a:pt x="1337" y="2944"/>
                  </a:lnTo>
                  <a:lnTo>
                    <a:pt x="1351" y="2936"/>
                  </a:lnTo>
                  <a:lnTo>
                    <a:pt x="1359" y="2952"/>
                  </a:lnTo>
                  <a:lnTo>
                    <a:pt x="1369" y="2975"/>
                  </a:lnTo>
                  <a:lnTo>
                    <a:pt x="1396" y="3026"/>
                  </a:lnTo>
                  <a:lnTo>
                    <a:pt x="1424" y="3062"/>
                  </a:lnTo>
                  <a:lnTo>
                    <a:pt x="1428" y="3065"/>
                  </a:lnTo>
                  <a:lnTo>
                    <a:pt x="1447" y="3082"/>
                  </a:lnTo>
                  <a:lnTo>
                    <a:pt x="1473" y="3101"/>
                  </a:lnTo>
                  <a:lnTo>
                    <a:pt x="1499" y="3111"/>
                  </a:lnTo>
                  <a:lnTo>
                    <a:pt x="1508" y="3100"/>
                  </a:lnTo>
                  <a:lnTo>
                    <a:pt x="1514" y="3092"/>
                  </a:lnTo>
                  <a:lnTo>
                    <a:pt x="1552" y="3076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0" name="Freeform 50">
              <a:hlinkClick r:id="" action="ppaction://noaction"/>
              <a:extLst>
                <a:ext uri="{FF2B5EF4-FFF2-40B4-BE49-F238E27FC236}">
                  <a16:creationId xmlns:a16="http://schemas.microsoft.com/office/drawing/2014/main" xmlns="" id="{10D4DC32-DB52-4722-882F-2C218FBB6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28" y="1926894"/>
              <a:ext cx="1394460" cy="1688783"/>
            </a:xfrm>
            <a:custGeom>
              <a:avLst/>
              <a:gdLst/>
              <a:ahLst/>
              <a:cxnLst>
                <a:cxn ang="0">
                  <a:pos x="2453" y="2971"/>
                </a:cxn>
                <a:cxn ang="0">
                  <a:pos x="2305" y="3046"/>
                </a:cxn>
                <a:cxn ang="0">
                  <a:pos x="2143" y="3164"/>
                </a:cxn>
                <a:cxn ang="0">
                  <a:pos x="2001" y="3112"/>
                </a:cxn>
                <a:cxn ang="0">
                  <a:pos x="1870" y="3097"/>
                </a:cxn>
                <a:cxn ang="0">
                  <a:pos x="1778" y="3121"/>
                </a:cxn>
                <a:cxn ang="0">
                  <a:pos x="1686" y="3042"/>
                </a:cxn>
                <a:cxn ang="0">
                  <a:pos x="1586" y="2987"/>
                </a:cxn>
                <a:cxn ang="0">
                  <a:pos x="1506" y="2910"/>
                </a:cxn>
                <a:cxn ang="0">
                  <a:pos x="1439" y="2952"/>
                </a:cxn>
                <a:cxn ang="0">
                  <a:pos x="1394" y="2950"/>
                </a:cxn>
                <a:cxn ang="0">
                  <a:pos x="1356" y="3088"/>
                </a:cxn>
                <a:cxn ang="0">
                  <a:pos x="1257" y="3140"/>
                </a:cxn>
                <a:cxn ang="0">
                  <a:pos x="1235" y="3218"/>
                </a:cxn>
                <a:cxn ang="0">
                  <a:pos x="1198" y="3323"/>
                </a:cxn>
                <a:cxn ang="0">
                  <a:pos x="1158" y="3513"/>
                </a:cxn>
                <a:cxn ang="0">
                  <a:pos x="1018" y="3541"/>
                </a:cxn>
                <a:cxn ang="0">
                  <a:pos x="876" y="3462"/>
                </a:cxn>
                <a:cxn ang="0">
                  <a:pos x="790" y="3367"/>
                </a:cxn>
                <a:cxn ang="0">
                  <a:pos x="703" y="3257"/>
                </a:cxn>
                <a:cxn ang="0">
                  <a:pos x="578" y="3227"/>
                </a:cxn>
                <a:cxn ang="0">
                  <a:pos x="549" y="3101"/>
                </a:cxn>
                <a:cxn ang="0">
                  <a:pos x="502" y="2914"/>
                </a:cxn>
                <a:cxn ang="0">
                  <a:pos x="461" y="2761"/>
                </a:cxn>
                <a:cxn ang="0">
                  <a:pos x="415" y="2734"/>
                </a:cxn>
                <a:cxn ang="0">
                  <a:pos x="371" y="2703"/>
                </a:cxn>
                <a:cxn ang="0">
                  <a:pos x="317" y="2693"/>
                </a:cxn>
                <a:cxn ang="0">
                  <a:pos x="243" y="2724"/>
                </a:cxn>
                <a:cxn ang="0">
                  <a:pos x="172" y="2623"/>
                </a:cxn>
                <a:cxn ang="0">
                  <a:pos x="177" y="2471"/>
                </a:cxn>
                <a:cxn ang="0">
                  <a:pos x="141" y="2360"/>
                </a:cxn>
                <a:cxn ang="0">
                  <a:pos x="86" y="2261"/>
                </a:cxn>
                <a:cxn ang="0">
                  <a:pos x="25" y="2139"/>
                </a:cxn>
                <a:cxn ang="0">
                  <a:pos x="16" y="1976"/>
                </a:cxn>
                <a:cxn ang="0">
                  <a:pos x="200" y="1994"/>
                </a:cxn>
                <a:cxn ang="0">
                  <a:pos x="258" y="1903"/>
                </a:cxn>
                <a:cxn ang="0">
                  <a:pos x="263" y="1762"/>
                </a:cxn>
                <a:cxn ang="0">
                  <a:pos x="255" y="1570"/>
                </a:cxn>
                <a:cxn ang="0">
                  <a:pos x="248" y="1360"/>
                </a:cxn>
                <a:cxn ang="0">
                  <a:pos x="319" y="1234"/>
                </a:cxn>
                <a:cxn ang="0">
                  <a:pos x="333" y="1009"/>
                </a:cxn>
                <a:cxn ang="0">
                  <a:pos x="332" y="810"/>
                </a:cxn>
                <a:cxn ang="0">
                  <a:pos x="266" y="479"/>
                </a:cxn>
                <a:cxn ang="0">
                  <a:pos x="499" y="286"/>
                </a:cxn>
                <a:cxn ang="0">
                  <a:pos x="1503" y="185"/>
                </a:cxn>
                <a:cxn ang="0">
                  <a:pos x="1655" y="358"/>
                </a:cxn>
                <a:cxn ang="0">
                  <a:pos x="1856" y="584"/>
                </a:cxn>
                <a:cxn ang="0">
                  <a:pos x="2119" y="810"/>
                </a:cxn>
                <a:cxn ang="0">
                  <a:pos x="2211" y="1113"/>
                </a:cxn>
                <a:cxn ang="0">
                  <a:pos x="2351" y="1371"/>
                </a:cxn>
                <a:cxn ang="0">
                  <a:pos x="2624" y="1577"/>
                </a:cxn>
                <a:cxn ang="0">
                  <a:pos x="2866" y="1729"/>
                </a:cxn>
                <a:cxn ang="0">
                  <a:pos x="2811" y="1917"/>
                </a:cxn>
                <a:cxn ang="0">
                  <a:pos x="2574" y="2284"/>
                </a:cxn>
                <a:cxn ang="0">
                  <a:pos x="2602" y="2786"/>
                </a:cxn>
              </a:cxnLst>
              <a:rect l="0" t="0" r="r" b="b"/>
              <a:pathLst>
                <a:path w="2928" h="3548">
                  <a:moveTo>
                    <a:pt x="2654" y="3032"/>
                  </a:moveTo>
                  <a:lnTo>
                    <a:pt x="2640" y="3015"/>
                  </a:lnTo>
                  <a:lnTo>
                    <a:pt x="2571" y="3004"/>
                  </a:lnTo>
                  <a:lnTo>
                    <a:pt x="2517" y="2994"/>
                  </a:lnTo>
                  <a:lnTo>
                    <a:pt x="2485" y="2979"/>
                  </a:lnTo>
                  <a:lnTo>
                    <a:pt x="2453" y="2971"/>
                  </a:lnTo>
                  <a:lnTo>
                    <a:pt x="2422" y="2980"/>
                  </a:lnTo>
                  <a:lnTo>
                    <a:pt x="2406" y="2983"/>
                  </a:lnTo>
                  <a:lnTo>
                    <a:pt x="2371" y="2980"/>
                  </a:lnTo>
                  <a:lnTo>
                    <a:pt x="2337" y="3002"/>
                  </a:lnTo>
                  <a:lnTo>
                    <a:pt x="2322" y="3019"/>
                  </a:lnTo>
                  <a:lnTo>
                    <a:pt x="2305" y="3046"/>
                  </a:lnTo>
                  <a:lnTo>
                    <a:pt x="2256" y="3122"/>
                  </a:lnTo>
                  <a:lnTo>
                    <a:pt x="2230" y="3161"/>
                  </a:lnTo>
                  <a:lnTo>
                    <a:pt x="2201" y="3189"/>
                  </a:lnTo>
                  <a:lnTo>
                    <a:pt x="2171" y="3192"/>
                  </a:lnTo>
                  <a:lnTo>
                    <a:pt x="2153" y="3188"/>
                  </a:lnTo>
                  <a:lnTo>
                    <a:pt x="2143" y="3164"/>
                  </a:lnTo>
                  <a:lnTo>
                    <a:pt x="2125" y="3130"/>
                  </a:lnTo>
                  <a:lnTo>
                    <a:pt x="2098" y="3115"/>
                  </a:lnTo>
                  <a:lnTo>
                    <a:pt x="2066" y="3104"/>
                  </a:lnTo>
                  <a:lnTo>
                    <a:pt x="2043" y="3098"/>
                  </a:lnTo>
                  <a:lnTo>
                    <a:pt x="2020" y="3101"/>
                  </a:lnTo>
                  <a:lnTo>
                    <a:pt x="2001" y="3112"/>
                  </a:lnTo>
                  <a:lnTo>
                    <a:pt x="1976" y="3125"/>
                  </a:lnTo>
                  <a:lnTo>
                    <a:pt x="1955" y="3133"/>
                  </a:lnTo>
                  <a:lnTo>
                    <a:pt x="1935" y="3119"/>
                  </a:lnTo>
                  <a:lnTo>
                    <a:pt x="1923" y="3104"/>
                  </a:lnTo>
                  <a:lnTo>
                    <a:pt x="1897" y="3092"/>
                  </a:lnTo>
                  <a:lnTo>
                    <a:pt x="1870" y="3097"/>
                  </a:lnTo>
                  <a:lnTo>
                    <a:pt x="1855" y="3104"/>
                  </a:lnTo>
                  <a:lnTo>
                    <a:pt x="1842" y="3116"/>
                  </a:lnTo>
                  <a:lnTo>
                    <a:pt x="1834" y="3130"/>
                  </a:lnTo>
                  <a:lnTo>
                    <a:pt x="1823" y="3137"/>
                  </a:lnTo>
                  <a:lnTo>
                    <a:pt x="1803" y="3129"/>
                  </a:lnTo>
                  <a:lnTo>
                    <a:pt x="1778" y="3121"/>
                  </a:lnTo>
                  <a:lnTo>
                    <a:pt x="1761" y="3112"/>
                  </a:lnTo>
                  <a:lnTo>
                    <a:pt x="1743" y="3098"/>
                  </a:lnTo>
                  <a:lnTo>
                    <a:pt x="1740" y="3095"/>
                  </a:lnTo>
                  <a:lnTo>
                    <a:pt x="1723" y="3085"/>
                  </a:lnTo>
                  <a:lnTo>
                    <a:pt x="1706" y="3063"/>
                  </a:lnTo>
                  <a:lnTo>
                    <a:pt x="1686" y="3042"/>
                  </a:lnTo>
                  <a:lnTo>
                    <a:pt x="1675" y="3021"/>
                  </a:lnTo>
                  <a:lnTo>
                    <a:pt x="1653" y="3005"/>
                  </a:lnTo>
                  <a:lnTo>
                    <a:pt x="1630" y="3001"/>
                  </a:lnTo>
                  <a:lnTo>
                    <a:pt x="1619" y="3000"/>
                  </a:lnTo>
                  <a:lnTo>
                    <a:pt x="1609" y="2995"/>
                  </a:lnTo>
                  <a:lnTo>
                    <a:pt x="1586" y="2987"/>
                  </a:lnTo>
                  <a:lnTo>
                    <a:pt x="1564" y="2977"/>
                  </a:lnTo>
                  <a:lnTo>
                    <a:pt x="1561" y="2976"/>
                  </a:lnTo>
                  <a:lnTo>
                    <a:pt x="1546" y="2963"/>
                  </a:lnTo>
                  <a:lnTo>
                    <a:pt x="1532" y="2949"/>
                  </a:lnTo>
                  <a:lnTo>
                    <a:pt x="1520" y="2931"/>
                  </a:lnTo>
                  <a:lnTo>
                    <a:pt x="1506" y="2910"/>
                  </a:lnTo>
                  <a:lnTo>
                    <a:pt x="1492" y="2898"/>
                  </a:lnTo>
                  <a:lnTo>
                    <a:pt x="1471" y="2896"/>
                  </a:lnTo>
                  <a:lnTo>
                    <a:pt x="1456" y="2905"/>
                  </a:lnTo>
                  <a:lnTo>
                    <a:pt x="1447" y="2919"/>
                  </a:lnTo>
                  <a:lnTo>
                    <a:pt x="1444" y="2942"/>
                  </a:lnTo>
                  <a:lnTo>
                    <a:pt x="1439" y="2952"/>
                  </a:lnTo>
                  <a:lnTo>
                    <a:pt x="1425" y="2957"/>
                  </a:lnTo>
                  <a:lnTo>
                    <a:pt x="1416" y="2957"/>
                  </a:lnTo>
                  <a:lnTo>
                    <a:pt x="1412" y="2950"/>
                  </a:lnTo>
                  <a:lnTo>
                    <a:pt x="1415" y="2936"/>
                  </a:lnTo>
                  <a:lnTo>
                    <a:pt x="1406" y="2932"/>
                  </a:lnTo>
                  <a:lnTo>
                    <a:pt x="1394" y="2950"/>
                  </a:lnTo>
                  <a:lnTo>
                    <a:pt x="1378" y="2976"/>
                  </a:lnTo>
                  <a:lnTo>
                    <a:pt x="1359" y="2995"/>
                  </a:lnTo>
                  <a:lnTo>
                    <a:pt x="1347" y="3011"/>
                  </a:lnTo>
                  <a:lnTo>
                    <a:pt x="1350" y="3040"/>
                  </a:lnTo>
                  <a:lnTo>
                    <a:pt x="1352" y="3061"/>
                  </a:lnTo>
                  <a:lnTo>
                    <a:pt x="1356" y="3088"/>
                  </a:lnTo>
                  <a:lnTo>
                    <a:pt x="1354" y="3104"/>
                  </a:lnTo>
                  <a:lnTo>
                    <a:pt x="1349" y="3125"/>
                  </a:lnTo>
                  <a:lnTo>
                    <a:pt x="1326" y="3135"/>
                  </a:lnTo>
                  <a:lnTo>
                    <a:pt x="1302" y="3143"/>
                  </a:lnTo>
                  <a:lnTo>
                    <a:pt x="1284" y="3144"/>
                  </a:lnTo>
                  <a:lnTo>
                    <a:pt x="1257" y="3140"/>
                  </a:lnTo>
                  <a:lnTo>
                    <a:pt x="1229" y="3150"/>
                  </a:lnTo>
                  <a:lnTo>
                    <a:pt x="1224" y="3160"/>
                  </a:lnTo>
                  <a:lnTo>
                    <a:pt x="1226" y="3173"/>
                  </a:lnTo>
                  <a:lnTo>
                    <a:pt x="1229" y="3184"/>
                  </a:lnTo>
                  <a:lnTo>
                    <a:pt x="1232" y="3191"/>
                  </a:lnTo>
                  <a:lnTo>
                    <a:pt x="1235" y="3218"/>
                  </a:lnTo>
                  <a:lnTo>
                    <a:pt x="1240" y="3240"/>
                  </a:lnTo>
                  <a:lnTo>
                    <a:pt x="1246" y="3251"/>
                  </a:lnTo>
                  <a:lnTo>
                    <a:pt x="1243" y="3271"/>
                  </a:lnTo>
                  <a:lnTo>
                    <a:pt x="1231" y="3293"/>
                  </a:lnTo>
                  <a:lnTo>
                    <a:pt x="1212" y="3310"/>
                  </a:lnTo>
                  <a:lnTo>
                    <a:pt x="1198" y="3323"/>
                  </a:lnTo>
                  <a:lnTo>
                    <a:pt x="1187" y="3348"/>
                  </a:lnTo>
                  <a:lnTo>
                    <a:pt x="1179" y="3391"/>
                  </a:lnTo>
                  <a:lnTo>
                    <a:pt x="1177" y="3426"/>
                  </a:lnTo>
                  <a:lnTo>
                    <a:pt x="1179" y="3461"/>
                  </a:lnTo>
                  <a:lnTo>
                    <a:pt x="1174" y="3490"/>
                  </a:lnTo>
                  <a:lnTo>
                    <a:pt x="1158" y="3513"/>
                  </a:lnTo>
                  <a:lnTo>
                    <a:pt x="1145" y="3516"/>
                  </a:lnTo>
                  <a:lnTo>
                    <a:pt x="1124" y="3525"/>
                  </a:lnTo>
                  <a:lnTo>
                    <a:pt x="1104" y="3534"/>
                  </a:lnTo>
                  <a:lnTo>
                    <a:pt x="1068" y="3548"/>
                  </a:lnTo>
                  <a:lnTo>
                    <a:pt x="1039" y="3548"/>
                  </a:lnTo>
                  <a:lnTo>
                    <a:pt x="1018" y="3541"/>
                  </a:lnTo>
                  <a:lnTo>
                    <a:pt x="982" y="3542"/>
                  </a:lnTo>
                  <a:lnTo>
                    <a:pt x="952" y="3544"/>
                  </a:lnTo>
                  <a:lnTo>
                    <a:pt x="914" y="3541"/>
                  </a:lnTo>
                  <a:lnTo>
                    <a:pt x="900" y="3540"/>
                  </a:lnTo>
                  <a:lnTo>
                    <a:pt x="896" y="3496"/>
                  </a:lnTo>
                  <a:lnTo>
                    <a:pt x="876" y="3462"/>
                  </a:lnTo>
                  <a:lnTo>
                    <a:pt x="850" y="3431"/>
                  </a:lnTo>
                  <a:lnTo>
                    <a:pt x="835" y="3414"/>
                  </a:lnTo>
                  <a:lnTo>
                    <a:pt x="827" y="3398"/>
                  </a:lnTo>
                  <a:lnTo>
                    <a:pt x="810" y="3393"/>
                  </a:lnTo>
                  <a:lnTo>
                    <a:pt x="795" y="3386"/>
                  </a:lnTo>
                  <a:lnTo>
                    <a:pt x="790" y="3367"/>
                  </a:lnTo>
                  <a:lnTo>
                    <a:pt x="782" y="3336"/>
                  </a:lnTo>
                  <a:lnTo>
                    <a:pt x="782" y="3306"/>
                  </a:lnTo>
                  <a:lnTo>
                    <a:pt x="775" y="3274"/>
                  </a:lnTo>
                  <a:lnTo>
                    <a:pt x="750" y="3260"/>
                  </a:lnTo>
                  <a:lnTo>
                    <a:pt x="729" y="3258"/>
                  </a:lnTo>
                  <a:lnTo>
                    <a:pt x="703" y="3257"/>
                  </a:lnTo>
                  <a:lnTo>
                    <a:pt x="685" y="3256"/>
                  </a:lnTo>
                  <a:lnTo>
                    <a:pt x="658" y="3250"/>
                  </a:lnTo>
                  <a:lnTo>
                    <a:pt x="629" y="3241"/>
                  </a:lnTo>
                  <a:lnTo>
                    <a:pt x="609" y="3246"/>
                  </a:lnTo>
                  <a:lnTo>
                    <a:pt x="591" y="3237"/>
                  </a:lnTo>
                  <a:lnTo>
                    <a:pt x="578" y="3227"/>
                  </a:lnTo>
                  <a:lnTo>
                    <a:pt x="574" y="3220"/>
                  </a:lnTo>
                  <a:lnTo>
                    <a:pt x="565" y="3209"/>
                  </a:lnTo>
                  <a:lnTo>
                    <a:pt x="564" y="3202"/>
                  </a:lnTo>
                  <a:lnTo>
                    <a:pt x="557" y="3170"/>
                  </a:lnTo>
                  <a:lnTo>
                    <a:pt x="550" y="3132"/>
                  </a:lnTo>
                  <a:lnTo>
                    <a:pt x="549" y="3101"/>
                  </a:lnTo>
                  <a:lnTo>
                    <a:pt x="550" y="3076"/>
                  </a:lnTo>
                  <a:lnTo>
                    <a:pt x="542" y="3038"/>
                  </a:lnTo>
                  <a:lnTo>
                    <a:pt x="532" y="2991"/>
                  </a:lnTo>
                  <a:lnTo>
                    <a:pt x="526" y="2966"/>
                  </a:lnTo>
                  <a:lnTo>
                    <a:pt x="512" y="2941"/>
                  </a:lnTo>
                  <a:lnTo>
                    <a:pt x="502" y="2914"/>
                  </a:lnTo>
                  <a:lnTo>
                    <a:pt x="498" y="2866"/>
                  </a:lnTo>
                  <a:lnTo>
                    <a:pt x="484" y="2838"/>
                  </a:lnTo>
                  <a:lnTo>
                    <a:pt x="481" y="2817"/>
                  </a:lnTo>
                  <a:lnTo>
                    <a:pt x="480" y="2796"/>
                  </a:lnTo>
                  <a:lnTo>
                    <a:pt x="468" y="2776"/>
                  </a:lnTo>
                  <a:lnTo>
                    <a:pt x="461" y="2761"/>
                  </a:lnTo>
                  <a:lnTo>
                    <a:pt x="456" y="2756"/>
                  </a:lnTo>
                  <a:lnTo>
                    <a:pt x="449" y="2754"/>
                  </a:lnTo>
                  <a:lnTo>
                    <a:pt x="436" y="2742"/>
                  </a:lnTo>
                  <a:lnTo>
                    <a:pt x="430" y="2739"/>
                  </a:lnTo>
                  <a:lnTo>
                    <a:pt x="423" y="2734"/>
                  </a:lnTo>
                  <a:lnTo>
                    <a:pt x="415" y="2734"/>
                  </a:lnTo>
                  <a:lnTo>
                    <a:pt x="409" y="2730"/>
                  </a:lnTo>
                  <a:lnTo>
                    <a:pt x="402" y="2723"/>
                  </a:lnTo>
                  <a:lnTo>
                    <a:pt x="397" y="2717"/>
                  </a:lnTo>
                  <a:lnTo>
                    <a:pt x="390" y="2710"/>
                  </a:lnTo>
                  <a:lnTo>
                    <a:pt x="383" y="2703"/>
                  </a:lnTo>
                  <a:lnTo>
                    <a:pt x="371" y="2703"/>
                  </a:lnTo>
                  <a:lnTo>
                    <a:pt x="359" y="2706"/>
                  </a:lnTo>
                  <a:lnTo>
                    <a:pt x="343" y="2707"/>
                  </a:lnTo>
                  <a:lnTo>
                    <a:pt x="338" y="2706"/>
                  </a:lnTo>
                  <a:lnTo>
                    <a:pt x="328" y="2702"/>
                  </a:lnTo>
                  <a:lnTo>
                    <a:pt x="322" y="2699"/>
                  </a:lnTo>
                  <a:lnTo>
                    <a:pt x="317" y="2693"/>
                  </a:lnTo>
                  <a:lnTo>
                    <a:pt x="307" y="2693"/>
                  </a:lnTo>
                  <a:lnTo>
                    <a:pt x="303" y="2697"/>
                  </a:lnTo>
                  <a:lnTo>
                    <a:pt x="297" y="2700"/>
                  </a:lnTo>
                  <a:lnTo>
                    <a:pt x="287" y="2706"/>
                  </a:lnTo>
                  <a:lnTo>
                    <a:pt x="266" y="2716"/>
                  </a:lnTo>
                  <a:lnTo>
                    <a:pt x="243" y="2724"/>
                  </a:lnTo>
                  <a:lnTo>
                    <a:pt x="238" y="2706"/>
                  </a:lnTo>
                  <a:lnTo>
                    <a:pt x="222" y="2699"/>
                  </a:lnTo>
                  <a:lnTo>
                    <a:pt x="210" y="2695"/>
                  </a:lnTo>
                  <a:lnTo>
                    <a:pt x="194" y="2679"/>
                  </a:lnTo>
                  <a:lnTo>
                    <a:pt x="183" y="2652"/>
                  </a:lnTo>
                  <a:lnTo>
                    <a:pt x="172" y="2623"/>
                  </a:lnTo>
                  <a:lnTo>
                    <a:pt x="166" y="2596"/>
                  </a:lnTo>
                  <a:lnTo>
                    <a:pt x="170" y="2567"/>
                  </a:lnTo>
                  <a:lnTo>
                    <a:pt x="179" y="2540"/>
                  </a:lnTo>
                  <a:lnTo>
                    <a:pt x="191" y="2515"/>
                  </a:lnTo>
                  <a:lnTo>
                    <a:pt x="180" y="2491"/>
                  </a:lnTo>
                  <a:lnTo>
                    <a:pt x="177" y="2471"/>
                  </a:lnTo>
                  <a:lnTo>
                    <a:pt x="182" y="2450"/>
                  </a:lnTo>
                  <a:lnTo>
                    <a:pt x="182" y="2434"/>
                  </a:lnTo>
                  <a:lnTo>
                    <a:pt x="170" y="2413"/>
                  </a:lnTo>
                  <a:lnTo>
                    <a:pt x="160" y="2402"/>
                  </a:lnTo>
                  <a:lnTo>
                    <a:pt x="146" y="2381"/>
                  </a:lnTo>
                  <a:lnTo>
                    <a:pt x="141" y="2360"/>
                  </a:lnTo>
                  <a:lnTo>
                    <a:pt x="137" y="2347"/>
                  </a:lnTo>
                  <a:lnTo>
                    <a:pt x="131" y="2328"/>
                  </a:lnTo>
                  <a:lnTo>
                    <a:pt x="127" y="2322"/>
                  </a:lnTo>
                  <a:lnTo>
                    <a:pt x="118" y="2306"/>
                  </a:lnTo>
                  <a:lnTo>
                    <a:pt x="97" y="2278"/>
                  </a:lnTo>
                  <a:lnTo>
                    <a:pt x="86" y="2261"/>
                  </a:lnTo>
                  <a:lnTo>
                    <a:pt x="85" y="2254"/>
                  </a:lnTo>
                  <a:lnTo>
                    <a:pt x="75" y="2219"/>
                  </a:lnTo>
                  <a:lnTo>
                    <a:pt x="54" y="2204"/>
                  </a:lnTo>
                  <a:lnTo>
                    <a:pt x="38" y="2176"/>
                  </a:lnTo>
                  <a:lnTo>
                    <a:pt x="31" y="2156"/>
                  </a:lnTo>
                  <a:lnTo>
                    <a:pt x="25" y="2139"/>
                  </a:lnTo>
                  <a:lnTo>
                    <a:pt x="17" y="2118"/>
                  </a:lnTo>
                  <a:lnTo>
                    <a:pt x="4" y="2077"/>
                  </a:lnTo>
                  <a:lnTo>
                    <a:pt x="0" y="2034"/>
                  </a:lnTo>
                  <a:lnTo>
                    <a:pt x="2" y="2018"/>
                  </a:lnTo>
                  <a:lnTo>
                    <a:pt x="2" y="2003"/>
                  </a:lnTo>
                  <a:lnTo>
                    <a:pt x="16" y="1976"/>
                  </a:lnTo>
                  <a:lnTo>
                    <a:pt x="44" y="1972"/>
                  </a:lnTo>
                  <a:lnTo>
                    <a:pt x="72" y="1979"/>
                  </a:lnTo>
                  <a:lnTo>
                    <a:pt x="106" y="1979"/>
                  </a:lnTo>
                  <a:lnTo>
                    <a:pt x="144" y="1983"/>
                  </a:lnTo>
                  <a:lnTo>
                    <a:pt x="172" y="1989"/>
                  </a:lnTo>
                  <a:lnTo>
                    <a:pt x="200" y="1994"/>
                  </a:lnTo>
                  <a:lnTo>
                    <a:pt x="228" y="2000"/>
                  </a:lnTo>
                  <a:lnTo>
                    <a:pt x="252" y="1994"/>
                  </a:lnTo>
                  <a:lnTo>
                    <a:pt x="266" y="1979"/>
                  </a:lnTo>
                  <a:lnTo>
                    <a:pt x="267" y="1945"/>
                  </a:lnTo>
                  <a:lnTo>
                    <a:pt x="259" y="1910"/>
                  </a:lnTo>
                  <a:lnTo>
                    <a:pt x="258" y="1903"/>
                  </a:lnTo>
                  <a:lnTo>
                    <a:pt x="250" y="1883"/>
                  </a:lnTo>
                  <a:lnTo>
                    <a:pt x="245" y="1858"/>
                  </a:lnTo>
                  <a:lnTo>
                    <a:pt x="243" y="1849"/>
                  </a:lnTo>
                  <a:lnTo>
                    <a:pt x="238" y="1817"/>
                  </a:lnTo>
                  <a:lnTo>
                    <a:pt x="250" y="1789"/>
                  </a:lnTo>
                  <a:lnTo>
                    <a:pt x="263" y="1762"/>
                  </a:lnTo>
                  <a:lnTo>
                    <a:pt x="267" y="1737"/>
                  </a:lnTo>
                  <a:lnTo>
                    <a:pt x="255" y="1714"/>
                  </a:lnTo>
                  <a:lnTo>
                    <a:pt x="255" y="1712"/>
                  </a:lnTo>
                  <a:lnTo>
                    <a:pt x="258" y="1678"/>
                  </a:lnTo>
                  <a:lnTo>
                    <a:pt x="256" y="1627"/>
                  </a:lnTo>
                  <a:lnTo>
                    <a:pt x="255" y="1570"/>
                  </a:lnTo>
                  <a:lnTo>
                    <a:pt x="253" y="1504"/>
                  </a:lnTo>
                  <a:lnTo>
                    <a:pt x="246" y="1454"/>
                  </a:lnTo>
                  <a:lnTo>
                    <a:pt x="245" y="1440"/>
                  </a:lnTo>
                  <a:lnTo>
                    <a:pt x="245" y="1435"/>
                  </a:lnTo>
                  <a:lnTo>
                    <a:pt x="241" y="1381"/>
                  </a:lnTo>
                  <a:lnTo>
                    <a:pt x="248" y="1360"/>
                  </a:lnTo>
                  <a:lnTo>
                    <a:pt x="269" y="1363"/>
                  </a:lnTo>
                  <a:lnTo>
                    <a:pt x="300" y="1366"/>
                  </a:lnTo>
                  <a:lnTo>
                    <a:pt x="307" y="1347"/>
                  </a:lnTo>
                  <a:lnTo>
                    <a:pt x="311" y="1308"/>
                  </a:lnTo>
                  <a:lnTo>
                    <a:pt x="319" y="1269"/>
                  </a:lnTo>
                  <a:lnTo>
                    <a:pt x="319" y="1234"/>
                  </a:lnTo>
                  <a:lnTo>
                    <a:pt x="321" y="1182"/>
                  </a:lnTo>
                  <a:lnTo>
                    <a:pt x="331" y="1114"/>
                  </a:lnTo>
                  <a:lnTo>
                    <a:pt x="332" y="1062"/>
                  </a:lnTo>
                  <a:lnTo>
                    <a:pt x="332" y="1052"/>
                  </a:lnTo>
                  <a:lnTo>
                    <a:pt x="333" y="1028"/>
                  </a:lnTo>
                  <a:lnTo>
                    <a:pt x="333" y="1009"/>
                  </a:lnTo>
                  <a:lnTo>
                    <a:pt x="333" y="1003"/>
                  </a:lnTo>
                  <a:lnTo>
                    <a:pt x="346" y="962"/>
                  </a:lnTo>
                  <a:lnTo>
                    <a:pt x="342" y="921"/>
                  </a:lnTo>
                  <a:lnTo>
                    <a:pt x="339" y="886"/>
                  </a:lnTo>
                  <a:lnTo>
                    <a:pt x="333" y="854"/>
                  </a:lnTo>
                  <a:lnTo>
                    <a:pt x="332" y="810"/>
                  </a:lnTo>
                  <a:lnTo>
                    <a:pt x="324" y="789"/>
                  </a:lnTo>
                  <a:lnTo>
                    <a:pt x="319" y="775"/>
                  </a:lnTo>
                  <a:lnTo>
                    <a:pt x="312" y="761"/>
                  </a:lnTo>
                  <a:lnTo>
                    <a:pt x="291" y="685"/>
                  </a:lnTo>
                  <a:lnTo>
                    <a:pt x="274" y="545"/>
                  </a:lnTo>
                  <a:lnTo>
                    <a:pt x="266" y="479"/>
                  </a:lnTo>
                  <a:lnTo>
                    <a:pt x="260" y="414"/>
                  </a:lnTo>
                  <a:lnTo>
                    <a:pt x="259" y="401"/>
                  </a:lnTo>
                  <a:lnTo>
                    <a:pt x="259" y="335"/>
                  </a:lnTo>
                  <a:lnTo>
                    <a:pt x="222" y="322"/>
                  </a:lnTo>
                  <a:lnTo>
                    <a:pt x="262" y="272"/>
                  </a:lnTo>
                  <a:lnTo>
                    <a:pt x="499" y="286"/>
                  </a:lnTo>
                  <a:lnTo>
                    <a:pt x="533" y="0"/>
                  </a:lnTo>
                  <a:lnTo>
                    <a:pt x="1169" y="24"/>
                  </a:lnTo>
                  <a:lnTo>
                    <a:pt x="1413" y="33"/>
                  </a:lnTo>
                  <a:lnTo>
                    <a:pt x="1453" y="98"/>
                  </a:lnTo>
                  <a:lnTo>
                    <a:pt x="1453" y="141"/>
                  </a:lnTo>
                  <a:lnTo>
                    <a:pt x="1503" y="185"/>
                  </a:lnTo>
                  <a:lnTo>
                    <a:pt x="1518" y="235"/>
                  </a:lnTo>
                  <a:lnTo>
                    <a:pt x="1525" y="259"/>
                  </a:lnTo>
                  <a:lnTo>
                    <a:pt x="1563" y="311"/>
                  </a:lnTo>
                  <a:lnTo>
                    <a:pt x="1563" y="314"/>
                  </a:lnTo>
                  <a:lnTo>
                    <a:pt x="1615" y="335"/>
                  </a:lnTo>
                  <a:lnTo>
                    <a:pt x="1655" y="358"/>
                  </a:lnTo>
                  <a:lnTo>
                    <a:pt x="1672" y="382"/>
                  </a:lnTo>
                  <a:lnTo>
                    <a:pt x="1685" y="400"/>
                  </a:lnTo>
                  <a:lnTo>
                    <a:pt x="1757" y="476"/>
                  </a:lnTo>
                  <a:lnTo>
                    <a:pt x="1786" y="487"/>
                  </a:lnTo>
                  <a:lnTo>
                    <a:pt x="1827" y="552"/>
                  </a:lnTo>
                  <a:lnTo>
                    <a:pt x="1856" y="584"/>
                  </a:lnTo>
                  <a:lnTo>
                    <a:pt x="1887" y="616"/>
                  </a:lnTo>
                  <a:lnTo>
                    <a:pt x="1897" y="649"/>
                  </a:lnTo>
                  <a:lnTo>
                    <a:pt x="1958" y="649"/>
                  </a:lnTo>
                  <a:lnTo>
                    <a:pt x="1998" y="681"/>
                  </a:lnTo>
                  <a:lnTo>
                    <a:pt x="2028" y="757"/>
                  </a:lnTo>
                  <a:lnTo>
                    <a:pt x="2119" y="810"/>
                  </a:lnTo>
                  <a:lnTo>
                    <a:pt x="2121" y="822"/>
                  </a:lnTo>
                  <a:lnTo>
                    <a:pt x="2129" y="875"/>
                  </a:lnTo>
                  <a:lnTo>
                    <a:pt x="2129" y="919"/>
                  </a:lnTo>
                  <a:lnTo>
                    <a:pt x="2190" y="962"/>
                  </a:lnTo>
                  <a:lnTo>
                    <a:pt x="2221" y="1037"/>
                  </a:lnTo>
                  <a:lnTo>
                    <a:pt x="2211" y="1113"/>
                  </a:lnTo>
                  <a:lnTo>
                    <a:pt x="2211" y="1168"/>
                  </a:lnTo>
                  <a:lnTo>
                    <a:pt x="2211" y="1200"/>
                  </a:lnTo>
                  <a:lnTo>
                    <a:pt x="2250" y="1232"/>
                  </a:lnTo>
                  <a:lnTo>
                    <a:pt x="2261" y="1318"/>
                  </a:lnTo>
                  <a:lnTo>
                    <a:pt x="2301" y="1339"/>
                  </a:lnTo>
                  <a:lnTo>
                    <a:pt x="2351" y="1371"/>
                  </a:lnTo>
                  <a:lnTo>
                    <a:pt x="2422" y="1426"/>
                  </a:lnTo>
                  <a:lnTo>
                    <a:pt x="2453" y="1459"/>
                  </a:lnTo>
                  <a:lnTo>
                    <a:pt x="2503" y="1502"/>
                  </a:lnTo>
                  <a:lnTo>
                    <a:pt x="2513" y="1544"/>
                  </a:lnTo>
                  <a:lnTo>
                    <a:pt x="2609" y="1572"/>
                  </a:lnTo>
                  <a:lnTo>
                    <a:pt x="2624" y="1577"/>
                  </a:lnTo>
                  <a:lnTo>
                    <a:pt x="2644" y="1609"/>
                  </a:lnTo>
                  <a:lnTo>
                    <a:pt x="2695" y="1641"/>
                  </a:lnTo>
                  <a:lnTo>
                    <a:pt x="2704" y="1653"/>
                  </a:lnTo>
                  <a:lnTo>
                    <a:pt x="2806" y="1706"/>
                  </a:lnTo>
                  <a:lnTo>
                    <a:pt x="2846" y="1706"/>
                  </a:lnTo>
                  <a:lnTo>
                    <a:pt x="2866" y="1729"/>
                  </a:lnTo>
                  <a:lnTo>
                    <a:pt x="2928" y="1740"/>
                  </a:lnTo>
                  <a:lnTo>
                    <a:pt x="2913" y="1769"/>
                  </a:lnTo>
                  <a:lnTo>
                    <a:pt x="2883" y="1819"/>
                  </a:lnTo>
                  <a:lnTo>
                    <a:pt x="2859" y="1858"/>
                  </a:lnTo>
                  <a:lnTo>
                    <a:pt x="2838" y="1886"/>
                  </a:lnTo>
                  <a:lnTo>
                    <a:pt x="2811" y="1917"/>
                  </a:lnTo>
                  <a:lnTo>
                    <a:pt x="2780" y="1969"/>
                  </a:lnTo>
                  <a:lnTo>
                    <a:pt x="2752" y="2011"/>
                  </a:lnTo>
                  <a:lnTo>
                    <a:pt x="2744" y="2022"/>
                  </a:lnTo>
                  <a:lnTo>
                    <a:pt x="2690" y="2105"/>
                  </a:lnTo>
                  <a:lnTo>
                    <a:pt x="2638" y="2184"/>
                  </a:lnTo>
                  <a:lnTo>
                    <a:pt x="2574" y="2284"/>
                  </a:lnTo>
                  <a:lnTo>
                    <a:pt x="2522" y="2360"/>
                  </a:lnTo>
                  <a:lnTo>
                    <a:pt x="2533" y="2426"/>
                  </a:lnTo>
                  <a:lnTo>
                    <a:pt x="2538" y="2453"/>
                  </a:lnTo>
                  <a:lnTo>
                    <a:pt x="2547" y="2492"/>
                  </a:lnTo>
                  <a:lnTo>
                    <a:pt x="2575" y="2642"/>
                  </a:lnTo>
                  <a:lnTo>
                    <a:pt x="2602" y="2786"/>
                  </a:lnTo>
                  <a:lnTo>
                    <a:pt x="2623" y="2897"/>
                  </a:lnTo>
                  <a:lnTo>
                    <a:pt x="2635" y="2960"/>
                  </a:lnTo>
                  <a:lnTo>
                    <a:pt x="2637" y="2970"/>
                  </a:lnTo>
                  <a:lnTo>
                    <a:pt x="2640" y="3007"/>
                  </a:lnTo>
                  <a:lnTo>
                    <a:pt x="2654" y="3032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1" name="Freeform 51">
              <a:hlinkClick r:id="" action="ppaction://noaction"/>
              <a:extLst>
                <a:ext uri="{FF2B5EF4-FFF2-40B4-BE49-F238E27FC236}">
                  <a16:creationId xmlns:a16="http://schemas.microsoft.com/office/drawing/2014/main" xmlns="" id="{921B6834-27DC-456A-9067-875CD53EA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166" y="3305639"/>
              <a:ext cx="1134428" cy="1297305"/>
            </a:xfrm>
            <a:custGeom>
              <a:avLst/>
              <a:gdLst/>
              <a:ahLst/>
              <a:cxnLst>
                <a:cxn ang="0">
                  <a:pos x="1550" y="84"/>
                </a:cxn>
                <a:cxn ang="0">
                  <a:pos x="1358" y="265"/>
                </a:cxn>
                <a:cxn ang="0">
                  <a:pos x="1194" y="208"/>
                </a:cxn>
                <a:cxn ang="0">
                  <a:pos x="1051" y="208"/>
                </a:cxn>
                <a:cxn ang="0">
                  <a:pos x="931" y="233"/>
                </a:cxn>
                <a:cxn ang="0">
                  <a:pos x="814" y="146"/>
                </a:cxn>
                <a:cxn ang="0">
                  <a:pos x="692" y="81"/>
                </a:cxn>
                <a:cxn ang="0">
                  <a:pos x="599" y="0"/>
                </a:cxn>
                <a:cxn ang="0">
                  <a:pos x="540" y="54"/>
                </a:cxn>
                <a:cxn ang="0">
                  <a:pos x="478" y="144"/>
                </a:cxn>
                <a:cxn ang="0">
                  <a:pos x="412" y="248"/>
                </a:cxn>
                <a:cxn ang="0">
                  <a:pos x="363" y="322"/>
                </a:cxn>
                <a:cxn ang="0">
                  <a:pos x="315" y="452"/>
                </a:cxn>
                <a:cxn ang="0">
                  <a:pos x="252" y="629"/>
                </a:cxn>
                <a:cxn ang="0">
                  <a:pos x="42" y="645"/>
                </a:cxn>
                <a:cxn ang="0">
                  <a:pos x="0" y="864"/>
                </a:cxn>
                <a:cxn ang="0">
                  <a:pos x="39" y="1039"/>
                </a:cxn>
                <a:cxn ang="0">
                  <a:pos x="100" y="1124"/>
                </a:cxn>
                <a:cxn ang="0">
                  <a:pos x="207" y="1272"/>
                </a:cxn>
                <a:cxn ang="0">
                  <a:pos x="328" y="1441"/>
                </a:cxn>
                <a:cxn ang="0">
                  <a:pos x="447" y="1421"/>
                </a:cxn>
                <a:cxn ang="0">
                  <a:pos x="534" y="1535"/>
                </a:cxn>
                <a:cxn ang="0">
                  <a:pos x="570" y="1705"/>
                </a:cxn>
                <a:cxn ang="0">
                  <a:pos x="598" y="1815"/>
                </a:cxn>
                <a:cxn ang="0">
                  <a:pos x="634" y="1906"/>
                </a:cxn>
                <a:cxn ang="0">
                  <a:pos x="692" y="2030"/>
                </a:cxn>
                <a:cxn ang="0">
                  <a:pos x="824" y="2159"/>
                </a:cxn>
                <a:cxn ang="0">
                  <a:pos x="982" y="2213"/>
                </a:cxn>
                <a:cxn ang="0">
                  <a:pos x="1067" y="2348"/>
                </a:cxn>
                <a:cxn ang="0">
                  <a:pos x="1007" y="2478"/>
                </a:cxn>
                <a:cxn ang="0">
                  <a:pos x="1091" y="2498"/>
                </a:cxn>
                <a:cxn ang="0">
                  <a:pos x="1218" y="2556"/>
                </a:cxn>
                <a:cxn ang="0">
                  <a:pos x="1375" y="2723"/>
                </a:cxn>
                <a:cxn ang="0">
                  <a:pos x="1450" y="2491"/>
                </a:cxn>
                <a:cxn ang="0">
                  <a:pos x="1458" y="2255"/>
                </a:cxn>
                <a:cxn ang="0">
                  <a:pos x="1485" y="2144"/>
                </a:cxn>
                <a:cxn ang="0">
                  <a:pos x="1526" y="1984"/>
                </a:cxn>
                <a:cxn ang="0">
                  <a:pos x="1621" y="1915"/>
                </a:cxn>
                <a:cxn ang="0">
                  <a:pos x="1634" y="1819"/>
                </a:cxn>
                <a:cxn ang="0">
                  <a:pos x="1664" y="1676"/>
                </a:cxn>
                <a:cxn ang="0">
                  <a:pos x="1759" y="1611"/>
                </a:cxn>
                <a:cxn ang="0">
                  <a:pos x="1844" y="1527"/>
                </a:cxn>
                <a:cxn ang="0">
                  <a:pos x="1952" y="1453"/>
                </a:cxn>
                <a:cxn ang="0">
                  <a:pos x="2161" y="1484"/>
                </a:cxn>
                <a:cxn ang="0">
                  <a:pos x="2334" y="1482"/>
                </a:cxn>
                <a:cxn ang="0">
                  <a:pos x="2378" y="1285"/>
                </a:cxn>
                <a:cxn ang="0">
                  <a:pos x="2263" y="1119"/>
                </a:cxn>
                <a:cxn ang="0">
                  <a:pos x="2216" y="1252"/>
                </a:cxn>
                <a:cxn ang="0">
                  <a:pos x="2154" y="1248"/>
                </a:cxn>
                <a:cxn ang="0">
                  <a:pos x="2022" y="1240"/>
                </a:cxn>
                <a:cxn ang="0">
                  <a:pos x="1945" y="1120"/>
                </a:cxn>
                <a:cxn ang="0">
                  <a:pos x="1856" y="999"/>
                </a:cxn>
                <a:cxn ang="0">
                  <a:pos x="1868" y="915"/>
                </a:cxn>
                <a:cxn ang="0">
                  <a:pos x="1903" y="881"/>
                </a:cxn>
                <a:cxn ang="0">
                  <a:pos x="1883" y="764"/>
                </a:cxn>
                <a:cxn ang="0">
                  <a:pos x="1932" y="683"/>
                </a:cxn>
                <a:cxn ang="0">
                  <a:pos x="1928" y="482"/>
                </a:cxn>
                <a:cxn ang="0">
                  <a:pos x="1955" y="351"/>
                </a:cxn>
                <a:cxn ang="0">
                  <a:pos x="1817" y="174"/>
                </a:cxn>
              </a:cxnLst>
              <a:rect l="0" t="0" r="r" b="b"/>
              <a:pathLst>
                <a:path w="2382" h="2723">
                  <a:moveTo>
                    <a:pt x="1768" y="111"/>
                  </a:moveTo>
                  <a:lnTo>
                    <a:pt x="1768" y="119"/>
                  </a:lnTo>
                  <a:lnTo>
                    <a:pt x="1699" y="108"/>
                  </a:lnTo>
                  <a:lnTo>
                    <a:pt x="1645" y="98"/>
                  </a:lnTo>
                  <a:lnTo>
                    <a:pt x="1613" y="83"/>
                  </a:lnTo>
                  <a:lnTo>
                    <a:pt x="1581" y="75"/>
                  </a:lnTo>
                  <a:lnTo>
                    <a:pt x="1550" y="84"/>
                  </a:lnTo>
                  <a:lnTo>
                    <a:pt x="1534" y="87"/>
                  </a:lnTo>
                  <a:lnTo>
                    <a:pt x="1499" y="84"/>
                  </a:lnTo>
                  <a:lnTo>
                    <a:pt x="1465" y="106"/>
                  </a:lnTo>
                  <a:lnTo>
                    <a:pt x="1450" y="123"/>
                  </a:lnTo>
                  <a:lnTo>
                    <a:pt x="1433" y="150"/>
                  </a:lnTo>
                  <a:lnTo>
                    <a:pt x="1384" y="226"/>
                  </a:lnTo>
                  <a:lnTo>
                    <a:pt x="1358" y="265"/>
                  </a:lnTo>
                  <a:lnTo>
                    <a:pt x="1329" y="293"/>
                  </a:lnTo>
                  <a:lnTo>
                    <a:pt x="1299" y="296"/>
                  </a:lnTo>
                  <a:lnTo>
                    <a:pt x="1281" y="292"/>
                  </a:lnTo>
                  <a:lnTo>
                    <a:pt x="1271" y="268"/>
                  </a:lnTo>
                  <a:lnTo>
                    <a:pt x="1253" y="234"/>
                  </a:lnTo>
                  <a:lnTo>
                    <a:pt x="1226" y="219"/>
                  </a:lnTo>
                  <a:lnTo>
                    <a:pt x="1194" y="208"/>
                  </a:lnTo>
                  <a:lnTo>
                    <a:pt x="1171" y="202"/>
                  </a:lnTo>
                  <a:lnTo>
                    <a:pt x="1148" y="205"/>
                  </a:lnTo>
                  <a:lnTo>
                    <a:pt x="1129" y="216"/>
                  </a:lnTo>
                  <a:lnTo>
                    <a:pt x="1104" y="229"/>
                  </a:lnTo>
                  <a:lnTo>
                    <a:pt x="1083" y="237"/>
                  </a:lnTo>
                  <a:lnTo>
                    <a:pt x="1063" y="223"/>
                  </a:lnTo>
                  <a:lnTo>
                    <a:pt x="1051" y="208"/>
                  </a:lnTo>
                  <a:lnTo>
                    <a:pt x="1025" y="196"/>
                  </a:lnTo>
                  <a:lnTo>
                    <a:pt x="998" y="201"/>
                  </a:lnTo>
                  <a:lnTo>
                    <a:pt x="983" y="208"/>
                  </a:lnTo>
                  <a:lnTo>
                    <a:pt x="970" y="220"/>
                  </a:lnTo>
                  <a:lnTo>
                    <a:pt x="962" y="234"/>
                  </a:lnTo>
                  <a:lnTo>
                    <a:pt x="951" y="241"/>
                  </a:lnTo>
                  <a:lnTo>
                    <a:pt x="931" y="233"/>
                  </a:lnTo>
                  <a:lnTo>
                    <a:pt x="906" y="225"/>
                  </a:lnTo>
                  <a:lnTo>
                    <a:pt x="889" y="216"/>
                  </a:lnTo>
                  <a:lnTo>
                    <a:pt x="871" y="202"/>
                  </a:lnTo>
                  <a:lnTo>
                    <a:pt x="868" y="199"/>
                  </a:lnTo>
                  <a:lnTo>
                    <a:pt x="851" y="189"/>
                  </a:lnTo>
                  <a:lnTo>
                    <a:pt x="834" y="167"/>
                  </a:lnTo>
                  <a:lnTo>
                    <a:pt x="814" y="146"/>
                  </a:lnTo>
                  <a:lnTo>
                    <a:pt x="803" y="125"/>
                  </a:lnTo>
                  <a:lnTo>
                    <a:pt x="781" y="109"/>
                  </a:lnTo>
                  <a:lnTo>
                    <a:pt x="758" y="105"/>
                  </a:lnTo>
                  <a:lnTo>
                    <a:pt x="747" y="104"/>
                  </a:lnTo>
                  <a:lnTo>
                    <a:pt x="737" y="99"/>
                  </a:lnTo>
                  <a:lnTo>
                    <a:pt x="714" y="91"/>
                  </a:lnTo>
                  <a:lnTo>
                    <a:pt x="692" y="81"/>
                  </a:lnTo>
                  <a:lnTo>
                    <a:pt x="689" y="80"/>
                  </a:lnTo>
                  <a:lnTo>
                    <a:pt x="674" y="67"/>
                  </a:lnTo>
                  <a:lnTo>
                    <a:pt x="660" y="53"/>
                  </a:lnTo>
                  <a:lnTo>
                    <a:pt x="648" y="35"/>
                  </a:lnTo>
                  <a:lnTo>
                    <a:pt x="634" y="14"/>
                  </a:lnTo>
                  <a:lnTo>
                    <a:pt x="620" y="2"/>
                  </a:lnTo>
                  <a:lnTo>
                    <a:pt x="599" y="0"/>
                  </a:lnTo>
                  <a:lnTo>
                    <a:pt x="584" y="9"/>
                  </a:lnTo>
                  <a:lnTo>
                    <a:pt x="575" y="23"/>
                  </a:lnTo>
                  <a:lnTo>
                    <a:pt x="572" y="46"/>
                  </a:lnTo>
                  <a:lnTo>
                    <a:pt x="567" y="56"/>
                  </a:lnTo>
                  <a:lnTo>
                    <a:pt x="553" y="61"/>
                  </a:lnTo>
                  <a:lnTo>
                    <a:pt x="544" y="61"/>
                  </a:lnTo>
                  <a:lnTo>
                    <a:pt x="540" y="54"/>
                  </a:lnTo>
                  <a:lnTo>
                    <a:pt x="543" y="40"/>
                  </a:lnTo>
                  <a:lnTo>
                    <a:pt x="534" y="36"/>
                  </a:lnTo>
                  <a:lnTo>
                    <a:pt x="522" y="54"/>
                  </a:lnTo>
                  <a:lnTo>
                    <a:pt x="506" y="80"/>
                  </a:lnTo>
                  <a:lnTo>
                    <a:pt x="487" y="99"/>
                  </a:lnTo>
                  <a:lnTo>
                    <a:pt x="475" y="115"/>
                  </a:lnTo>
                  <a:lnTo>
                    <a:pt x="478" y="144"/>
                  </a:lnTo>
                  <a:lnTo>
                    <a:pt x="480" y="165"/>
                  </a:lnTo>
                  <a:lnTo>
                    <a:pt x="484" y="192"/>
                  </a:lnTo>
                  <a:lnTo>
                    <a:pt x="482" y="208"/>
                  </a:lnTo>
                  <a:lnTo>
                    <a:pt x="477" y="229"/>
                  </a:lnTo>
                  <a:lnTo>
                    <a:pt x="454" y="239"/>
                  </a:lnTo>
                  <a:lnTo>
                    <a:pt x="430" y="247"/>
                  </a:lnTo>
                  <a:lnTo>
                    <a:pt x="412" y="248"/>
                  </a:lnTo>
                  <a:lnTo>
                    <a:pt x="385" y="244"/>
                  </a:lnTo>
                  <a:lnTo>
                    <a:pt x="357" y="254"/>
                  </a:lnTo>
                  <a:lnTo>
                    <a:pt x="352" y="264"/>
                  </a:lnTo>
                  <a:lnTo>
                    <a:pt x="354" y="277"/>
                  </a:lnTo>
                  <a:lnTo>
                    <a:pt x="357" y="288"/>
                  </a:lnTo>
                  <a:lnTo>
                    <a:pt x="360" y="295"/>
                  </a:lnTo>
                  <a:lnTo>
                    <a:pt x="363" y="322"/>
                  </a:lnTo>
                  <a:lnTo>
                    <a:pt x="368" y="344"/>
                  </a:lnTo>
                  <a:lnTo>
                    <a:pt x="374" y="355"/>
                  </a:lnTo>
                  <a:lnTo>
                    <a:pt x="371" y="375"/>
                  </a:lnTo>
                  <a:lnTo>
                    <a:pt x="359" y="397"/>
                  </a:lnTo>
                  <a:lnTo>
                    <a:pt x="340" y="414"/>
                  </a:lnTo>
                  <a:lnTo>
                    <a:pt x="326" y="427"/>
                  </a:lnTo>
                  <a:lnTo>
                    <a:pt x="315" y="452"/>
                  </a:lnTo>
                  <a:lnTo>
                    <a:pt x="307" y="495"/>
                  </a:lnTo>
                  <a:lnTo>
                    <a:pt x="305" y="530"/>
                  </a:lnTo>
                  <a:lnTo>
                    <a:pt x="307" y="565"/>
                  </a:lnTo>
                  <a:lnTo>
                    <a:pt x="302" y="594"/>
                  </a:lnTo>
                  <a:lnTo>
                    <a:pt x="286" y="617"/>
                  </a:lnTo>
                  <a:lnTo>
                    <a:pt x="273" y="620"/>
                  </a:lnTo>
                  <a:lnTo>
                    <a:pt x="252" y="629"/>
                  </a:lnTo>
                  <a:lnTo>
                    <a:pt x="232" y="638"/>
                  </a:lnTo>
                  <a:lnTo>
                    <a:pt x="196" y="652"/>
                  </a:lnTo>
                  <a:lnTo>
                    <a:pt x="167" y="652"/>
                  </a:lnTo>
                  <a:lnTo>
                    <a:pt x="146" y="645"/>
                  </a:lnTo>
                  <a:lnTo>
                    <a:pt x="110" y="646"/>
                  </a:lnTo>
                  <a:lnTo>
                    <a:pt x="80" y="648"/>
                  </a:lnTo>
                  <a:lnTo>
                    <a:pt x="42" y="645"/>
                  </a:lnTo>
                  <a:lnTo>
                    <a:pt x="28" y="644"/>
                  </a:lnTo>
                  <a:lnTo>
                    <a:pt x="21" y="665"/>
                  </a:lnTo>
                  <a:lnTo>
                    <a:pt x="21" y="708"/>
                  </a:lnTo>
                  <a:lnTo>
                    <a:pt x="18" y="741"/>
                  </a:lnTo>
                  <a:lnTo>
                    <a:pt x="14" y="771"/>
                  </a:lnTo>
                  <a:lnTo>
                    <a:pt x="4" y="809"/>
                  </a:lnTo>
                  <a:lnTo>
                    <a:pt x="0" y="864"/>
                  </a:lnTo>
                  <a:lnTo>
                    <a:pt x="3" y="901"/>
                  </a:lnTo>
                  <a:lnTo>
                    <a:pt x="7" y="929"/>
                  </a:lnTo>
                  <a:lnTo>
                    <a:pt x="10" y="953"/>
                  </a:lnTo>
                  <a:lnTo>
                    <a:pt x="14" y="978"/>
                  </a:lnTo>
                  <a:lnTo>
                    <a:pt x="18" y="989"/>
                  </a:lnTo>
                  <a:lnTo>
                    <a:pt x="28" y="1015"/>
                  </a:lnTo>
                  <a:lnTo>
                    <a:pt x="39" y="1039"/>
                  </a:lnTo>
                  <a:lnTo>
                    <a:pt x="41" y="1044"/>
                  </a:lnTo>
                  <a:lnTo>
                    <a:pt x="45" y="1071"/>
                  </a:lnTo>
                  <a:lnTo>
                    <a:pt x="53" y="1098"/>
                  </a:lnTo>
                  <a:lnTo>
                    <a:pt x="72" y="1116"/>
                  </a:lnTo>
                  <a:lnTo>
                    <a:pt x="76" y="1119"/>
                  </a:lnTo>
                  <a:lnTo>
                    <a:pt x="89" y="1126"/>
                  </a:lnTo>
                  <a:lnTo>
                    <a:pt x="100" y="1124"/>
                  </a:lnTo>
                  <a:lnTo>
                    <a:pt x="121" y="1133"/>
                  </a:lnTo>
                  <a:lnTo>
                    <a:pt x="128" y="1154"/>
                  </a:lnTo>
                  <a:lnTo>
                    <a:pt x="136" y="1178"/>
                  </a:lnTo>
                  <a:lnTo>
                    <a:pt x="151" y="1186"/>
                  </a:lnTo>
                  <a:lnTo>
                    <a:pt x="169" y="1198"/>
                  </a:lnTo>
                  <a:lnTo>
                    <a:pt x="180" y="1233"/>
                  </a:lnTo>
                  <a:lnTo>
                    <a:pt x="207" y="1272"/>
                  </a:lnTo>
                  <a:lnTo>
                    <a:pt x="226" y="1314"/>
                  </a:lnTo>
                  <a:lnTo>
                    <a:pt x="235" y="1348"/>
                  </a:lnTo>
                  <a:lnTo>
                    <a:pt x="248" y="1383"/>
                  </a:lnTo>
                  <a:lnTo>
                    <a:pt x="262" y="1411"/>
                  </a:lnTo>
                  <a:lnTo>
                    <a:pt x="274" y="1432"/>
                  </a:lnTo>
                  <a:lnTo>
                    <a:pt x="298" y="1446"/>
                  </a:lnTo>
                  <a:lnTo>
                    <a:pt x="328" y="1441"/>
                  </a:lnTo>
                  <a:lnTo>
                    <a:pt x="354" y="1430"/>
                  </a:lnTo>
                  <a:lnTo>
                    <a:pt x="373" y="1427"/>
                  </a:lnTo>
                  <a:lnTo>
                    <a:pt x="388" y="1418"/>
                  </a:lnTo>
                  <a:lnTo>
                    <a:pt x="409" y="1413"/>
                  </a:lnTo>
                  <a:lnTo>
                    <a:pt x="429" y="1404"/>
                  </a:lnTo>
                  <a:lnTo>
                    <a:pt x="440" y="1413"/>
                  </a:lnTo>
                  <a:lnTo>
                    <a:pt x="447" y="1421"/>
                  </a:lnTo>
                  <a:lnTo>
                    <a:pt x="460" y="1430"/>
                  </a:lnTo>
                  <a:lnTo>
                    <a:pt x="461" y="1431"/>
                  </a:lnTo>
                  <a:lnTo>
                    <a:pt x="471" y="1437"/>
                  </a:lnTo>
                  <a:lnTo>
                    <a:pt x="488" y="1463"/>
                  </a:lnTo>
                  <a:lnTo>
                    <a:pt x="506" y="1491"/>
                  </a:lnTo>
                  <a:lnTo>
                    <a:pt x="523" y="1508"/>
                  </a:lnTo>
                  <a:lnTo>
                    <a:pt x="534" y="1535"/>
                  </a:lnTo>
                  <a:lnTo>
                    <a:pt x="547" y="1566"/>
                  </a:lnTo>
                  <a:lnTo>
                    <a:pt x="560" y="1591"/>
                  </a:lnTo>
                  <a:lnTo>
                    <a:pt x="567" y="1617"/>
                  </a:lnTo>
                  <a:lnTo>
                    <a:pt x="564" y="1639"/>
                  </a:lnTo>
                  <a:lnTo>
                    <a:pt x="574" y="1667"/>
                  </a:lnTo>
                  <a:lnTo>
                    <a:pt x="575" y="1684"/>
                  </a:lnTo>
                  <a:lnTo>
                    <a:pt x="570" y="1705"/>
                  </a:lnTo>
                  <a:lnTo>
                    <a:pt x="570" y="1721"/>
                  </a:lnTo>
                  <a:lnTo>
                    <a:pt x="575" y="1733"/>
                  </a:lnTo>
                  <a:lnTo>
                    <a:pt x="581" y="1752"/>
                  </a:lnTo>
                  <a:lnTo>
                    <a:pt x="585" y="1774"/>
                  </a:lnTo>
                  <a:lnTo>
                    <a:pt x="591" y="1799"/>
                  </a:lnTo>
                  <a:lnTo>
                    <a:pt x="593" y="1811"/>
                  </a:lnTo>
                  <a:lnTo>
                    <a:pt x="598" y="1815"/>
                  </a:lnTo>
                  <a:lnTo>
                    <a:pt x="599" y="1818"/>
                  </a:lnTo>
                  <a:lnTo>
                    <a:pt x="601" y="1819"/>
                  </a:lnTo>
                  <a:lnTo>
                    <a:pt x="610" y="1839"/>
                  </a:lnTo>
                  <a:lnTo>
                    <a:pt x="627" y="1861"/>
                  </a:lnTo>
                  <a:lnTo>
                    <a:pt x="630" y="1879"/>
                  </a:lnTo>
                  <a:lnTo>
                    <a:pt x="633" y="1901"/>
                  </a:lnTo>
                  <a:lnTo>
                    <a:pt x="634" y="1906"/>
                  </a:lnTo>
                  <a:lnTo>
                    <a:pt x="633" y="1923"/>
                  </a:lnTo>
                  <a:lnTo>
                    <a:pt x="640" y="1946"/>
                  </a:lnTo>
                  <a:lnTo>
                    <a:pt x="647" y="1964"/>
                  </a:lnTo>
                  <a:lnTo>
                    <a:pt x="655" y="1978"/>
                  </a:lnTo>
                  <a:lnTo>
                    <a:pt x="668" y="1995"/>
                  </a:lnTo>
                  <a:lnTo>
                    <a:pt x="682" y="2014"/>
                  </a:lnTo>
                  <a:lnTo>
                    <a:pt x="692" y="2030"/>
                  </a:lnTo>
                  <a:lnTo>
                    <a:pt x="710" y="2064"/>
                  </a:lnTo>
                  <a:lnTo>
                    <a:pt x="720" y="2093"/>
                  </a:lnTo>
                  <a:lnTo>
                    <a:pt x="745" y="2123"/>
                  </a:lnTo>
                  <a:lnTo>
                    <a:pt x="773" y="2135"/>
                  </a:lnTo>
                  <a:lnTo>
                    <a:pt x="796" y="2137"/>
                  </a:lnTo>
                  <a:lnTo>
                    <a:pt x="810" y="2140"/>
                  </a:lnTo>
                  <a:lnTo>
                    <a:pt x="824" y="2159"/>
                  </a:lnTo>
                  <a:lnTo>
                    <a:pt x="828" y="2175"/>
                  </a:lnTo>
                  <a:lnTo>
                    <a:pt x="830" y="2190"/>
                  </a:lnTo>
                  <a:lnTo>
                    <a:pt x="849" y="2193"/>
                  </a:lnTo>
                  <a:lnTo>
                    <a:pt x="868" y="2190"/>
                  </a:lnTo>
                  <a:lnTo>
                    <a:pt x="903" y="2185"/>
                  </a:lnTo>
                  <a:lnTo>
                    <a:pt x="939" y="2197"/>
                  </a:lnTo>
                  <a:lnTo>
                    <a:pt x="982" y="2213"/>
                  </a:lnTo>
                  <a:lnTo>
                    <a:pt x="1015" y="2224"/>
                  </a:lnTo>
                  <a:lnTo>
                    <a:pt x="1043" y="2234"/>
                  </a:lnTo>
                  <a:lnTo>
                    <a:pt x="1058" y="2261"/>
                  </a:lnTo>
                  <a:lnTo>
                    <a:pt x="1062" y="2273"/>
                  </a:lnTo>
                  <a:lnTo>
                    <a:pt x="1069" y="2296"/>
                  </a:lnTo>
                  <a:lnTo>
                    <a:pt x="1073" y="2325"/>
                  </a:lnTo>
                  <a:lnTo>
                    <a:pt x="1067" y="2348"/>
                  </a:lnTo>
                  <a:lnTo>
                    <a:pt x="1070" y="2369"/>
                  </a:lnTo>
                  <a:lnTo>
                    <a:pt x="1077" y="2386"/>
                  </a:lnTo>
                  <a:lnTo>
                    <a:pt x="1083" y="2410"/>
                  </a:lnTo>
                  <a:lnTo>
                    <a:pt x="1067" y="2428"/>
                  </a:lnTo>
                  <a:lnTo>
                    <a:pt x="1045" y="2449"/>
                  </a:lnTo>
                  <a:lnTo>
                    <a:pt x="1021" y="2466"/>
                  </a:lnTo>
                  <a:lnTo>
                    <a:pt x="1007" y="2478"/>
                  </a:lnTo>
                  <a:lnTo>
                    <a:pt x="1007" y="2488"/>
                  </a:lnTo>
                  <a:lnTo>
                    <a:pt x="1013" y="2505"/>
                  </a:lnTo>
                  <a:lnTo>
                    <a:pt x="1022" y="2512"/>
                  </a:lnTo>
                  <a:lnTo>
                    <a:pt x="1039" y="2511"/>
                  </a:lnTo>
                  <a:lnTo>
                    <a:pt x="1060" y="2512"/>
                  </a:lnTo>
                  <a:lnTo>
                    <a:pt x="1081" y="2508"/>
                  </a:lnTo>
                  <a:lnTo>
                    <a:pt x="1091" y="2498"/>
                  </a:lnTo>
                  <a:lnTo>
                    <a:pt x="1107" y="2490"/>
                  </a:lnTo>
                  <a:lnTo>
                    <a:pt x="1164" y="2474"/>
                  </a:lnTo>
                  <a:lnTo>
                    <a:pt x="1183" y="2478"/>
                  </a:lnTo>
                  <a:lnTo>
                    <a:pt x="1195" y="2494"/>
                  </a:lnTo>
                  <a:lnTo>
                    <a:pt x="1208" y="2511"/>
                  </a:lnTo>
                  <a:lnTo>
                    <a:pt x="1214" y="2518"/>
                  </a:lnTo>
                  <a:lnTo>
                    <a:pt x="1218" y="2556"/>
                  </a:lnTo>
                  <a:lnTo>
                    <a:pt x="1223" y="2577"/>
                  </a:lnTo>
                  <a:lnTo>
                    <a:pt x="1225" y="2592"/>
                  </a:lnTo>
                  <a:lnTo>
                    <a:pt x="1242" y="2623"/>
                  </a:lnTo>
                  <a:lnTo>
                    <a:pt x="1287" y="2661"/>
                  </a:lnTo>
                  <a:lnTo>
                    <a:pt x="1328" y="2674"/>
                  </a:lnTo>
                  <a:lnTo>
                    <a:pt x="1364" y="2680"/>
                  </a:lnTo>
                  <a:lnTo>
                    <a:pt x="1375" y="2723"/>
                  </a:lnTo>
                  <a:lnTo>
                    <a:pt x="1384" y="2698"/>
                  </a:lnTo>
                  <a:lnTo>
                    <a:pt x="1405" y="2650"/>
                  </a:lnTo>
                  <a:lnTo>
                    <a:pt x="1443" y="2578"/>
                  </a:lnTo>
                  <a:lnTo>
                    <a:pt x="1453" y="2554"/>
                  </a:lnTo>
                  <a:lnTo>
                    <a:pt x="1461" y="2539"/>
                  </a:lnTo>
                  <a:lnTo>
                    <a:pt x="1457" y="2515"/>
                  </a:lnTo>
                  <a:lnTo>
                    <a:pt x="1450" y="2491"/>
                  </a:lnTo>
                  <a:lnTo>
                    <a:pt x="1451" y="2456"/>
                  </a:lnTo>
                  <a:lnTo>
                    <a:pt x="1453" y="2426"/>
                  </a:lnTo>
                  <a:lnTo>
                    <a:pt x="1453" y="2387"/>
                  </a:lnTo>
                  <a:lnTo>
                    <a:pt x="1453" y="2353"/>
                  </a:lnTo>
                  <a:lnTo>
                    <a:pt x="1454" y="2301"/>
                  </a:lnTo>
                  <a:lnTo>
                    <a:pt x="1456" y="2283"/>
                  </a:lnTo>
                  <a:lnTo>
                    <a:pt x="1458" y="2255"/>
                  </a:lnTo>
                  <a:lnTo>
                    <a:pt x="1458" y="2234"/>
                  </a:lnTo>
                  <a:lnTo>
                    <a:pt x="1457" y="2217"/>
                  </a:lnTo>
                  <a:lnTo>
                    <a:pt x="1460" y="2200"/>
                  </a:lnTo>
                  <a:lnTo>
                    <a:pt x="1468" y="2185"/>
                  </a:lnTo>
                  <a:lnTo>
                    <a:pt x="1478" y="2168"/>
                  </a:lnTo>
                  <a:lnTo>
                    <a:pt x="1478" y="2165"/>
                  </a:lnTo>
                  <a:lnTo>
                    <a:pt x="1485" y="2144"/>
                  </a:lnTo>
                  <a:lnTo>
                    <a:pt x="1486" y="2118"/>
                  </a:lnTo>
                  <a:lnTo>
                    <a:pt x="1488" y="2100"/>
                  </a:lnTo>
                  <a:lnTo>
                    <a:pt x="1488" y="2076"/>
                  </a:lnTo>
                  <a:lnTo>
                    <a:pt x="1493" y="2052"/>
                  </a:lnTo>
                  <a:lnTo>
                    <a:pt x="1501" y="2023"/>
                  </a:lnTo>
                  <a:lnTo>
                    <a:pt x="1512" y="1996"/>
                  </a:lnTo>
                  <a:lnTo>
                    <a:pt x="1526" y="1984"/>
                  </a:lnTo>
                  <a:lnTo>
                    <a:pt x="1551" y="1969"/>
                  </a:lnTo>
                  <a:lnTo>
                    <a:pt x="1567" y="1960"/>
                  </a:lnTo>
                  <a:lnTo>
                    <a:pt x="1567" y="1946"/>
                  </a:lnTo>
                  <a:lnTo>
                    <a:pt x="1572" y="1927"/>
                  </a:lnTo>
                  <a:lnTo>
                    <a:pt x="1582" y="1916"/>
                  </a:lnTo>
                  <a:lnTo>
                    <a:pt x="1602" y="1915"/>
                  </a:lnTo>
                  <a:lnTo>
                    <a:pt x="1621" y="1915"/>
                  </a:lnTo>
                  <a:lnTo>
                    <a:pt x="1641" y="1915"/>
                  </a:lnTo>
                  <a:lnTo>
                    <a:pt x="1648" y="1905"/>
                  </a:lnTo>
                  <a:lnTo>
                    <a:pt x="1641" y="1899"/>
                  </a:lnTo>
                  <a:lnTo>
                    <a:pt x="1633" y="1884"/>
                  </a:lnTo>
                  <a:lnTo>
                    <a:pt x="1623" y="1871"/>
                  </a:lnTo>
                  <a:lnTo>
                    <a:pt x="1628" y="1842"/>
                  </a:lnTo>
                  <a:lnTo>
                    <a:pt x="1634" y="1819"/>
                  </a:lnTo>
                  <a:lnTo>
                    <a:pt x="1630" y="1797"/>
                  </a:lnTo>
                  <a:lnTo>
                    <a:pt x="1624" y="1774"/>
                  </a:lnTo>
                  <a:lnTo>
                    <a:pt x="1630" y="1761"/>
                  </a:lnTo>
                  <a:lnTo>
                    <a:pt x="1634" y="1752"/>
                  </a:lnTo>
                  <a:lnTo>
                    <a:pt x="1637" y="1743"/>
                  </a:lnTo>
                  <a:lnTo>
                    <a:pt x="1648" y="1702"/>
                  </a:lnTo>
                  <a:lnTo>
                    <a:pt x="1664" y="1676"/>
                  </a:lnTo>
                  <a:lnTo>
                    <a:pt x="1692" y="1657"/>
                  </a:lnTo>
                  <a:lnTo>
                    <a:pt x="1707" y="1650"/>
                  </a:lnTo>
                  <a:lnTo>
                    <a:pt x="1721" y="1643"/>
                  </a:lnTo>
                  <a:lnTo>
                    <a:pt x="1726" y="1645"/>
                  </a:lnTo>
                  <a:lnTo>
                    <a:pt x="1740" y="1646"/>
                  </a:lnTo>
                  <a:lnTo>
                    <a:pt x="1747" y="1625"/>
                  </a:lnTo>
                  <a:lnTo>
                    <a:pt x="1759" y="1611"/>
                  </a:lnTo>
                  <a:lnTo>
                    <a:pt x="1773" y="1593"/>
                  </a:lnTo>
                  <a:lnTo>
                    <a:pt x="1790" y="1570"/>
                  </a:lnTo>
                  <a:lnTo>
                    <a:pt x="1796" y="1557"/>
                  </a:lnTo>
                  <a:lnTo>
                    <a:pt x="1811" y="1545"/>
                  </a:lnTo>
                  <a:lnTo>
                    <a:pt x="1816" y="1542"/>
                  </a:lnTo>
                  <a:lnTo>
                    <a:pt x="1837" y="1532"/>
                  </a:lnTo>
                  <a:lnTo>
                    <a:pt x="1844" y="1527"/>
                  </a:lnTo>
                  <a:lnTo>
                    <a:pt x="1855" y="1518"/>
                  </a:lnTo>
                  <a:lnTo>
                    <a:pt x="1855" y="1498"/>
                  </a:lnTo>
                  <a:lnTo>
                    <a:pt x="1858" y="1479"/>
                  </a:lnTo>
                  <a:lnTo>
                    <a:pt x="1866" y="1462"/>
                  </a:lnTo>
                  <a:lnTo>
                    <a:pt x="1893" y="1458"/>
                  </a:lnTo>
                  <a:lnTo>
                    <a:pt x="1922" y="1452"/>
                  </a:lnTo>
                  <a:lnTo>
                    <a:pt x="1952" y="1453"/>
                  </a:lnTo>
                  <a:lnTo>
                    <a:pt x="1972" y="1459"/>
                  </a:lnTo>
                  <a:lnTo>
                    <a:pt x="1977" y="1459"/>
                  </a:lnTo>
                  <a:lnTo>
                    <a:pt x="2028" y="1466"/>
                  </a:lnTo>
                  <a:lnTo>
                    <a:pt x="2056" y="1476"/>
                  </a:lnTo>
                  <a:lnTo>
                    <a:pt x="2093" y="1486"/>
                  </a:lnTo>
                  <a:lnTo>
                    <a:pt x="2129" y="1486"/>
                  </a:lnTo>
                  <a:lnTo>
                    <a:pt x="2161" y="1484"/>
                  </a:lnTo>
                  <a:lnTo>
                    <a:pt x="2164" y="1486"/>
                  </a:lnTo>
                  <a:lnTo>
                    <a:pt x="2184" y="1496"/>
                  </a:lnTo>
                  <a:lnTo>
                    <a:pt x="2199" y="1507"/>
                  </a:lnTo>
                  <a:lnTo>
                    <a:pt x="2225" y="1491"/>
                  </a:lnTo>
                  <a:lnTo>
                    <a:pt x="2260" y="1487"/>
                  </a:lnTo>
                  <a:lnTo>
                    <a:pt x="2292" y="1487"/>
                  </a:lnTo>
                  <a:lnTo>
                    <a:pt x="2334" y="1482"/>
                  </a:lnTo>
                  <a:lnTo>
                    <a:pt x="2354" y="1486"/>
                  </a:lnTo>
                  <a:lnTo>
                    <a:pt x="2361" y="1487"/>
                  </a:lnTo>
                  <a:lnTo>
                    <a:pt x="2378" y="1473"/>
                  </a:lnTo>
                  <a:lnTo>
                    <a:pt x="2381" y="1446"/>
                  </a:lnTo>
                  <a:lnTo>
                    <a:pt x="2382" y="1407"/>
                  </a:lnTo>
                  <a:lnTo>
                    <a:pt x="2381" y="1351"/>
                  </a:lnTo>
                  <a:lnTo>
                    <a:pt x="2378" y="1285"/>
                  </a:lnTo>
                  <a:lnTo>
                    <a:pt x="2364" y="1221"/>
                  </a:lnTo>
                  <a:lnTo>
                    <a:pt x="2344" y="1192"/>
                  </a:lnTo>
                  <a:lnTo>
                    <a:pt x="2323" y="1146"/>
                  </a:lnTo>
                  <a:lnTo>
                    <a:pt x="2309" y="1098"/>
                  </a:lnTo>
                  <a:lnTo>
                    <a:pt x="2294" y="1079"/>
                  </a:lnTo>
                  <a:lnTo>
                    <a:pt x="2277" y="1092"/>
                  </a:lnTo>
                  <a:lnTo>
                    <a:pt x="2263" y="1119"/>
                  </a:lnTo>
                  <a:lnTo>
                    <a:pt x="2253" y="1148"/>
                  </a:lnTo>
                  <a:lnTo>
                    <a:pt x="2253" y="1167"/>
                  </a:lnTo>
                  <a:lnTo>
                    <a:pt x="2243" y="1185"/>
                  </a:lnTo>
                  <a:lnTo>
                    <a:pt x="2237" y="1206"/>
                  </a:lnTo>
                  <a:lnTo>
                    <a:pt x="2230" y="1224"/>
                  </a:lnTo>
                  <a:lnTo>
                    <a:pt x="2225" y="1240"/>
                  </a:lnTo>
                  <a:lnTo>
                    <a:pt x="2216" y="1252"/>
                  </a:lnTo>
                  <a:lnTo>
                    <a:pt x="2209" y="1264"/>
                  </a:lnTo>
                  <a:lnTo>
                    <a:pt x="2198" y="1285"/>
                  </a:lnTo>
                  <a:lnTo>
                    <a:pt x="2188" y="1268"/>
                  </a:lnTo>
                  <a:lnTo>
                    <a:pt x="2180" y="1258"/>
                  </a:lnTo>
                  <a:lnTo>
                    <a:pt x="2167" y="1251"/>
                  </a:lnTo>
                  <a:lnTo>
                    <a:pt x="2159" y="1248"/>
                  </a:lnTo>
                  <a:lnTo>
                    <a:pt x="2154" y="1248"/>
                  </a:lnTo>
                  <a:lnTo>
                    <a:pt x="2140" y="1244"/>
                  </a:lnTo>
                  <a:lnTo>
                    <a:pt x="2121" y="1233"/>
                  </a:lnTo>
                  <a:lnTo>
                    <a:pt x="2077" y="1241"/>
                  </a:lnTo>
                  <a:lnTo>
                    <a:pt x="2074" y="1240"/>
                  </a:lnTo>
                  <a:lnTo>
                    <a:pt x="2052" y="1235"/>
                  </a:lnTo>
                  <a:lnTo>
                    <a:pt x="2032" y="1235"/>
                  </a:lnTo>
                  <a:lnTo>
                    <a:pt x="2022" y="1240"/>
                  </a:lnTo>
                  <a:lnTo>
                    <a:pt x="2012" y="1233"/>
                  </a:lnTo>
                  <a:lnTo>
                    <a:pt x="1997" y="1214"/>
                  </a:lnTo>
                  <a:lnTo>
                    <a:pt x="1977" y="1198"/>
                  </a:lnTo>
                  <a:lnTo>
                    <a:pt x="1969" y="1183"/>
                  </a:lnTo>
                  <a:lnTo>
                    <a:pt x="1960" y="1162"/>
                  </a:lnTo>
                  <a:lnTo>
                    <a:pt x="1952" y="1144"/>
                  </a:lnTo>
                  <a:lnTo>
                    <a:pt x="1945" y="1120"/>
                  </a:lnTo>
                  <a:lnTo>
                    <a:pt x="1942" y="1112"/>
                  </a:lnTo>
                  <a:lnTo>
                    <a:pt x="1931" y="1096"/>
                  </a:lnTo>
                  <a:lnTo>
                    <a:pt x="1920" y="1075"/>
                  </a:lnTo>
                  <a:lnTo>
                    <a:pt x="1904" y="1064"/>
                  </a:lnTo>
                  <a:lnTo>
                    <a:pt x="1896" y="1053"/>
                  </a:lnTo>
                  <a:lnTo>
                    <a:pt x="1872" y="1018"/>
                  </a:lnTo>
                  <a:lnTo>
                    <a:pt x="1856" y="999"/>
                  </a:lnTo>
                  <a:lnTo>
                    <a:pt x="1849" y="991"/>
                  </a:lnTo>
                  <a:lnTo>
                    <a:pt x="1839" y="980"/>
                  </a:lnTo>
                  <a:lnTo>
                    <a:pt x="1838" y="963"/>
                  </a:lnTo>
                  <a:lnTo>
                    <a:pt x="1841" y="946"/>
                  </a:lnTo>
                  <a:lnTo>
                    <a:pt x="1842" y="933"/>
                  </a:lnTo>
                  <a:lnTo>
                    <a:pt x="1851" y="921"/>
                  </a:lnTo>
                  <a:lnTo>
                    <a:pt x="1868" y="915"/>
                  </a:lnTo>
                  <a:lnTo>
                    <a:pt x="1877" y="914"/>
                  </a:lnTo>
                  <a:lnTo>
                    <a:pt x="1887" y="916"/>
                  </a:lnTo>
                  <a:lnTo>
                    <a:pt x="1894" y="919"/>
                  </a:lnTo>
                  <a:lnTo>
                    <a:pt x="1907" y="922"/>
                  </a:lnTo>
                  <a:lnTo>
                    <a:pt x="1910" y="914"/>
                  </a:lnTo>
                  <a:lnTo>
                    <a:pt x="1908" y="895"/>
                  </a:lnTo>
                  <a:lnTo>
                    <a:pt x="1903" y="881"/>
                  </a:lnTo>
                  <a:lnTo>
                    <a:pt x="1882" y="852"/>
                  </a:lnTo>
                  <a:lnTo>
                    <a:pt x="1870" y="839"/>
                  </a:lnTo>
                  <a:lnTo>
                    <a:pt x="1859" y="826"/>
                  </a:lnTo>
                  <a:lnTo>
                    <a:pt x="1849" y="809"/>
                  </a:lnTo>
                  <a:lnTo>
                    <a:pt x="1862" y="793"/>
                  </a:lnTo>
                  <a:lnTo>
                    <a:pt x="1875" y="777"/>
                  </a:lnTo>
                  <a:lnTo>
                    <a:pt x="1883" y="764"/>
                  </a:lnTo>
                  <a:lnTo>
                    <a:pt x="1887" y="749"/>
                  </a:lnTo>
                  <a:lnTo>
                    <a:pt x="1893" y="738"/>
                  </a:lnTo>
                  <a:lnTo>
                    <a:pt x="1904" y="717"/>
                  </a:lnTo>
                  <a:lnTo>
                    <a:pt x="1918" y="698"/>
                  </a:lnTo>
                  <a:lnTo>
                    <a:pt x="1922" y="691"/>
                  </a:lnTo>
                  <a:lnTo>
                    <a:pt x="1925" y="689"/>
                  </a:lnTo>
                  <a:lnTo>
                    <a:pt x="1932" y="683"/>
                  </a:lnTo>
                  <a:lnTo>
                    <a:pt x="1938" y="669"/>
                  </a:lnTo>
                  <a:lnTo>
                    <a:pt x="1934" y="645"/>
                  </a:lnTo>
                  <a:lnTo>
                    <a:pt x="1931" y="621"/>
                  </a:lnTo>
                  <a:lnTo>
                    <a:pt x="1924" y="584"/>
                  </a:lnTo>
                  <a:lnTo>
                    <a:pt x="1924" y="548"/>
                  </a:lnTo>
                  <a:lnTo>
                    <a:pt x="1925" y="502"/>
                  </a:lnTo>
                  <a:lnTo>
                    <a:pt x="1928" y="482"/>
                  </a:lnTo>
                  <a:lnTo>
                    <a:pt x="1934" y="464"/>
                  </a:lnTo>
                  <a:lnTo>
                    <a:pt x="1946" y="444"/>
                  </a:lnTo>
                  <a:lnTo>
                    <a:pt x="1955" y="433"/>
                  </a:lnTo>
                  <a:lnTo>
                    <a:pt x="1963" y="420"/>
                  </a:lnTo>
                  <a:lnTo>
                    <a:pt x="1965" y="397"/>
                  </a:lnTo>
                  <a:lnTo>
                    <a:pt x="1966" y="381"/>
                  </a:lnTo>
                  <a:lnTo>
                    <a:pt x="1955" y="351"/>
                  </a:lnTo>
                  <a:lnTo>
                    <a:pt x="1946" y="330"/>
                  </a:lnTo>
                  <a:lnTo>
                    <a:pt x="1925" y="303"/>
                  </a:lnTo>
                  <a:lnTo>
                    <a:pt x="1900" y="265"/>
                  </a:lnTo>
                  <a:lnTo>
                    <a:pt x="1870" y="232"/>
                  </a:lnTo>
                  <a:lnTo>
                    <a:pt x="1849" y="205"/>
                  </a:lnTo>
                  <a:lnTo>
                    <a:pt x="1834" y="189"/>
                  </a:lnTo>
                  <a:lnTo>
                    <a:pt x="1817" y="174"/>
                  </a:lnTo>
                  <a:lnTo>
                    <a:pt x="1796" y="156"/>
                  </a:lnTo>
                  <a:lnTo>
                    <a:pt x="1792" y="153"/>
                  </a:lnTo>
                  <a:lnTo>
                    <a:pt x="1782" y="136"/>
                  </a:lnTo>
                  <a:lnTo>
                    <a:pt x="1768" y="119"/>
                  </a:lnTo>
                  <a:lnTo>
                    <a:pt x="1768" y="111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2" name="Freeform 52">
              <a:hlinkClick r:id="" action="ppaction://noaction"/>
              <a:extLst>
                <a:ext uri="{FF2B5EF4-FFF2-40B4-BE49-F238E27FC236}">
                  <a16:creationId xmlns:a16="http://schemas.microsoft.com/office/drawing/2014/main" xmlns="" id="{EB7E5780-79FB-465B-B935-5ABD79447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347" y="3085611"/>
              <a:ext cx="690087" cy="1274445"/>
            </a:xfrm>
            <a:custGeom>
              <a:avLst/>
              <a:gdLst/>
              <a:ahLst/>
              <a:cxnLst>
                <a:cxn ang="0">
                  <a:pos x="847" y="1979"/>
                </a:cxn>
                <a:cxn ang="0">
                  <a:pos x="833" y="2170"/>
                </a:cxn>
                <a:cxn ang="0">
                  <a:pos x="904" y="2232"/>
                </a:cxn>
                <a:cxn ang="0">
                  <a:pos x="889" y="2319"/>
                </a:cxn>
                <a:cxn ang="0">
                  <a:pos x="709" y="2341"/>
                </a:cxn>
                <a:cxn ang="0">
                  <a:pos x="643" y="2524"/>
                </a:cxn>
                <a:cxn ang="0">
                  <a:pos x="574" y="2552"/>
                </a:cxn>
                <a:cxn ang="0">
                  <a:pos x="570" y="2614"/>
                </a:cxn>
                <a:cxn ang="0">
                  <a:pos x="452" y="2676"/>
                </a:cxn>
                <a:cxn ang="0">
                  <a:pos x="355" y="2540"/>
                </a:cxn>
                <a:cxn ang="0">
                  <a:pos x="359" y="2325"/>
                </a:cxn>
                <a:cxn ang="0">
                  <a:pos x="293" y="2053"/>
                </a:cxn>
                <a:cxn ang="0">
                  <a:pos x="210" y="1915"/>
                </a:cxn>
                <a:cxn ang="0">
                  <a:pos x="169" y="1870"/>
                </a:cxn>
                <a:cxn ang="0">
                  <a:pos x="173" y="1810"/>
                </a:cxn>
                <a:cxn ang="0">
                  <a:pos x="186" y="1716"/>
                </a:cxn>
                <a:cxn ang="0">
                  <a:pos x="218" y="1522"/>
                </a:cxn>
                <a:cxn ang="0">
                  <a:pos x="355" y="1498"/>
                </a:cxn>
                <a:cxn ang="0">
                  <a:pos x="433" y="1503"/>
                </a:cxn>
                <a:cxn ang="0">
                  <a:pos x="475" y="1430"/>
                </a:cxn>
                <a:cxn ang="0">
                  <a:pos x="287" y="1352"/>
                </a:cxn>
                <a:cxn ang="0">
                  <a:pos x="288" y="1295"/>
                </a:cxn>
                <a:cxn ang="0">
                  <a:pos x="177" y="1190"/>
                </a:cxn>
                <a:cxn ang="0">
                  <a:pos x="135" y="993"/>
                </a:cxn>
                <a:cxn ang="0">
                  <a:pos x="4" y="837"/>
                </a:cxn>
                <a:cxn ang="0">
                  <a:pos x="83" y="751"/>
                </a:cxn>
                <a:cxn ang="0">
                  <a:pos x="201" y="647"/>
                </a:cxn>
                <a:cxn ang="0">
                  <a:pos x="308" y="632"/>
                </a:cxn>
                <a:cxn ang="0">
                  <a:pos x="335" y="490"/>
                </a:cxn>
                <a:cxn ang="0">
                  <a:pos x="281" y="400"/>
                </a:cxn>
                <a:cxn ang="0">
                  <a:pos x="243" y="408"/>
                </a:cxn>
                <a:cxn ang="0">
                  <a:pos x="182" y="405"/>
                </a:cxn>
                <a:cxn ang="0">
                  <a:pos x="214" y="317"/>
                </a:cxn>
                <a:cxn ang="0">
                  <a:pos x="301" y="251"/>
                </a:cxn>
                <a:cxn ang="0">
                  <a:pos x="426" y="189"/>
                </a:cxn>
                <a:cxn ang="0">
                  <a:pos x="539" y="19"/>
                </a:cxn>
                <a:cxn ang="0">
                  <a:pos x="639" y="82"/>
                </a:cxn>
                <a:cxn ang="0">
                  <a:pos x="738" y="40"/>
                </a:cxn>
                <a:cxn ang="0">
                  <a:pos x="751" y="214"/>
                </a:cxn>
                <a:cxn ang="0">
                  <a:pos x="792" y="383"/>
                </a:cxn>
                <a:cxn ang="0">
                  <a:pos x="789" y="464"/>
                </a:cxn>
                <a:cxn ang="0">
                  <a:pos x="798" y="511"/>
                </a:cxn>
                <a:cxn ang="0">
                  <a:pos x="843" y="532"/>
                </a:cxn>
                <a:cxn ang="0">
                  <a:pos x="813" y="644"/>
                </a:cxn>
                <a:cxn ang="0">
                  <a:pos x="924" y="668"/>
                </a:cxn>
                <a:cxn ang="0">
                  <a:pos x="928" y="696"/>
                </a:cxn>
                <a:cxn ang="0">
                  <a:pos x="952" y="746"/>
                </a:cxn>
                <a:cxn ang="0">
                  <a:pos x="982" y="852"/>
                </a:cxn>
                <a:cxn ang="0">
                  <a:pos x="1042" y="916"/>
                </a:cxn>
                <a:cxn ang="0">
                  <a:pos x="1152" y="990"/>
                </a:cxn>
                <a:cxn ang="0">
                  <a:pos x="1255" y="1014"/>
                </a:cxn>
                <a:cxn ang="0">
                  <a:pos x="1367" y="1073"/>
                </a:cxn>
                <a:cxn ang="0">
                  <a:pos x="1370" y="1281"/>
                </a:cxn>
                <a:cxn ang="0">
                  <a:pos x="1188" y="1574"/>
                </a:cxn>
                <a:cxn ang="0">
                  <a:pos x="1108" y="1586"/>
                </a:cxn>
                <a:cxn ang="0">
                  <a:pos x="1056" y="1651"/>
                </a:cxn>
                <a:cxn ang="0">
                  <a:pos x="1053" y="1716"/>
                </a:cxn>
                <a:cxn ang="0">
                  <a:pos x="941" y="1776"/>
                </a:cxn>
                <a:cxn ang="0">
                  <a:pos x="850" y="1847"/>
                </a:cxn>
                <a:cxn ang="0">
                  <a:pos x="781" y="1865"/>
                </a:cxn>
              </a:cxnLst>
              <a:rect l="0" t="0" r="r" b="b"/>
              <a:pathLst>
                <a:path w="1451" h="2676">
                  <a:moveTo>
                    <a:pt x="827" y="1938"/>
                  </a:moveTo>
                  <a:lnTo>
                    <a:pt x="830" y="1945"/>
                  </a:lnTo>
                  <a:lnTo>
                    <a:pt x="831" y="1952"/>
                  </a:lnTo>
                  <a:lnTo>
                    <a:pt x="840" y="1969"/>
                  </a:lnTo>
                  <a:lnTo>
                    <a:pt x="844" y="1976"/>
                  </a:lnTo>
                  <a:lnTo>
                    <a:pt x="847" y="1979"/>
                  </a:lnTo>
                  <a:lnTo>
                    <a:pt x="852" y="1987"/>
                  </a:lnTo>
                  <a:lnTo>
                    <a:pt x="845" y="2001"/>
                  </a:lnTo>
                  <a:lnTo>
                    <a:pt x="817" y="2064"/>
                  </a:lnTo>
                  <a:lnTo>
                    <a:pt x="819" y="2126"/>
                  </a:lnTo>
                  <a:lnTo>
                    <a:pt x="823" y="2164"/>
                  </a:lnTo>
                  <a:lnTo>
                    <a:pt x="833" y="2170"/>
                  </a:lnTo>
                  <a:lnTo>
                    <a:pt x="838" y="2173"/>
                  </a:lnTo>
                  <a:lnTo>
                    <a:pt x="845" y="2178"/>
                  </a:lnTo>
                  <a:lnTo>
                    <a:pt x="872" y="2206"/>
                  </a:lnTo>
                  <a:lnTo>
                    <a:pt x="878" y="2212"/>
                  </a:lnTo>
                  <a:lnTo>
                    <a:pt x="895" y="2229"/>
                  </a:lnTo>
                  <a:lnTo>
                    <a:pt x="904" y="2232"/>
                  </a:lnTo>
                  <a:lnTo>
                    <a:pt x="913" y="2240"/>
                  </a:lnTo>
                  <a:lnTo>
                    <a:pt x="902" y="2249"/>
                  </a:lnTo>
                  <a:lnTo>
                    <a:pt x="900" y="2260"/>
                  </a:lnTo>
                  <a:lnTo>
                    <a:pt x="897" y="2278"/>
                  </a:lnTo>
                  <a:lnTo>
                    <a:pt x="892" y="2311"/>
                  </a:lnTo>
                  <a:lnTo>
                    <a:pt x="889" y="2319"/>
                  </a:lnTo>
                  <a:lnTo>
                    <a:pt x="840" y="2319"/>
                  </a:lnTo>
                  <a:lnTo>
                    <a:pt x="819" y="2343"/>
                  </a:lnTo>
                  <a:lnTo>
                    <a:pt x="807" y="2356"/>
                  </a:lnTo>
                  <a:lnTo>
                    <a:pt x="751" y="2337"/>
                  </a:lnTo>
                  <a:lnTo>
                    <a:pt x="727" y="2341"/>
                  </a:lnTo>
                  <a:lnTo>
                    <a:pt x="709" y="2341"/>
                  </a:lnTo>
                  <a:lnTo>
                    <a:pt x="679" y="2360"/>
                  </a:lnTo>
                  <a:lnTo>
                    <a:pt x="646" y="2438"/>
                  </a:lnTo>
                  <a:lnTo>
                    <a:pt x="643" y="2461"/>
                  </a:lnTo>
                  <a:lnTo>
                    <a:pt x="641" y="2475"/>
                  </a:lnTo>
                  <a:lnTo>
                    <a:pt x="643" y="2499"/>
                  </a:lnTo>
                  <a:lnTo>
                    <a:pt x="643" y="2524"/>
                  </a:lnTo>
                  <a:lnTo>
                    <a:pt x="646" y="2541"/>
                  </a:lnTo>
                  <a:lnTo>
                    <a:pt x="648" y="2551"/>
                  </a:lnTo>
                  <a:lnTo>
                    <a:pt x="654" y="2564"/>
                  </a:lnTo>
                  <a:lnTo>
                    <a:pt x="640" y="2578"/>
                  </a:lnTo>
                  <a:lnTo>
                    <a:pt x="613" y="2564"/>
                  </a:lnTo>
                  <a:lnTo>
                    <a:pt x="574" y="2552"/>
                  </a:lnTo>
                  <a:lnTo>
                    <a:pt x="560" y="2572"/>
                  </a:lnTo>
                  <a:lnTo>
                    <a:pt x="551" y="2579"/>
                  </a:lnTo>
                  <a:lnTo>
                    <a:pt x="546" y="2595"/>
                  </a:lnTo>
                  <a:lnTo>
                    <a:pt x="558" y="2595"/>
                  </a:lnTo>
                  <a:lnTo>
                    <a:pt x="568" y="2599"/>
                  </a:lnTo>
                  <a:lnTo>
                    <a:pt x="570" y="2614"/>
                  </a:lnTo>
                  <a:lnTo>
                    <a:pt x="570" y="2625"/>
                  </a:lnTo>
                  <a:lnTo>
                    <a:pt x="571" y="2635"/>
                  </a:lnTo>
                  <a:lnTo>
                    <a:pt x="564" y="2644"/>
                  </a:lnTo>
                  <a:lnTo>
                    <a:pt x="557" y="2649"/>
                  </a:lnTo>
                  <a:lnTo>
                    <a:pt x="454" y="2645"/>
                  </a:lnTo>
                  <a:lnTo>
                    <a:pt x="452" y="2676"/>
                  </a:lnTo>
                  <a:lnTo>
                    <a:pt x="366" y="2665"/>
                  </a:lnTo>
                  <a:lnTo>
                    <a:pt x="362" y="2648"/>
                  </a:lnTo>
                  <a:lnTo>
                    <a:pt x="352" y="2624"/>
                  </a:lnTo>
                  <a:lnTo>
                    <a:pt x="360" y="2592"/>
                  </a:lnTo>
                  <a:lnTo>
                    <a:pt x="355" y="2562"/>
                  </a:lnTo>
                  <a:lnTo>
                    <a:pt x="355" y="2540"/>
                  </a:lnTo>
                  <a:lnTo>
                    <a:pt x="371" y="2495"/>
                  </a:lnTo>
                  <a:lnTo>
                    <a:pt x="364" y="2464"/>
                  </a:lnTo>
                  <a:lnTo>
                    <a:pt x="371" y="2426"/>
                  </a:lnTo>
                  <a:lnTo>
                    <a:pt x="371" y="2378"/>
                  </a:lnTo>
                  <a:lnTo>
                    <a:pt x="364" y="2356"/>
                  </a:lnTo>
                  <a:lnTo>
                    <a:pt x="359" y="2325"/>
                  </a:lnTo>
                  <a:lnTo>
                    <a:pt x="356" y="2306"/>
                  </a:lnTo>
                  <a:lnTo>
                    <a:pt x="286" y="2194"/>
                  </a:lnTo>
                  <a:lnTo>
                    <a:pt x="284" y="2156"/>
                  </a:lnTo>
                  <a:lnTo>
                    <a:pt x="288" y="2126"/>
                  </a:lnTo>
                  <a:lnTo>
                    <a:pt x="288" y="2117"/>
                  </a:lnTo>
                  <a:lnTo>
                    <a:pt x="293" y="2053"/>
                  </a:lnTo>
                  <a:lnTo>
                    <a:pt x="287" y="2017"/>
                  </a:lnTo>
                  <a:lnTo>
                    <a:pt x="277" y="2004"/>
                  </a:lnTo>
                  <a:lnTo>
                    <a:pt x="267" y="1989"/>
                  </a:lnTo>
                  <a:lnTo>
                    <a:pt x="259" y="1974"/>
                  </a:lnTo>
                  <a:lnTo>
                    <a:pt x="231" y="1941"/>
                  </a:lnTo>
                  <a:lnTo>
                    <a:pt x="210" y="1915"/>
                  </a:lnTo>
                  <a:lnTo>
                    <a:pt x="200" y="1901"/>
                  </a:lnTo>
                  <a:lnTo>
                    <a:pt x="196" y="1896"/>
                  </a:lnTo>
                  <a:lnTo>
                    <a:pt x="194" y="1894"/>
                  </a:lnTo>
                  <a:lnTo>
                    <a:pt x="184" y="1886"/>
                  </a:lnTo>
                  <a:lnTo>
                    <a:pt x="179" y="1876"/>
                  </a:lnTo>
                  <a:lnTo>
                    <a:pt x="169" y="1870"/>
                  </a:lnTo>
                  <a:lnTo>
                    <a:pt x="165" y="1863"/>
                  </a:lnTo>
                  <a:lnTo>
                    <a:pt x="159" y="1852"/>
                  </a:lnTo>
                  <a:lnTo>
                    <a:pt x="160" y="1841"/>
                  </a:lnTo>
                  <a:lnTo>
                    <a:pt x="166" y="1832"/>
                  </a:lnTo>
                  <a:lnTo>
                    <a:pt x="170" y="1825"/>
                  </a:lnTo>
                  <a:lnTo>
                    <a:pt x="173" y="1810"/>
                  </a:lnTo>
                  <a:lnTo>
                    <a:pt x="176" y="1787"/>
                  </a:lnTo>
                  <a:lnTo>
                    <a:pt x="176" y="1761"/>
                  </a:lnTo>
                  <a:lnTo>
                    <a:pt x="180" y="1748"/>
                  </a:lnTo>
                  <a:lnTo>
                    <a:pt x="183" y="1740"/>
                  </a:lnTo>
                  <a:lnTo>
                    <a:pt x="186" y="1731"/>
                  </a:lnTo>
                  <a:lnTo>
                    <a:pt x="186" y="1716"/>
                  </a:lnTo>
                  <a:lnTo>
                    <a:pt x="213" y="1692"/>
                  </a:lnTo>
                  <a:lnTo>
                    <a:pt x="217" y="1647"/>
                  </a:lnTo>
                  <a:lnTo>
                    <a:pt x="182" y="1633"/>
                  </a:lnTo>
                  <a:lnTo>
                    <a:pt x="182" y="1581"/>
                  </a:lnTo>
                  <a:lnTo>
                    <a:pt x="189" y="1541"/>
                  </a:lnTo>
                  <a:lnTo>
                    <a:pt x="218" y="1522"/>
                  </a:lnTo>
                  <a:lnTo>
                    <a:pt x="235" y="1510"/>
                  </a:lnTo>
                  <a:lnTo>
                    <a:pt x="290" y="1474"/>
                  </a:lnTo>
                  <a:lnTo>
                    <a:pt x="311" y="1484"/>
                  </a:lnTo>
                  <a:lnTo>
                    <a:pt x="328" y="1494"/>
                  </a:lnTo>
                  <a:lnTo>
                    <a:pt x="340" y="1496"/>
                  </a:lnTo>
                  <a:lnTo>
                    <a:pt x="355" y="1498"/>
                  </a:lnTo>
                  <a:lnTo>
                    <a:pt x="356" y="1498"/>
                  </a:lnTo>
                  <a:lnTo>
                    <a:pt x="380" y="1503"/>
                  </a:lnTo>
                  <a:lnTo>
                    <a:pt x="407" y="1506"/>
                  </a:lnTo>
                  <a:lnTo>
                    <a:pt x="409" y="1499"/>
                  </a:lnTo>
                  <a:lnTo>
                    <a:pt x="418" y="1499"/>
                  </a:lnTo>
                  <a:lnTo>
                    <a:pt x="433" y="1503"/>
                  </a:lnTo>
                  <a:lnTo>
                    <a:pt x="487" y="1494"/>
                  </a:lnTo>
                  <a:lnTo>
                    <a:pt x="498" y="1471"/>
                  </a:lnTo>
                  <a:lnTo>
                    <a:pt x="504" y="1468"/>
                  </a:lnTo>
                  <a:lnTo>
                    <a:pt x="505" y="1450"/>
                  </a:lnTo>
                  <a:lnTo>
                    <a:pt x="490" y="1439"/>
                  </a:lnTo>
                  <a:lnTo>
                    <a:pt x="475" y="1430"/>
                  </a:lnTo>
                  <a:lnTo>
                    <a:pt x="454" y="1435"/>
                  </a:lnTo>
                  <a:lnTo>
                    <a:pt x="374" y="1419"/>
                  </a:lnTo>
                  <a:lnTo>
                    <a:pt x="383" y="1392"/>
                  </a:lnTo>
                  <a:lnTo>
                    <a:pt x="307" y="1360"/>
                  </a:lnTo>
                  <a:lnTo>
                    <a:pt x="304" y="1360"/>
                  </a:lnTo>
                  <a:lnTo>
                    <a:pt x="287" y="1352"/>
                  </a:lnTo>
                  <a:lnTo>
                    <a:pt x="295" y="1336"/>
                  </a:lnTo>
                  <a:lnTo>
                    <a:pt x="308" y="1336"/>
                  </a:lnTo>
                  <a:lnTo>
                    <a:pt x="315" y="1339"/>
                  </a:lnTo>
                  <a:lnTo>
                    <a:pt x="326" y="1332"/>
                  </a:lnTo>
                  <a:lnTo>
                    <a:pt x="307" y="1304"/>
                  </a:lnTo>
                  <a:lnTo>
                    <a:pt x="288" y="1295"/>
                  </a:lnTo>
                  <a:lnTo>
                    <a:pt x="280" y="1300"/>
                  </a:lnTo>
                  <a:lnTo>
                    <a:pt x="248" y="1267"/>
                  </a:lnTo>
                  <a:lnTo>
                    <a:pt x="234" y="1257"/>
                  </a:lnTo>
                  <a:lnTo>
                    <a:pt x="229" y="1255"/>
                  </a:lnTo>
                  <a:lnTo>
                    <a:pt x="211" y="1236"/>
                  </a:lnTo>
                  <a:lnTo>
                    <a:pt x="177" y="1190"/>
                  </a:lnTo>
                  <a:lnTo>
                    <a:pt x="151" y="1162"/>
                  </a:lnTo>
                  <a:lnTo>
                    <a:pt x="175" y="1093"/>
                  </a:lnTo>
                  <a:lnTo>
                    <a:pt x="177" y="1082"/>
                  </a:lnTo>
                  <a:lnTo>
                    <a:pt x="141" y="1065"/>
                  </a:lnTo>
                  <a:lnTo>
                    <a:pt x="148" y="1038"/>
                  </a:lnTo>
                  <a:lnTo>
                    <a:pt x="135" y="993"/>
                  </a:lnTo>
                  <a:lnTo>
                    <a:pt x="124" y="961"/>
                  </a:lnTo>
                  <a:lnTo>
                    <a:pt x="65" y="942"/>
                  </a:lnTo>
                  <a:lnTo>
                    <a:pt x="55" y="912"/>
                  </a:lnTo>
                  <a:lnTo>
                    <a:pt x="35" y="883"/>
                  </a:lnTo>
                  <a:lnTo>
                    <a:pt x="30" y="875"/>
                  </a:lnTo>
                  <a:lnTo>
                    <a:pt x="4" y="837"/>
                  </a:lnTo>
                  <a:lnTo>
                    <a:pt x="0" y="817"/>
                  </a:lnTo>
                  <a:lnTo>
                    <a:pt x="21" y="805"/>
                  </a:lnTo>
                  <a:lnTo>
                    <a:pt x="44" y="789"/>
                  </a:lnTo>
                  <a:lnTo>
                    <a:pt x="52" y="782"/>
                  </a:lnTo>
                  <a:lnTo>
                    <a:pt x="65" y="767"/>
                  </a:lnTo>
                  <a:lnTo>
                    <a:pt x="83" y="751"/>
                  </a:lnTo>
                  <a:lnTo>
                    <a:pt x="106" y="734"/>
                  </a:lnTo>
                  <a:lnTo>
                    <a:pt x="135" y="709"/>
                  </a:lnTo>
                  <a:lnTo>
                    <a:pt x="169" y="685"/>
                  </a:lnTo>
                  <a:lnTo>
                    <a:pt x="183" y="671"/>
                  </a:lnTo>
                  <a:lnTo>
                    <a:pt x="196" y="658"/>
                  </a:lnTo>
                  <a:lnTo>
                    <a:pt x="201" y="647"/>
                  </a:lnTo>
                  <a:lnTo>
                    <a:pt x="228" y="651"/>
                  </a:lnTo>
                  <a:lnTo>
                    <a:pt x="238" y="660"/>
                  </a:lnTo>
                  <a:lnTo>
                    <a:pt x="267" y="684"/>
                  </a:lnTo>
                  <a:lnTo>
                    <a:pt x="291" y="671"/>
                  </a:lnTo>
                  <a:lnTo>
                    <a:pt x="300" y="653"/>
                  </a:lnTo>
                  <a:lnTo>
                    <a:pt x="308" y="632"/>
                  </a:lnTo>
                  <a:lnTo>
                    <a:pt x="317" y="608"/>
                  </a:lnTo>
                  <a:lnTo>
                    <a:pt x="326" y="597"/>
                  </a:lnTo>
                  <a:lnTo>
                    <a:pt x="339" y="595"/>
                  </a:lnTo>
                  <a:lnTo>
                    <a:pt x="339" y="556"/>
                  </a:lnTo>
                  <a:lnTo>
                    <a:pt x="338" y="519"/>
                  </a:lnTo>
                  <a:lnTo>
                    <a:pt x="335" y="490"/>
                  </a:lnTo>
                  <a:lnTo>
                    <a:pt x="338" y="459"/>
                  </a:lnTo>
                  <a:lnTo>
                    <a:pt x="335" y="439"/>
                  </a:lnTo>
                  <a:lnTo>
                    <a:pt x="335" y="421"/>
                  </a:lnTo>
                  <a:lnTo>
                    <a:pt x="317" y="407"/>
                  </a:lnTo>
                  <a:lnTo>
                    <a:pt x="295" y="408"/>
                  </a:lnTo>
                  <a:lnTo>
                    <a:pt x="281" y="400"/>
                  </a:lnTo>
                  <a:lnTo>
                    <a:pt x="272" y="394"/>
                  </a:lnTo>
                  <a:lnTo>
                    <a:pt x="262" y="387"/>
                  </a:lnTo>
                  <a:lnTo>
                    <a:pt x="256" y="393"/>
                  </a:lnTo>
                  <a:lnTo>
                    <a:pt x="248" y="387"/>
                  </a:lnTo>
                  <a:lnTo>
                    <a:pt x="243" y="391"/>
                  </a:lnTo>
                  <a:lnTo>
                    <a:pt x="243" y="408"/>
                  </a:lnTo>
                  <a:lnTo>
                    <a:pt x="242" y="415"/>
                  </a:lnTo>
                  <a:lnTo>
                    <a:pt x="245" y="422"/>
                  </a:lnTo>
                  <a:lnTo>
                    <a:pt x="229" y="433"/>
                  </a:lnTo>
                  <a:lnTo>
                    <a:pt x="211" y="421"/>
                  </a:lnTo>
                  <a:lnTo>
                    <a:pt x="186" y="432"/>
                  </a:lnTo>
                  <a:lnTo>
                    <a:pt x="182" y="405"/>
                  </a:lnTo>
                  <a:lnTo>
                    <a:pt x="182" y="398"/>
                  </a:lnTo>
                  <a:lnTo>
                    <a:pt x="183" y="373"/>
                  </a:lnTo>
                  <a:lnTo>
                    <a:pt x="180" y="352"/>
                  </a:lnTo>
                  <a:lnTo>
                    <a:pt x="186" y="329"/>
                  </a:lnTo>
                  <a:lnTo>
                    <a:pt x="201" y="325"/>
                  </a:lnTo>
                  <a:lnTo>
                    <a:pt x="214" y="317"/>
                  </a:lnTo>
                  <a:lnTo>
                    <a:pt x="229" y="304"/>
                  </a:lnTo>
                  <a:lnTo>
                    <a:pt x="236" y="294"/>
                  </a:lnTo>
                  <a:lnTo>
                    <a:pt x="243" y="283"/>
                  </a:lnTo>
                  <a:lnTo>
                    <a:pt x="249" y="266"/>
                  </a:lnTo>
                  <a:lnTo>
                    <a:pt x="260" y="253"/>
                  </a:lnTo>
                  <a:lnTo>
                    <a:pt x="301" y="251"/>
                  </a:lnTo>
                  <a:lnTo>
                    <a:pt x="326" y="249"/>
                  </a:lnTo>
                  <a:lnTo>
                    <a:pt x="364" y="239"/>
                  </a:lnTo>
                  <a:lnTo>
                    <a:pt x="373" y="237"/>
                  </a:lnTo>
                  <a:lnTo>
                    <a:pt x="393" y="231"/>
                  </a:lnTo>
                  <a:lnTo>
                    <a:pt x="421" y="225"/>
                  </a:lnTo>
                  <a:lnTo>
                    <a:pt x="426" y="189"/>
                  </a:lnTo>
                  <a:lnTo>
                    <a:pt x="430" y="158"/>
                  </a:lnTo>
                  <a:lnTo>
                    <a:pt x="442" y="131"/>
                  </a:lnTo>
                  <a:lnTo>
                    <a:pt x="450" y="89"/>
                  </a:lnTo>
                  <a:lnTo>
                    <a:pt x="463" y="45"/>
                  </a:lnTo>
                  <a:lnTo>
                    <a:pt x="516" y="23"/>
                  </a:lnTo>
                  <a:lnTo>
                    <a:pt x="539" y="19"/>
                  </a:lnTo>
                  <a:lnTo>
                    <a:pt x="564" y="41"/>
                  </a:lnTo>
                  <a:lnTo>
                    <a:pt x="588" y="62"/>
                  </a:lnTo>
                  <a:lnTo>
                    <a:pt x="610" y="79"/>
                  </a:lnTo>
                  <a:lnTo>
                    <a:pt x="622" y="88"/>
                  </a:lnTo>
                  <a:lnTo>
                    <a:pt x="636" y="95"/>
                  </a:lnTo>
                  <a:lnTo>
                    <a:pt x="639" y="82"/>
                  </a:lnTo>
                  <a:lnTo>
                    <a:pt x="653" y="61"/>
                  </a:lnTo>
                  <a:lnTo>
                    <a:pt x="682" y="31"/>
                  </a:lnTo>
                  <a:lnTo>
                    <a:pt x="696" y="14"/>
                  </a:lnTo>
                  <a:lnTo>
                    <a:pt x="708" y="0"/>
                  </a:lnTo>
                  <a:lnTo>
                    <a:pt x="708" y="17"/>
                  </a:lnTo>
                  <a:lnTo>
                    <a:pt x="738" y="40"/>
                  </a:lnTo>
                  <a:lnTo>
                    <a:pt x="767" y="52"/>
                  </a:lnTo>
                  <a:lnTo>
                    <a:pt x="740" y="85"/>
                  </a:lnTo>
                  <a:lnTo>
                    <a:pt x="723" y="106"/>
                  </a:lnTo>
                  <a:lnTo>
                    <a:pt x="684" y="147"/>
                  </a:lnTo>
                  <a:lnTo>
                    <a:pt x="706" y="190"/>
                  </a:lnTo>
                  <a:lnTo>
                    <a:pt x="751" y="214"/>
                  </a:lnTo>
                  <a:lnTo>
                    <a:pt x="757" y="261"/>
                  </a:lnTo>
                  <a:lnTo>
                    <a:pt x="762" y="280"/>
                  </a:lnTo>
                  <a:lnTo>
                    <a:pt x="765" y="314"/>
                  </a:lnTo>
                  <a:lnTo>
                    <a:pt x="783" y="358"/>
                  </a:lnTo>
                  <a:lnTo>
                    <a:pt x="785" y="362"/>
                  </a:lnTo>
                  <a:lnTo>
                    <a:pt x="792" y="383"/>
                  </a:lnTo>
                  <a:lnTo>
                    <a:pt x="802" y="388"/>
                  </a:lnTo>
                  <a:lnTo>
                    <a:pt x="803" y="401"/>
                  </a:lnTo>
                  <a:lnTo>
                    <a:pt x="810" y="404"/>
                  </a:lnTo>
                  <a:lnTo>
                    <a:pt x="810" y="412"/>
                  </a:lnTo>
                  <a:lnTo>
                    <a:pt x="806" y="446"/>
                  </a:lnTo>
                  <a:lnTo>
                    <a:pt x="789" y="464"/>
                  </a:lnTo>
                  <a:lnTo>
                    <a:pt x="781" y="473"/>
                  </a:lnTo>
                  <a:lnTo>
                    <a:pt x="774" y="483"/>
                  </a:lnTo>
                  <a:lnTo>
                    <a:pt x="771" y="493"/>
                  </a:lnTo>
                  <a:lnTo>
                    <a:pt x="768" y="501"/>
                  </a:lnTo>
                  <a:lnTo>
                    <a:pt x="782" y="507"/>
                  </a:lnTo>
                  <a:lnTo>
                    <a:pt x="798" y="511"/>
                  </a:lnTo>
                  <a:lnTo>
                    <a:pt x="812" y="509"/>
                  </a:lnTo>
                  <a:lnTo>
                    <a:pt x="820" y="516"/>
                  </a:lnTo>
                  <a:lnTo>
                    <a:pt x="827" y="523"/>
                  </a:lnTo>
                  <a:lnTo>
                    <a:pt x="831" y="528"/>
                  </a:lnTo>
                  <a:lnTo>
                    <a:pt x="837" y="535"/>
                  </a:lnTo>
                  <a:lnTo>
                    <a:pt x="843" y="532"/>
                  </a:lnTo>
                  <a:lnTo>
                    <a:pt x="845" y="543"/>
                  </a:lnTo>
                  <a:lnTo>
                    <a:pt x="824" y="570"/>
                  </a:lnTo>
                  <a:lnTo>
                    <a:pt x="827" y="571"/>
                  </a:lnTo>
                  <a:lnTo>
                    <a:pt x="821" y="578"/>
                  </a:lnTo>
                  <a:lnTo>
                    <a:pt x="824" y="602"/>
                  </a:lnTo>
                  <a:lnTo>
                    <a:pt x="813" y="644"/>
                  </a:lnTo>
                  <a:lnTo>
                    <a:pt x="852" y="649"/>
                  </a:lnTo>
                  <a:lnTo>
                    <a:pt x="866" y="649"/>
                  </a:lnTo>
                  <a:lnTo>
                    <a:pt x="882" y="654"/>
                  </a:lnTo>
                  <a:lnTo>
                    <a:pt x="899" y="660"/>
                  </a:lnTo>
                  <a:lnTo>
                    <a:pt x="913" y="663"/>
                  </a:lnTo>
                  <a:lnTo>
                    <a:pt x="924" y="668"/>
                  </a:lnTo>
                  <a:lnTo>
                    <a:pt x="925" y="670"/>
                  </a:lnTo>
                  <a:lnTo>
                    <a:pt x="931" y="674"/>
                  </a:lnTo>
                  <a:lnTo>
                    <a:pt x="935" y="677"/>
                  </a:lnTo>
                  <a:lnTo>
                    <a:pt x="935" y="681"/>
                  </a:lnTo>
                  <a:lnTo>
                    <a:pt x="935" y="689"/>
                  </a:lnTo>
                  <a:lnTo>
                    <a:pt x="928" y="696"/>
                  </a:lnTo>
                  <a:lnTo>
                    <a:pt x="934" y="702"/>
                  </a:lnTo>
                  <a:lnTo>
                    <a:pt x="927" y="709"/>
                  </a:lnTo>
                  <a:lnTo>
                    <a:pt x="928" y="719"/>
                  </a:lnTo>
                  <a:lnTo>
                    <a:pt x="923" y="720"/>
                  </a:lnTo>
                  <a:lnTo>
                    <a:pt x="931" y="729"/>
                  </a:lnTo>
                  <a:lnTo>
                    <a:pt x="952" y="746"/>
                  </a:lnTo>
                  <a:lnTo>
                    <a:pt x="947" y="779"/>
                  </a:lnTo>
                  <a:lnTo>
                    <a:pt x="944" y="800"/>
                  </a:lnTo>
                  <a:lnTo>
                    <a:pt x="944" y="813"/>
                  </a:lnTo>
                  <a:lnTo>
                    <a:pt x="951" y="851"/>
                  </a:lnTo>
                  <a:lnTo>
                    <a:pt x="973" y="852"/>
                  </a:lnTo>
                  <a:lnTo>
                    <a:pt x="982" y="852"/>
                  </a:lnTo>
                  <a:lnTo>
                    <a:pt x="994" y="865"/>
                  </a:lnTo>
                  <a:lnTo>
                    <a:pt x="999" y="871"/>
                  </a:lnTo>
                  <a:lnTo>
                    <a:pt x="1013" y="879"/>
                  </a:lnTo>
                  <a:lnTo>
                    <a:pt x="1027" y="895"/>
                  </a:lnTo>
                  <a:lnTo>
                    <a:pt x="1038" y="907"/>
                  </a:lnTo>
                  <a:lnTo>
                    <a:pt x="1042" y="916"/>
                  </a:lnTo>
                  <a:lnTo>
                    <a:pt x="1058" y="921"/>
                  </a:lnTo>
                  <a:lnTo>
                    <a:pt x="1075" y="994"/>
                  </a:lnTo>
                  <a:lnTo>
                    <a:pt x="1100" y="993"/>
                  </a:lnTo>
                  <a:lnTo>
                    <a:pt x="1105" y="992"/>
                  </a:lnTo>
                  <a:lnTo>
                    <a:pt x="1129" y="992"/>
                  </a:lnTo>
                  <a:lnTo>
                    <a:pt x="1152" y="990"/>
                  </a:lnTo>
                  <a:lnTo>
                    <a:pt x="1163" y="992"/>
                  </a:lnTo>
                  <a:lnTo>
                    <a:pt x="1193" y="1032"/>
                  </a:lnTo>
                  <a:lnTo>
                    <a:pt x="1200" y="1041"/>
                  </a:lnTo>
                  <a:lnTo>
                    <a:pt x="1211" y="1049"/>
                  </a:lnTo>
                  <a:lnTo>
                    <a:pt x="1233" y="1025"/>
                  </a:lnTo>
                  <a:lnTo>
                    <a:pt x="1255" y="1014"/>
                  </a:lnTo>
                  <a:lnTo>
                    <a:pt x="1271" y="1013"/>
                  </a:lnTo>
                  <a:lnTo>
                    <a:pt x="1297" y="1014"/>
                  </a:lnTo>
                  <a:lnTo>
                    <a:pt x="1304" y="1016"/>
                  </a:lnTo>
                  <a:lnTo>
                    <a:pt x="1346" y="1018"/>
                  </a:lnTo>
                  <a:lnTo>
                    <a:pt x="1361" y="1027"/>
                  </a:lnTo>
                  <a:lnTo>
                    <a:pt x="1367" y="1073"/>
                  </a:lnTo>
                  <a:lnTo>
                    <a:pt x="1366" y="1113"/>
                  </a:lnTo>
                  <a:lnTo>
                    <a:pt x="1368" y="1158"/>
                  </a:lnTo>
                  <a:lnTo>
                    <a:pt x="1368" y="1201"/>
                  </a:lnTo>
                  <a:lnTo>
                    <a:pt x="1366" y="1236"/>
                  </a:lnTo>
                  <a:lnTo>
                    <a:pt x="1366" y="1246"/>
                  </a:lnTo>
                  <a:lnTo>
                    <a:pt x="1370" y="1281"/>
                  </a:lnTo>
                  <a:lnTo>
                    <a:pt x="1373" y="1326"/>
                  </a:lnTo>
                  <a:lnTo>
                    <a:pt x="1437" y="1331"/>
                  </a:lnTo>
                  <a:lnTo>
                    <a:pt x="1451" y="1332"/>
                  </a:lnTo>
                  <a:lnTo>
                    <a:pt x="1450" y="1366"/>
                  </a:lnTo>
                  <a:lnTo>
                    <a:pt x="1200" y="1565"/>
                  </a:lnTo>
                  <a:lnTo>
                    <a:pt x="1188" y="1574"/>
                  </a:lnTo>
                  <a:lnTo>
                    <a:pt x="1177" y="1572"/>
                  </a:lnTo>
                  <a:lnTo>
                    <a:pt x="1172" y="1577"/>
                  </a:lnTo>
                  <a:lnTo>
                    <a:pt x="1165" y="1584"/>
                  </a:lnTo>
                  <a:lnTo>
                    <a:pt x="1145" y="1595"/>
                  </a:lnTo>
                  <a:lnTo>
                    <a:pt x="1127" y="1584"/>
                  </a:lnTo>
                  <a:lnTo>
                    <a:pt x="1108" y="1586"/>
                  </a:lnTo>
                  <a:lnTo>
                    <a:pt x="1097" y="1584"/>
                  </a:lnTo>
                  <a:lnTo>
                    <a:pt x="1087" y="1588"/>
                  </a:lnTo>
                  <a:lnTo>
                    <a:pt x="1082" y="1608"/>
                  </a:lnTo>
                  <a:lnTo>
                    <a:pt x="1068" y="1616"/>
                  </a:lnTo>
                  <a:lnTo>
                    <a:pt x="1058" y="1626"/>
                  </a:lnTo>
                  <a:lnTo>
                    <a:pt x="1056" y="1651"/>
                  </a:lnTo>
                  <a:lnTo>
                    <a:pt x="1059" y="1669"/>
                  </a:lnTo>
                  <a:lnTo>
                    <a:pt x="1055" y="1682"/>
                  </a:lnTo>
                  <a:lnTo>
                    <a:pt x="1053" y="1688"/>
                  </a:lnTo>
                  <a:lnTo>
                    <a:pt x="1049" y="1696"/>
                  </a:lnTo>
                  <a:lnTo>
                    <a:pt x="1051" y="1707"/>
                  </a:lnTo>
                  <a:lnTo>
                    <a:pt x="1053" y="1716"/>
                  </a:lnTo>
                  <a:lnTo>
                    <a:pt x="1059" y="1731"/>
                  </a:lnTo>
                  <a:lnTo>
                    <a:pt x="1049" y="1740"/>
                  </a:lnTo>
                  <a:lnTo>
                    <a:pt x="1015" y="1735"/>
                  </a:lnTo>
                  <a:lnTo>
                    <a:pt x="1010" y="1740"/>
                  </a:lnTo>
                  <a:lnTo>
                    <a:pt x="973" y="1745"/>
                  </a:lnTo>
                  <a:lnTo>
                    <a:pt x="941" y="1776"/>
                  </a:lnTo>
                  <a:lnTo>
                    <a:pt x="931" y="1789"/>
                  </a:lnTo>
                  <a:lnTo>
                    <a:pt x="918" y="1795"/>
                  </a:lnTo>
                  <a:lnTo>
                    <a:pt x="896" y="1799"/>
                  </a:lnTo>
                  <a:lnTo>
                    <a:pt x="883" y="1828"/>
                  </a:lnTo>
                  <a:lnTo>
                    <a:pt x="869" y="1840"/>
                  </a:lnTo>
                  <a:lnTo>
                    <a:pt x="850" y="1847"/>
                  </a:lnTo>
                  <a:lnTo>
                    <a:pt x="844" y="1841"/>
                  </a:lnTo>
                  <a:lnTo>
                    <a:pt x="838" y="1838"/>
                  </a:lnTo>
                  <a:lnTo>
                    <a:pt x="820" y="1848"/>
                  </a:lnTo>
                  <a:lnTo>
                    <a:pt x="800" y="1858"/>
                  </a:lnTo>
                  <a:lnTo>
                    <a:pt x="788" y="1863"/>
                  </a:lnTo>
                  <a:lnTo>
                    <a:pt x="781" y="1865"/>
                  </a:lnTo>
                  <a:lnTo>
                    <a:pt x="771" y="1894"/>
                  </a:lnTo>
                  <a:lnTo>
                    <a:pt x="771" y="1900"/>
                  </a:lnTo>
                  <a:lnTo>
                    <a:pt x="821" y="1907"/>
                  </a:lnTo>
                  <a:lnTo>
                    <a:pt x="824" y="1927"/>
                  </a:lnTo>
                  <a:lnTo>
                    <a:pt x="827" y="1938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3" name="Freeform 53">
              <a:hlinkClick r:id="" action="ppaction://noaction"/>
              <a:extLst>
                <a:ext uri="{FF2B5EF4-FFF2-40B4-BE49-F238E27FC236}">
                  <a16:creationId xmlns:a16="http://schemas.microsoft.com/office/drawing/2014/main" xmlns="" id="{B6AD7A8C-9A41-4E45-B384-A92DCA8AC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951" y="3208484"/>
              <a:ext cx="972978" cy="1313021"/>
            </a:xfrm>
            <a:custGeom>
              <a:avLst/>
              <a:gdLst/>
              <a:ahLst/>
              <a:cxnLst>
                <a:cxn ang="0">
                  <a:pos x="1186" y="1865"/>
                </a:cxn>
                <a:cxn ang="0">
                  <a:pos x="1095" y="1818"/>
                </a:cxn>
                <a:cxn ang="0">
                  <a:pos x="1315" y="2053"/>
                </a:cxn>
                <a:cxn ang="0">
                  <a:pos x="1452" y="2226"/>
                </a:cxn>
                <a:cxn ang="0">
                  <a:pos x="1612" y="2469"/>
                </a:cxn>
                <a:cxn ang="0">
                  <a:pos x="1729" y="2535"/>
                </a:cxn>
                <a:cxn ang="0">
                  <a:pos x="1848" y="2715"/>
                </a:cxn>
                <a:cxn ang="0">
                  <a:pos x="1803" y="2625"/>
                </a:cxn>
                <a:cxn ang="0">
                  <a:pos x="1792" y="2553"/>
                </a:cxn>
                <a:cxn ang="0">
                  <a:pos x="1959" y="2752"/>
                </a:cxn>
                <a:cxn ang="0">
                  <a:pos x="1959" y="2594"/>
                </a:cxn>
                <a:cxn ang="0">
                  <a:pos x="2031" y="2413"/>
                </a:cxn>
                <a:cxn ang="0">
                  <a:pos x="1906" y="2233"/>
                </a:cxn>
                <a:cxn ang="0">
                  <a:pos x="1841" y="2064"/>
                </a:cxn>
                <a:cxn ang="0">
                  <a:pos x="1784" y="1924"/>
                </a:cxn>
                <a:cxn ang="0">
                  <a:pos x="1720" y="1694"/>
                </a:cxn>
                <a:cxn ang="0">
                  <a:pos x="1587" y="1630"/>
                </a:cxn>
                <a:cxn ang="0">
                  <a:pos x="1394" y="1436"/>
                </a:cxn>
                <a:cxn ang="0">
                  <a:pos x="1267" y="1301"/>
                </a:cxn>
                <a:cxn ang="0">
                  <a:pos x="1214" y="1067"/>
                </a:cxn>
                <a:cxn ang="0">
                  <a:pos x="1177" y="721"/>
                </a:cxn>
                <a:cxn ang="0">
                  <a:pos x="1045" y="564"/>
                </a:cxn>
                <a:cxn ang="0">
                  <a:pos x="899" y="477"/>
                </a:cxn>
                <a:cxn ang="0">
                  <a:pos x="826" y="145"/>
                </a:cxn>
                <a:cxn ang="0">
                  <a:pos x="757" y="41"/>
                </a:cxn>
                <a:cxn ang="0">
                  <a:pos x="670" y="9"/>
                </a:cxn>
                <a:cxn ang="0">
                  <a:pos x="578" y="82"/>
                </a:cxn>
                <a:cxn ang="0">
                  <a:pos x="369" y="315"/>
                </a:cxn>
                <a:cxn ang="0">
                  <a:pos x="209" y="457"/>
                </a:cxn>
                <a:cxn ang="0">
                  <a:pos x="190" y="539"/>
                </a:cxn>
                <a:cxn ang="0">
                  <a:pos x="142" y="488"/>
                </a:cxn>
                <a:cxn ang="0">
                  <a:pos x="85" y="575"/>
                </a:cxn>
                <a:cxn ang="0">
                  <a:pos x="92" y="488"/>
                </a:cxn>
                <a:cxn ang="0">
                  <a:pos x="64" y="617"/>
                </a:cxn>
                <a:cxn ang="0">
                  <a:pos x="17" y="668"/>
                </a:cxn>
                <a:cxn ang="0">
                  <a:pos x="27" y="713"/>
                </a:cxn>
                <a:cxn ang="0">
                  <a:pos x="72" y="813"/>
                </a:cxn>
                <a:cxn ang="0">
                  <a:pos x="135" y="886"/>
                </a:cxn>
                <a:cxn ang="0">
                  <a:pos x="95" y="790"/>
                </a:cxn>
                <a:cxn ang="0">
                  <a:pos x="185" y="855"/>
                </a:cxn>
                <a:cxn ang="0">
                  <a:pos x="221" y="894"/>
                </a:cxn>
                <a:cxn ang="0">
                  <a:pos x="211" y="941"/>
                </a:cxn>
                <a:cxn ang="0">
                  <a:pos x="255" y="942"/>
                </a:cxn>
                <a:cxn ang="0">
                  <a:pos x="314" y="910"/>
                </a:cxn>
                <a:cxn ang="0">
                  <a:pos x="358" y="983"/>
                </a:cxn>
                <a:cxn ang="0">
                  <a:pos x="391" y="1005"/>
                </a:cxn>
                <a:cxn ang="0">
                  <a:pos x="421" y="1042"/>
                </a:cxn>
                <a:cxn ang="0">
                  <a:pos x="460" y="1057"/>
                </a:cxn>
                <a:cxn ang="0">
                  <a:pos x="559" y="1119"/>
                </a:cxn>
                <a:cxn ang="0">
                  <a:pos x="623" y="1178"/>
                </a:cxn>
                <a:cxn ang="0">
                  <a:pos x="716" y="1296"/>
                </a:cxn>
                <a:cxn ang="0">
                  <a:pos x="718" y="1412"/>
                </a:cxn>
                <a:cxn ang="0">
                  <a:pos x="823" y="1537"/>
                </a:cxn>
                <a:cxn ang="0">
                  <a:pos x="806" y="1502"/>
                </a:cxn>
                <a:cxn ang="0">
                  <a:pos x="940" y="1514"/>
                </a:cxn>
                <a:cxn ang="0">
                  <a:pos x="933" y="1620"/>
                </a:cxn>
                <a:cxn ang="0">
                  <a:pos x="913" y="1642"/>
                </a:cxn>
                <a:cxn ang="0">
                  <a:pos x="1096" y="1744"/>
                </a:cxn>
              </a:cxnLst>
              <a:rect l="0" t="0" r="r" b="b"/>
              <a:pathLst>
                <a:path w="2044" h="2755">
                  <a:moveTo>
                    <a:pt x="1190" y="1852"/>
                  </a:moveTo>
                  <a:lnTo>
                    <a:pt x="1168" y="1839"/>
                  </a:lnTo>
                  <a:lnTo>
                    <a:pt x="1148" y="1822"/>
                  </a:lnTo>
                  <a:lnTo>
                    <a:pt x="1125" y="1808"/>
                  </a:lnTo>
                  <a:lnTo>
                    <a:pt x="1109" y="1800"/>
                  </a:lnTo>
                  <a:lnTo>
                    <a:pt x="1118" y="1813"/>
                  </a:lnTo>
                  <a:lnTo>
                    <a:pt x="1135" y="1822"/>
                  </a:lnTo>
                  <a:lnTo>
                    <a:pt x="1149" y="1838"/>
                  </a:lnTo>
                  <a:lnTo>
                    <a:pt x="1166" y="1849"/>
                  </a:lnTo>
                  <a:lnTo>
                    <a:pt x="1186" y="1865"/>
                  </a:lnTo>
                  <a:lnTo>
                    <a:pt x="1166" y="1859"/>
                  </a:lnTo>
                  <a:lnTo>
                    <a:pt x="1147" y="1842"/>
                  </a:lnTo>
                  <a:lnTo>
                    <a:pt x="1103" y="1811"/>
                  </a:lnTo>
                  <a:lnTo>
                    <a:pt x="1052" y="1763"/>
                  </a:lnTo>
                  <a:lnTo>
                    <a:pt x="997" y="1720"/>
                  </a:lnTo>
                  <a:lnTo>
                    <a:pt x="999" y="1731"/>
                  </a:lnTo>
                  <a:lnTo>
                    <a:pt x="1014" y="1744"/>
                  </a:lnTo>
                  <a:lnTo>
                    <a:pt x="1034" y="1766"/>
                  </a:lnTo>
                  <a:lnTo>
                    <a:pt x="1064" y="1794"/>
                  </a:lnTo>
                  <a:lnTo>
                    <a:pt x="1095" y="1818"/>
                  </a:lnTo>
                  <a:lnTo>
                    <a:pt x="1127" y="1845"/>
                  </a:lnTo>
                  <a:lnTo>
                    <a:pt x="1165" y="1872"/>
                  </a:lnTo>
                  <a:lnTo>
                    <a:pt x="1180" y="1890"/>
                  </a:lnTo>
                  <a:lnTo>
                    <a:pt x="1213" y="1911"/>
                  </a:lnTo>
                  <a:lnTo>
                    <a:pt x="1245" y="1931"/>
                  </a:lnTo>
                  <a:lnTo>
                    <a:pt x="1259" y="1971"/>
                  </a:lnTo>
                  <a:lnTo>
                    <a:pt x="1275" y="1990"/>
                  </a:lnTo>
                  <a:lnTo>
                    <a:pt x="1297" y="2019"/>
                  </a:lnTo>
                  <a:lnTo>
                    <a:pt x="1305" y="2037"/>
                  </a:lnTo>
                  <a:lnTo>
                    <a:pt x="1315" y="2053"/>
                  </a:lnTo>
                  <a:lnTo>
                    <a:pt x="1329" y="2067"/>
                  </a:lnTo>
                  <a:lnTo>
                    <a:pt x="1345" y="2095"/>
                  </a:lnTo>
                  <a:lnTo>
                    <a:pt x="1357" y="2112"/>
                  </a:lnTo>
                  <a:lnTo>
                    <a:pt x="1353" y="2134"/>
                  </a:lnTo>
                  <a:lnTo>
                    <a:pt x="1360" y="2157"/>
                  </a:lnTo>
                  <a:lnTo>
                    <a:pt x="1386" y="2181"/>
                  </a:lnTo>
                  <a:lnTo>
                    <a:pt x="1407" y="2205"/>
                  </a:lnTo>
                  <a:lnTo>
                    <a:pt x="1415" y="2202"/>
                  </a:lnTo>
                  <a:lnTo>
                    <a:pt x="1435" y="2209"/>
                  </a:lnTo>
                  <a:lnTo>
                    <a:pt x="1452" y="2226"/>
                  </a:lnTo>
                  <a:lnTo>
                    <a:pt x="1428" y="2219"/>
                  </a:lnTo>
                  <a:lnTo>
                    <a:pt x="1418" y="2213"/>
                  </a:lnTo>
                  <a:lnTo>
                    <a:pt x="1411" y="2224"/>
                  </a:lnTo>
                  <a:lnTo>
                    <a:pt x="1431" y="2233"/>
                  </a:lnTo>
                  <a:lnTo>
                    <a:pt x="1452" y="2244"/>
                  </a:lnTo>
                  <a:lnTo>
                    <a:pt x="1477" y="2278"/>
                  </a:lnTo>
                  <a:lnTo>
                    <a:pt x="1542" y="2358"/>
                  </a:lnTo>
                  <a:lnTo>
                    <a:pt x="1564" y="2409"/>
                  </a:lnTo>
                  <a:lnTo>
                    <a:pt x="1573" y="2419"/>
                  </a:lnTo>
                  <a:lnTo>
                    <a:pt x="1612" y="2469"/>
                  </a:lnTo>
                  <a:lnTo>
                    <a:pt x="1640" y="2483"/>
                  </a:lnTo>
                  <a:lnTo>
                    <a:pt x="1657" y="2493"/>
                  </a:lnTo>
                  <a:lnTo>
                    <a:pt x="1692" y="2518"/>
                  </a:lnTo>
                  <a:lnTo>
                    <a:pt x="1710" y="2525"/>
                  </a:lnTo>
                  <a:lnTo>
                    <a:pt x="1716" y="2513"/>
                  </a:lnTo>
                  <a:lnTo>
                    <a:pt x="1725" y="2513"/>
                  </a:lnTo>
                  <a:lnTo>
                    <a:pt x="1734" y="2524"/>
                  </a:lnTo>
                  <a:lnTo>
                    <a:pt x="1736" y="2541"/>
                  </a:lnTo>
                  <a:lnTo>
                    <a:pt x="1730" y="2548"/>
                  </a:lnTo>
                  <a:lnTo>
                    <a:pt x="1729" y="2535"/>
                  </a:lnTo>
                  <a:lnTo>
                    <a:pt x="1725" y="2531"/>
                  </a:lnTo>
                  <a:lnTo>
                    <a:pt x="1712" y="2534"/>
                  </a:lnTo>
                  <a:lnTo>
                    <a:pt x="1730" y="2559"/>
                  </a:lnTo>
                  <a:lnTo>
                    <a:pt x="1740" y="2572"/>
                  </a:lnTo>
                  <a:lnTo>
                    <a:pt x="1775" y="2615"/>
                  </a:lnTo>
                  <a:lnTo>
                    <a:pt x="1785" y="2659"/>
                  </a:lnTo>
                  <a:lnTo>
                    <a:pt x="1800" y="2667"/>
                  </a:lnTo>
                  <a:lnTo>
                    <a:pt x="1813" y="2679"/>
                  </a:lnTo>
                  <a:lnTo>
                    <a:pt x="1840" y="2704"/>
                  </a:lnTo>
                  <a:lnTo>
                    <a:pt x="1848" y="2715"/>
                  </a:lnTo>
                  <a:lnTo>
                    <a:pt x="1855" y="2724"/>
                  </a:lnTo>
                  <a:lnTo>
                    <a:pt x="1860" y="2728"/>
                  </a:lnTo>
                  <a:lnTo>
                    <a:pt x="1864" y="2732"/>
                  </a:lnTo>
                  <a:lnTo>
                    <a:pt x="1864" y="2726"/>
                  </a:lnTo>
                  <a:lnTo>
                    <a:pt x="1861" y="2715"/>
                  </a:lnTo>
                  <a:lnTo>
                    <a:pt x="1848" y="2701"/>
                  </a:lnTo>
                  <a:lnTo>
                    <a:pt x="1837" y="2687"/>
                  </a:lnTo>
                  <a:lnTo>
                    <a:pt x="1819" y="2663"/>
                  </a:lnTo>
                  <a:lnTo>
                    <a:pt x="1826" y="2653"/>
                  </a:lnTo>
                  <a:lnTo>
                    <a:pt x="1803" y="2625"/>
                  </a:lnTo>
                  <a:lnTo>
                    <a:pt x="1789" y="2593"/>
                  </a:lnTo>
                  <a:lnTo>
                    <a:pt x="1788" y="2568"/>
                  </a:lnTo>
                  <a:lnTo>
                    <a:pt x="1775" y="2549"/>
                  </a:lnTo>
                  <a:lnTo>
                    <a:pt x="1772" y="2535"/>
                  </a:lnTo>
                  <a:lnTo>
                    <a:pt x="1792" y="2518"/>
                  </a:lnTo>
                  <a:lnTo>
                    <a:pt x="1796" y="2521"/>
                  </a:lnTo>
                  <a:lnTo>
                    <a:pt x="1796" y="2531"/>
                  </a:lnTo>
                  <a:lnTo>
                    <a:pt x="1785" y="2535"/>
                  </a:lnTo>
                  <a:lnTo>
                    <a:pt x="1789" y="2548"/>
                  </a:lnTo>
                  <a:lnTo>
                    <a:pt x="1792" y="2553"/>
                  </a:lnTo>
                  <a:lnTo>
                    <a:pt x="1800" y="2584"/>
                  </a:lnTo>
                  <a:lnTo>
                    <a:pt x="1815" y="2611"/>
                  </a:lnTo>
                  <a:lnTo>
                    <a:pt x="1854" y="2645"/>
                  </a:lnTo>
                  <a:lnTo>
                    <a:pt x="1871" y="2681"/>
                  </a:lnTo>
                  <a:lnTo>
                    <a:pt x="1886" y="2732"/>
                  </a:lnTo>
                  <a:lnTo>
                    <a:pt x="1896" y="2748"/>
                  </a:lnTo>
                  <a:lnTo>
                    <a:pt x="1900" y="2755"/>
                  </a:lnTo>
                  <a:lnTo>
                    <a:pt x="1906" y="2755"/>
                  </a:lnTo>
                  <a:lnTo>
                    <a:pt x="1933" y="2753"/>
                  </a:lnTo>
                  <a:lnTo>
                    <a:pt x="1959" y="2752"/>
                  </a:lnTo>
                  <a:lnTo>
                    <a:pt x="1992" y="2749"/>
                  </a:lnTo>
                  <a:lnTo>
                    <a:pt x="1997" y="2742"/>
                  </a:lnTo>
                  <a:lnTo>
                    <a:pt x="1996" y="2725"/>
                  </a:lnTo>
                  <a:lnTo>
                    <a:pt x="1990" y="2711"/>
                  </a:lnTo>
                  <a:lnTo>
                    <a:pt x="1982" y="2700"/>
                  </a:lnTo>
                  <a:lnTo>
                    <a:pt x="1975" y="2674"/>
                  </a:lnTo>
                  <a:lnTo>
                    <a:pt x="1969" y="2655"/>
                  </a:lnTo>
                  <a:lnTo>
                    <a:pt x="1964" y="2641"/>
                  </a:lnTo>
                  <a:lnTo>
                    <a:pt x="1957" y="2607"/>
                  </a:lnTo>
                  <a:lnTo>
                    <a:pt x="1959" y="2594"/>
                  </a:lnTo>
                  <a:lnTo>
                    <a:pt x="1968" y="2575"/>
                  </a:lnTo>
                  <a:lnTo>
                    <a:pt x="1975" y="2558"/>
                  </a:lnTo>
                  <a:lnTo>
                    <a:pt x="1980" y="2548"/>
                  </a:lnTo>
                  <a:lnTo>
                    <a:pt x="1986" y="2538"/>
                  </a:lnTo>
                  <a:lnTo>
                    <a:pt x="2000" y="2517"/>
                  </a:lnTo>
                  <a:lnTo>
                    <a:pt x="2011" y="2492"/>
                  </a:lnTo>
                  <a:lnTo>
                    <a:pt x="2014" y="2465"/>
                  </a:lnTo>
                  <a:lnTo>
                    <a:pt x="2007" y="2440"/>
                  </a:lnTo>
                  <a:lnTo>
                    <a:pt x="2014" y="2426"/>
                  </a:lnTo>
                  <a:lnTo>
                    <a:pt x="2031" y="2413"/>
                  </a:lnTo>
                  <a:lnTo>
                    <a:pt x="2044" y="2393"/>
                  </a:lnTo>
                  <a:lnTo>
                    <a:pt x="2042" y="2378"/>
                  </a:lnTo>
                  <a:lnTo>
                    <a:pt x="2038" y="2362"/>
                  </a:lnTo>
                  <a:lnTo>
                    <a:pt x="2024" y="2343"/>
                  </a:lnTo>
                  <a:lnTo>
                    <a:pt x="2010" y="2340"/>
                  </a:lnTo>
                  <a:lnTo>
                    <a:pt x="1987" y="2338"/>
                  </a:lnTo>
                  <a:lnTo>
                    <a:pt x="1959" y="2326"/>
                  </a:lnTo>
                  <a:lnTo>
                    <a:pt x="1934" y="2296"/>
                  </a:lnTo>
                  <a:lnTo>
                    <a:pt x="1924" y="2267"/>
                  </a:lnTo>
                  <a:lnTo>
                    <a:pt x="1906" y="2233"/>
                  </a:lnTo>
                  <a:lnTo>
                    <a:pt x="1896" y="2217"/>
                  </a:lnTo>
                  <a:lnTo>
                    <a:pt x="1882" y="2198"/>
                  </a:lnTo>
                  <a:lnTo>
                    <a:pt x="1869" y="2181"/>
                  </a:lnTo>
                  <a:lnTo>
                    <a:pt x="1861" y="2167"/>
                  </a:lnTo>
                  <a:lnTo>
                    <a:pt x="1854" y="2149"/>
                  </a:lnTo>
                  <a:lnTo>
                    <a:pt x="1847" y="2126"/>
                  </a:lnTo>
                  <a:lnTo>
                    <a:pt x="1848" y="2109"/>
                  </a:lnTo>
                  <a:lnTo>
                    <a:pt x="1847" y="2104"/>
                  </a:lnTo>
                  <a:lnTo>
                    <a:pt x="1844" y="2082"/>
                  </a:lnTo>
                  <a:lnTo>
                    <a:pt x="1841" y="2064"/>
                  </a:lnTo>
                  <a:lnTo>
                    <a:pt x="1824" y="2042"/>
                  </a:lnTo>
                  <a:lnTo>
                    <a:pt x="1815" y="2022"/>
                  </a:lnTo>
                  <a:lnTo>
                    <a:pt x="1813" y="2021"/>
                  </a:lnTo>
                  <a:lnTo>
                    <a:pt x="1812" y="2018"/>
                  </a:lnTo>
                  <a:lnTo>
                    <a:pt x="1807" y="2014"/>
                  </a:lnTo>
                  <a:lnTo>
                    <a:pt x="1805" y="2002"/>
                  </a:lnTo>
                  <a:lnTo>
                    <a:pt x="1799" y="1977"/>
                  </a:lnTo>
                  <a:lnTo>
                    <a:pt x="1795" y="1955"/>
                  </a:lnTo>
                  <a:lnTo>
                    <a:pt x="1789" y="1936"/>
                  </a:lnTo>
                  <a:lnTo>
                    <a:pt x="1784" y="1924"/>
                  </a:lnTo>
                  <a:lnTo>
                    <a:pt x="1784" y="1908"/>
                  </a:lnTo>
                  <a:lnTo>
                    <a:pt x="1789" y="1887"/>
                  </a:lnTo>
                  <a:lnTo>
                    <a:pt x="1788" y="1870"/>
                  </a:lnTo>
                  <a:lnTo>
                    <a:pt x="1778" y="1842"/>
                  </a:lnTo>
                  <a:lnTo>
                    <a:pt x="1781" y="1820"/>
                  </a:lnTo>
                  <a:lnTo>
                    <a:pt x="1774" y="1794"/>
                  </a:lnTo>
                  <a:lnTo>
                    <a:pt x="1761" y="1769"/>
                  </a:lnTo>
                  <a:lnTo>
                    <a:pt x="1748" y="1738"/>
                  </a:lnTo>
                  <a:lnTo>
                    <a:pt x="1737" y="1711"/>
                  </a:lnTo>
                  <a:lnTo>
                    <a:pt x="1720" y="1694"/>
                  </a:lnTo>
                  <a:lnTo>
                    <a:pt x="1702" y="1666"/>
                  </a:lnTo>
                  <a:lnTo>
                    <a:pt x="1685" y="1640"/>
                  </a:lnTo>
                  <a:lnTo>
                    <a:pt x="1675" y="1634"/>
                  </a:lnTo>
                  <a:lnTo>
                    <a:pt x="1674" y="1633"/>
                  </a:lnTo>
                  <a:lnTo>
                    <a:pt x="1661" y="1624"/>
                  </a:lnTo>
                  <a:lnTo>
                    <a:pt x="1654" y="1616"/>
                  </a:lnTo>
                  <a:lnTo>
                    <a:pt x="1643" y="1607"/>
                  </a:lnTo>
                  <a:lnTo>
                    <a:pt x="1623" y="1616"/>
                  </a:lnTo>
                  <a:lnTo>
                    <a:pt x="1602" y="1621"/>
                  </a:lnTo>
                  <a:lnTo>
                    <a:pt x="1587" y="1630"/>
                  </a:lnTo>
                  <a:lnTo>
                    <a:pt x="1568" y="1633"/>
                  </a:lnTo>
                  <a:lnTo>
                    <a:pt x="1542" y="1644"/>
                  </a:lnTo>
                  <a:lnTo>
                    <a:pt x="1512" y="1649"/>
                  </a:lnTo>
                  <a:lnTo>
                    <a:pt x="1488" y="1635"/>
                  </a:lnTo>
                  <a:lnTo>
                    <a:pt x="1476" y="1614"/>
                  </a:lnTo>
                  <a:lnTo>
                    <a:pt x="1462" y="1586"/>
                  </a:lnTo>
                  <a:lnTo>
                    <a:pt x="1449" y="1551"/>
                  </a:lnTo>
                  <a:lnTo>
                    <a:pt x="1440" y="1517"/>
                  </a:lnTo>
                  <a:lnTo>
                    <a:pt x="1421" y="1475"/>
                  </a:lnTo>
                  <a:lnTo>
                    <a:pt x="1394" y="1436"/>
                  </a:lnTo>
                  <a:lnTo>
                    <a:pt x="1383" y="1401"/>
                  </a:lnTo>
                  <a:lnTo>
                    <a:pt x="1365" y="1389"/>
                  </a:lnTo>
                  <a:lnTo>
                    <a:pt x="1350" y="1381"/>
                  </a:lnTo>
                  <a:lnTo>
                    <a:pt x="1342" y="1357"/>
                  </a:lnTo>
                  <a:lnTo>
                    <a:pt x="1335" y="1336"/>
                  </a:lnTo>
                  <a:lnTo>
                    <a:pt x="1314" y="1327"/>
                  </a:lnTo>
                  <a:lnTo>
                    <a:pt x="1303" y="1329"/>
                  </a:lnTo>
                  <a:lnTo>
                    <a:pt x="1290" y="1322"/>
                  </a:lnTo>
                  <a:lnTo>
                    <a:pt x="1286" y="1319"/>
                  </a:lnTo>
                  <a:lnTo>
                    <a:pt x="1267" y="1301"/>
                  </a:lnTo>
                  <a:lnTo>
                    <a:pt x="1259" y="1274"/>
                  </a:lnTo>
                  <a:lnTo>
                    <a:pt x="1255" y="1247"/>
                  </a:lnTo>
                  <a:lnTo>
                    <a:pt x="1253" y="1242"/>
                  </a:lnTo>
                  <a:lnTo>
                    <a:pt x="1242" y="1218"/>
                  </a:lnTo>
                  <a:lnTo>
                    <a:pt x="1232" y="1192"/>
                  </a:lnTo>
                  <a:lnTo>
                    <a:pt x="1228" y="1181"/>
                  </a:lnTo>
                  <a:lnTo>
                    <a:pt x="1224" y="1156"/>
                  </a:lnTo>
                  <a:lnTo>
                    <a:pt x="1221" y="1132"/>
                  </a:lnTo>
                  <a:lnTo>
                    <a:pt x="1217" y="1104"/>
                  </a:lnTo>
                  <a:lnTo>
                    <a:pt x="1214" y="1067"/>
                  </a:lnTo>
                  <a:lnTo>
                    <a:pt x="1218" y="1012"/>
                  </a:lnTo>
                  <a:lnTo>
                    <a:pt x="1228" y="974"/>
                  </a:lnTo>
                  <a:lnTo>
                    <a:pt x="1232" y="944"/>
                  </a:lnTo>
                  <a:lnTo>
                    <a:pt x="1235" y="911"/>
                  </a:lnTo>
                  <a:lnTo>
                    <a:pt x="1235" y="868"/>
                  </a:lnTo>
                  <a:lnTo>
                    <a:pt x="1242" y="847"/>
                  </a:lnTo>
                  <a:lnTo>
                    <a:pt x="1238" y="803"/>
                  </a:lnTo>
                  <a:lnTo>
                    <a:pt x="1218" y="769"/>
                  </a:lnTo>
                  <a:lnTo>
                    <a:pt x="1192" y="738"/>
                  </a:lnTo>
                  <a:lnTo>
                    <a:pt x="1177" y="721"/>
                  </a:lnTo>
                  <a:lnTo>
                    <a:pt x="1169" y="705"/>
                  </a:lnTo>
                  <a:lnTo>
                    <a:pt x="1152" y="700"/>
                  </a:lnTo>
                  <a:lnTo>
                    <a:pt x="1137" y="693"/>
                  </a:lnTo>
                  <a:lnTo>
                    <a:pt x="1132" y="674"/>
                  </a:lnTo>
                  <a:lnTo>
                    <a:pt x="1124" y="643"/>
                  </a:lnTo>
                  <a:lnTo>
                    <a:pt x="1124" y="613"/>
                  </a:lnTo>
                  <a:lnTo>
                    <a:pt x="1117" y="581"/>
                  </a:lnTo>
                  <a:lnTo>
                    <a:pt x="1092" y="567"/>
                  </a:lnTo>
                  <a:lnTo>
                    <a:pt x="1071" y="565"/>
                  </a:lnTo>
                  <a:lnTo>
                    <a:pt x="1045" y="564"/>
                  </a:lnTo>
                  <a:lnTo>
                    <a:pt x="1027" y="563"/>
                  </a:lnTo>
                  <a:lnTo>
                    <a:pt x="1000" y="557"/>
                  </a:lnTo>
                  <a:lnTo>
                    <a:pt x="971" y="548"/>
                  </a:lnTo>
                  <a:lnTo>
                    <a:pt x="951" y="553"/>
                  </a:lnTo>
                  <a:lnTo>
                    <a:pt x="933" y="544"/>
                  </a:lnTo>
                  <a:lnTo>
                    <a:pt x="920" y="534"/>
                  </a:lnTo>
                  <a:lnTo>
                    <a:pt x="916" y="527"/>
                  </a:lnTo>
                  <a:lnTo>
                    <a:pt x="907" y="516"/>
                  </a:lnTo>
                  <a:lnTo>
                    <a:pt x="906" y="509"/>
                  </a:lnTo>
                  <a:lnTo>
                    <a:pt x="899" y="477"/>
                  </a:lnTo>
                  <a:lnTo>
                    <a:pt x="892" y="439"/>
                  </a:lnTo>
                  <a:lnTo>
                    <a:pt x="891" y="408"/>
                  </a:lnTo>
                  <a:lnTo>
                    <a:pt x="892" y="383"/>
                  </a:lnTo>
                  <a:lnTo>
                    <a:pt x="884" y="345"/>
                  </a:lnTo>
                  <a:lnTo>
                    <a:pt x="874" y="298"/>
                  </a:lnTo>
                  <a:lnTo>
                    <a:pt x="868" y="273"/>
                  </a:lnTo>
                  <a:lnTo>
                    <a:pt x="854" y="248"/>
                  </a:lnTo>
                  <a:lnTo>
                    <a:pt x="844" y="221"/>
                  </a:lnTo>
                  <a:lnTo>
                    <a:pt x="840" y="173"/>
                  </a:lnTo>
                  <a:lnTo>
                    <a:pt x="826" y="145"/>
                  </a:lnTo>
                  <a:lnTo>
                    <a:pt x="823" y="124"/>
                  </a:lnTo>
                  <a:lnTo>
                    <a:pt x="822" y="103"/>
                  </a:lnTo>
                  <a:lnTo>
                    <a:pt x="810" y="83"/>
                  </a:lnTo>
                  <a:lnTo>
                    <a:pt x="803" y="68"/>
                  </a:lnTo>
                  <a:lnTo>
                    <a:pt x="798" y="63"/>
                  </a:lnTo>
                  <a:lnTo>
                    <a:pt x="791" y="61"/>
                  </a:lnTo>
                  <a:lnTo>
                    <a:pt x="778" y="49"/>
                  </a:lnTo>
                  <a:lnTo>
                    <a:pt x="772" y="46"/>
                  </a:lnTo>
                  <a:lnTo>
                    <a:pt x="765" y="41"/>
                  </a:lnTo>
                  <a:lnTo>
                    <a:pt x="757" y="41"/>
                  </a:lnTo>
                  <a:lnTo>
                    <a:pt x="751" y="37"/>
                  </a:lnTo>
                  <a:lnTo>
                    <a:pt x="744" y="30"/>
                  </a:lnTo>
                  <a:lnTo>
                    <a:pt x="739" y="24"/>
                  </a:lnTo>
                  <a:lnTo>
                    <a:pt x="732" y="17"/>
                  </a:lnTo>
                  <a:lnTo>
                    <a:pt x="725" y="10"/>
                  </a:lnTo>
                  <a:lnTo>
                    <a:pt x="713" y="10"/>
                  </a:lnTo>
                  <a:lnTo>
                    <a:pt x="701" y="13"/>
                  </a:lnTo>
                  <a:lnTo>
                    <a:pt x="685" y="14"/>
                  </a:lnTo>
                  <a:lnTo>
                    <a:pt x="680" y="13"/>
                  </a:lnTo>
                  <a:lnTo>
                    <a:pt x="670" y="9"/>
                  </a:lnTo>
                  <a:lnTo>
                    <a:pt x="664" y="6"/>
                  </a:lnTo>
                  <a:lnTo>
                    <a:pt x="659" y="0"/>
                  </a:lnTo>
                  <a:lnTo>
                    <a:pt x="649" y="0"/>
                  </a:lnTo>
                  <a:lnTo>
                    <a:pt x="645" y="4"/>
                  </a:lnTo>
                  <a:lnTo>
                    <a:pt x="639" y="7"/>
                  </a:lnTo>
                  <a:lnTo>
                    <a:pt x="629" y="13"/>
                  </a:lnTo>
                  <a:lnTo>
                    <a:pt x="608" y="23"/>
                  </a:lnTo>
                  <a:lnTo>
                    <a:pt x="585" y="31"/>
                  </a:lnTo>
                  <a:lnTo>
                    <a:pt x="587" y="41"/>
                  </a:lnTo>
                  <a:lnTo>
                    <a:pt x="578" y="82"/>
                  </a:lnTo>
                  <a:lnTo>
                    <a:pt x="563" y="122"/>
                  </a:lnTo>
                  <a:lnTo>
                    <a:pt x="540" y="153"/>
                  </a:lnTo>
                  <a:lnTo>
                    <a:pt x="518" y="186"/>
                  </a:lnTo>
                  <a:lnTo>
                    <a:pt x="495" y="211"/>
                  </a:lnTo>
                  <a:lnTo>
                    <a:pt x="472" y="234"/>
                  </a:lnTo>
                  <a:lnTo>
                    <a:pt x="469" y="235"/>
                  </a:lnTo>
                  <a:lnTo>
                    <a:pt x="450" y="253"/>
                  </a:lnTo>
                  <a:lnTo>
                    <a:pt x="425" y="273"/>
                  </a:lnTo>
                  <a:lnTo>
                    <a:pt x="401" y="295"/>
                  </a:lnTo>
                  <a:lnTo>
                    <a:pt x="369" y="315"/>
                  </a:lnTo>
                  <a:lnTo>
                    <a:pt x="338" y="335"/>
                  </a:lnTo>
                  <a:lnTo>
                    <a:pt x="310" y="353"/>
                  </a:lnTo>
                  <a:lnTo>
                    <a:pt x="286" y="374"/>
                  </a:lnTo>
                  <a:lnTo>
                    <a:pt x="280" y="377"/>
                  </a:lnTo>
                  <a:lnTo>
                    <a:pt x="269" y="384"/>
                  </a:lnTo>
                  <a:lnTo>
                    <a:pt x="214" y="415"/>
                  </a:lnTo>
                  <a:lnTo>
                    <a:pt x="206" y="429"/>
                  </a:lnTo>
                  <a:lnTo>
                    <a:pt x="187" y="457"/>
                  </a:lnTo>
                  <a:lnTo>
                    <a:pt x="193" y="466"/>
                  </a:lnTo>
                  <a:lnTo>
                    <a:pt x="209" y="457"/>
                  </a:lnTo>
                  <a:lnTo>
                    <a:pt x="216" y="460"/>
                  </a:lnTo>
                  <a:lnTo>
                    <a:pt x="220" y="473"/>
                  </a:lnTo>
                  <a:lnTo>
                    <a:pt x="204" y="475"/>
                  </a:lnTo>
                  <a:lnTo>
                    <a:pt x="203" y="494"/>
                  </a:lnTo>
                  <a:lnTo>
                    <a:pt x="210" y="522"/>
                  </a:lnTo>
                  <a:lnTo>
                    <a:pt x="214" y="544"/>
                  </a:lnTo>
                  <a:lnTo>
                    <a:pt x="197" y="575"/>
                  </a:lnTo>
                  <a:lnTo>
                    <a:pt x="203" y="544"/>
                  </a:lnTo>
                  <a:lnTo>
                    <a:pt x="200" y="543"/>
                  </a:lnTo>
                  <a:lnTo>
                    <a:pt x="190" y="539"/>
                  </a:lnTo>
                  <a:lnTo>
                    <a:pt x="195" y="526"/>
                  </a:lnTo>
                  <a:lnTo>
                    <a:pt x="187" y="527"/>
                  </a:lnTo>
                  <a:lnTo>
                    <a:pt x="183" y="518"/>
                  </a:lnTo>
                  <a:lnTo>
                    <a:pt x="178" y="506"/>
                  </a:lnTo>
                  <a:lnTo>
                    <a:pt x="175" y="491"/>
                  </a:lnTo>
                  <a:lnTo>
                    <a:pt x="173" y="470"/>
                  </a:lnTo>
                  <a:lnTo>
                    <a:pt x="161" y="457"/>
                  </a:lnTo>
                  <a:lnTo>
                    <a:pt x="145" y="446"/>
                  </a:lnTo>
                  <a:lnTo>
                    <a:pt x="142" y="456"/>
                  </a:lnTo>
                  <a:lnTo>
                    <a:pt x="142" y="488"/>
                  </a:lnTo>
                  <a:lnTo>
                    <a:pt x="127" y="525"/>
                  </a:lnTo>
                  <a:lnTo>
                    <a:pt x="119" y="518"/>
                  </a:lnTo>
                  <a:lnTo>
                    <a:pt x="113" y="533"/>
                  </a:lnTo>
                  <a:lnTo>
                    <a:pt x="123" y="540"/>
                  </a:lnTo>
                  <a:lnTo>
                    <a:pt x="117" y="554"/>
                  </a:lnTo>
                  <a:lnTo>
                    <a:pt x="109" y="543"/>
                  </a:lnTo>
                  <a:lnTo>
                    <a:pt x="105" y="541"/>
                  </a:lnTo>
                  <a:lnTo>
                    <a:pt x="102" y="560"/>
                  </a:lnTo>
                  <a:lnTo>
                    <a:pt x="97" y="578"/>
                  </a:lnTo>
                  <a:lnTo>
                    <a:pt x="85" y="575"/>
                  </a:lnTo>
                  <a:lnTo>
                    <a:pt x="79" y="570"/>
                  </a:lnTo>
                  <a:lnTo>
                    <a:pt x="78" y="561"/>
                  </a:lnTo>
                  <a:lnTo>
                    <a:pt x="86" y="543"/>
                  </a:lnTo>
                  <a:lnTo>
                    <a:pt x="99" y="515"/>
                  </a:lnTo>
                  <a:lnTo>
                    <a:pt x="105" y="513"/>
                  </a:lnTo>
                  <a:lnTo>
                    <a:pt x="114" y="509"/>
                  </a:lnTo>
                  <a:lnTo>
                    <a:pt x="124" y="485"/>
                  </a:lnTo>
                  <a:lnTo>
                    <a:pt x="119" y="474"/>
                  </a:lnTo>
                  <a:lnTo>
                    <a:pt x="110" y="475"/>
                  </a:lnTo>
                  <a:lnTo>
                    <a:pt x="92" y="488"/>
                  </a:lnTo>
                  <a:lnTo>
                    <a:pt x="79" y="516"/>
                  </a:lnTo>
                  <a:lnTo>
                    <a:pt x="58" y="558"/>
                  </a:lnTo>
                  <a:lnTo>
                    <a:pt x="34" y="602"/>
                  </a:lnTo>
                  <a:lnTo>
                    <a:pt x="19" y="641"/>
                  </a:lnTo>
                  <a:lnTo>
                    <a:pt x="26" y="631"/>
                  </a:lnTo>
                  <a:lnTo>
                    <a:pt x="34" y="615"/>
                  </a:lnTo>
                  <a:lnTo>
                    <a:pt x="55" y="598"/>
                  </a:lnTo>
                  <a:lnTo>
                    <a:pt x="67" y="589"/>
                  </a:lnTo>
                  <a:lnTo>
                    <a:pt x="67" y="598"/>
                  </a:lnTo>
                  <a:lnTo>
                    <a:pt x="64" y="617"/>
                  </a:lnTo>
                  <a:lnTo>
                    <a:pt x="55" y="631"/>
                  </a:lnTo>
                  <a:lnTo>
                    <a:pt x="51" y="647"/>
                  </a:lnTo>
                  <a:lnTo>
                    <a:pt x="45" y="640"/>
                  </a:lnTo>
                  <a:lnTo>
                    <a:pt x="52" y="620"/>
                  </a:lnTo>
                  <a:lnTo>
                    <a:pt x="54" y="610"/>
                  </a:lnTo>
                  <a:lnTo>
                    <a:pt x="40" y="626"/>
                  </a:lnTo>
                  <a:lnTo>
                    <a:pt x="37" y="636"/>
                  </a:lnTo>
                  <a:lnTo>
                    <a:pt x="29" y="648"/>
                  </a:lnTo>
                  <a:lnTo>
                    <a:pt x="19" y="657"/>
                  </a:lnTo>
                  <a:lnTo>
                    <a:pt x="17" y="668"/>
                  </a:lnTo>
                  <a:lnTo>
                    <a:pt x="24" y="669"/>
                  </a:lnTo>
                  <a:lnTo>
                    <a:pt x="34" y="662"/>
                  </a:lnTo>
                  <a:lnTo>
                    <a:pt x="36" y="669"/>
                  </a:lnTo>
                  <a:lnTo>
                    <a:pt x="36" y="690"/>
                  </a:lnTo>
                  <a:lnTo>
                    <a:pt x="26" y="683"/>
                  </a:lnTo>
                  <a:lnTo>
                    <a:pt x="24" y="686"/>
                  </a:lnTo>
                  <a:lnTo>
                    <a:pt x="15" y="690"/>
                  </a:lnTo>
                  <a:lnTo>
                    <a:pt x="12" y="702"/>
                  </a:lnTo>
                  <a:lnTo>
                    <a:pt x="20" y="712"/>
                  </a:lnTo>
                  <a:lnTo>
                    <a:pt x="27" y="713"/>
                  </a:lnTo>
                  <a:lnTo>
                    <a:pt x="34" y="740"/>
                  </a:lnTo>
                  <a:lnTo>
                    <a:pt x="19" y="728"/>
                  </a:lnTo>
                  <a:lnTo>
                    <a:pt x="13" y="734"/>
                  </a:lnTo>
                  <a:lnTo>
                    <a:pt x="22" y="768"/>
                  </a:lnTo>
                  <a:lnTo>
                    <a:pt x="29" y="768"/>
                  </a:lnTo>
                  <a:lnTo>
                    <a:pt x="30" y="764"/>
                  </a:lnTo>
                  <a:lnTo>
                    <a:pt x="44" y="769"/>
                  </a:lnTo>
                  <a:lnTo>
                    <a:pt x="69" y="780"/>
                  </a:lnTo>
                  <a:lnTo>
                    <a:pt x="74" y="789"/>
                  </a:lnTo>
                  <a:lnTo>
                    <a:pt x="72" y="813"/>
                  </a:lnTo>
                  <a:lnTo>
                    <a:pt x="58" y="811"/>
                  </a:lnTo>
                  <a:lnTo>
                    <a:pt x="41" y="804"/>
                  </a:lnTo>
                  <a:lnTo>
                    <a:pt x="27" y="796"/>
                  </a:lnTo>
                  <a:lnTo>
                    <a:pt x="19" y="795"/>
                  </a:lnTo>
                  <a:lnTo>
                    <a:pt x="0" y="806"/>
                  </a:lnTo>
                  <a:lnTo>
                    <a:pt x="19" y="811"/>
                  </a:lnTo>
                  <a:lnTo>
                    <a:pt x="40" y="824"/>
                  </a:lnTo>
                  <a:lnTo>
                    <a:pt x="90" y="851"/>
                  </a:lnTo>
                  <a:lnTo>
                    <a:pt x="116" y="876"/>
                  </a:lnTo>
                  <a:lnTo>
                    <a:pt x="135" y="886"/>
                  </a:lnTo>
                  <a:lnTo>
                    <a:pt x="131" y="868"/>
                  </a:lnTo>
                  <a:lnTo>
                    <a:pt x="119" y="855"/>
                  </a:lnTo>
                  <a:lnTo>
                    <a:pt x="99" y="844"/>
                  </a:lnTo>
                  <a:lnTo>
                    <a:pt x="78" y="828"/>
                  </a:lnTo>
                  <a:lnTo>
                    <a:pt x="72" y="823"/>
                  </a:lnTo>
                  <a:lnTo>
                    <a:pt x="88" y="830"/>
                  </a:lnTo>
                  <a:lnTo>
                    <a:pt x="93" y="820"/>
                  </a:lnTo>
                  <a:lnTo>
                    <a:pt x="95" y="813"/>
                  </a:lnTo>
                  <a:lnTo>
                    <a:pt x="88" y="793"/>
                  </a:lnTo>
                  <a:lnTo>
                    <a:pt x="95" y="790"/>
                  </a:lnTo>
                  <a:lnTo>
                    <a:pt x="107" y="806"/>
                  </a:lnTo>
                  <a:lnTo>
                    <a:pt x="109" y="816"/>
                  </a:lnTo>
                  <a:lnTo>
                    <a:pt x="117" y="818"/>
                  </a:lnTo>
                  <a:lnTo>
                    <a:pt x="114" y="827"/>
                  </a:lnTo>
                  <a:lnTo>
                    <a:pt x="116" y="831"/>
                  </a:lnTo>
                  <a:lnTo>
                    <a:pt x="131" y="855"/>
                  </a:lnTo>
                  <a:lnTo>
                    <a:pt x="155" y="865"/>
                  </a:lnTo>
                  <a:lnTo>
                    <a:pt x="161" y="855"/>
                  </a:lnTo>
                  <a:lnTo>
                    <a:pt x="178" y="863"/>
                  </a:lnTo>
                  <a:lnTo>
                    <a:pt x="185" y="855"/>
                  </a:lnTo>
                  <a:lnTo>
                    <a:pt x="190" y="859"/>
                  </a:lnTo>
                  <a:lnTo>
                    <a:pt x="199" y="840"/>
                  </a:lnTo>
                  <a:lnTo>
                    <a:pt x="204" y="834"/>
                  </a:lnTo>
                  <a:lnTo>
                    <a:pt x="218" y="848"/>
                  </a:lnTo>
                  <a:lnTo>
                    <a:pt x="224" y="862"/>
                  </a:lnTo>
                  <a:lnTo>
                    <a:pt x="235" y="869"/>
                  </a:lnTo>
                  <a:lnTo>
                    <a:pt x="249" y="883"/>
                  </a:lnTo>
                  <a:lnTo>
                    <a:pt x="234" y="879"/>
                  </a:lnTo>
                  <a:lnTo>
                    <a:pt x="228" y="877"/>
                  </a:lnTo>
                  <a:lnTo>
                    <a:pt x="221" y="894"/>
                  </a:lnTo>
                  <a:lnTo>
                    <a:pt x="206" y="889"/>
                  </a:lnTo>
                  <a:lnTo>
                    <a:pt x="204" y="890"/>
                  </a:lnTo>
                  <a:lnTo>
                    <a:pt x="211" y="901"/>
                  </a:lnTo>
                  <a:lnTo>
                    <a:pt x="204" y="899"/>
                  </a:lnTo>
                  <a:lnTo>
                    <a:pt x="199" y="906"/>
                  </a:lnTo>
                  <a:lnTo>
                    <a:pt x="186" y="903"/>
                  </a:lnTo>
                  <a:lnTo>
                    <a:pt x="179" y="903"/>
                  </a:lnTo>
                  <a:lnTo>
                    <a:pt x="173" y="915"/>
                  </a:lnTo>
                  <a:lnTo>
                    <a:pt x="190" y="928"/>
                  </a:lnTo>
                  <a:lnTo>
                    <a:pt x="211" y="941"/>
                  </a:lnTo>
                  <a:lnTo>
                    <a:pt x="210" y="946"/>
                  </a:lnTo>
                  <a:lnTo>
                    <a:pt x="234" y="959"/>
                  </a:lnTo>
                  <a:lnTo>
                    <a:pt x="249" y="969"/>
                  </a:lnTo>
                  <a:lnTo>
                    <a:pt x="248" y="962"/>
                  </a:lnTo>
                  <a:lnTo>
                    <a:pt x="262" y="966"/>
                  </a:lnTo>
                  <a:lnTo>
                    <a:pt x="275" y="969"/>
                  </a:lnTo>
                  <a:lnTo>
                    <a:pt x="283" y="958"/>
                  </a:lnTo>
                  <a:lnTo>
                    <a:pt x="277" y="956"/>
                  </a:lnTo>
                  <a:lnTo>
                    <a:pt x="266" y="955"/>
                  </a:lnTo>
                  <a:lnTo>
                    <a:pt x="255" y="942"/>
                  </a:lnTo>
                  <a:lnTo>
                    <a:pt x="269" y="931"/>
                  </a:lnTo>
                  <a:lnTo>
                    <a:pt x="283" y="934"/>
                  </a:lnTo>
                  <a:lnTo>
                    <a:pt x="294" y="939"/>
                  </a:lnTo>
                  <a:lnTo>
                    <a:pt x="301" y="955"/>
                  </a:lnTo>
                  <a:lnTo>
                    <a:pt x="310" y="955"/>
                  </a:lnTo>
                  <a:lnTo>
                    <a:pt x="318" y="942"/>
                  </a:lnTo>
                  <a:lnTo>
                    <a:pt x="313" y="928"/>
                  </a:lnTo>
                  <a:lnTo>
                    <a:pt x="308" y="914"/>
                  </a:lnTo>
                  <a:lnTo>
                    <a:pt x="313" y="915"/>
                  </a:lnTo>
                  <a:lnTo>
                    <a:pt x="314" y="910"/>
                  </a:lnTo>
                  <a:lnTo>
                    <a:pt x="318" y="904"/>
                  </a:lnTo>
                  <a:lnTo>
                    <a:pt x="331" y="904"/>
                  </a:lnTo>
                  <a:lnTo>
                    <a:pt x="337" y="907"/>
                  </a:lnTo>
                  <a:lnTo>
                    <a:pt x="345" y="907"/>
                  </a:lnTo>
                  <a:lnTo>
                    <a:pt x="349" y="903"/>
                  </a:lnTo>
                  <a:lnTo>
                    <a:pt x="353" y="911"/>
                  </a:lnTo>
                  <a:lnTo>
                    <a:pt x="352" y="928"/>
                  </a:lnTo>
                  <a:lnTo>
                    <a:pt x="351" y="945"/>
                  </a:lnTo>
                  <a:lnTo>
                    <a:pt x="349" y="960"/>
                  </a:lnTo>
                  <a:lnTo>
                    <a:pt x="358" y="983"/>
                  </a:lnTo>
                  <a:lnTo>
                    <a:pt x="356" y="991"/>
                  </a:lnTo>
                  <a:lnTo>
                    <a:pt x="367" y="977"/>
                  </a:lnTo>
                  <a:lnTo>
                    <a:pt x="373" y="969"/>
                  </a:lnTo>
                  <a:lnTo>
                    <a:pt x="379" y="977"/>
                  </a:lnTo>
                  <a:lnTo>
                    <a:pt x="387" y="994"/>
                  </a:lnTo>
                  <a:lnTo>
                    <a:pt x="379" y="1003"/>
                  </a:lnTo>
                  <a:lnTo>
                    <a:pt x="372" y="1003"/>
                  </a:lnTo>
                  <a:lnTo>
                    <a:pt x="369" y="1015"/>
                  </a:lnTo>
                  <a:lnTo>
                    <a:pt x="380" y="1011"/>
                  </a:lnTo>
                  <a:lnTo>
                    <a:pt x="391" y="1005"/>
                  </a:lnTo>
                  <a:lnTo>
                    <a:pt x="393" y="1010"/>
                  </a:lnTo>
                  <a:lnTo>
                    <a:pt x="389" y="1019"/>
                  </a:lnTo>
                  <a:lnTo>
                    <a:pt x="379" y="1027"/>
                  </a:lnTo>
                  <a:lnTo>
                    <a:pt x="396" y="1025"/>
                  </a:lnTo>
                  <a:lnTo>
                    <a:pt x="414" y="1018"/>
                  </a:lnTo>
                  <a:lnTo>
                    <a:pt x="428" y="1031"/>
                  </a:lnTo>
                  <a:lnTo>
                    <a:pt x="439" y="1046"/>
                  </a:lnTo>
                  <a:lnTo>
                    <a:pt x="435" y="1052"/>
                  </a:lnTo>
                  <a:lnTo>
                    <a:pt x="427" y="1045"/>
                  </a:lnTo>
                  <a:lnTo>
                    <a:pt x="421" y="1042"/>
                  </a:lnTo>
                  <a:lnTo>
                    <a:pt x="407" y="1043"/>
                  </a:lnTo>
                  <a:lnTo>
                    <a:pt x="391" y="1038"/>
                  </a:lnTo>
                  <a:lnTo>
                    <a:pt x="393" y="1043"/>
                  </a:lnTo>
                  <a:lnTo>
                    <a:pt x="401" y="1050"/>
                  </a:lnTo>
                  <a:lnTo>
                    <a:pt x="420" y="1055"/>
                  </a:lnTo>
                  <a:lnTo>
                    <a:pt x="441" y="1077"/>
                  </a:lnTo>
                  <a:lnTo>
                    <a:pt x="452" y="1077"/>
                  </a:lnTo>
                  <a:lnTo>
                    <a:pt x="457" y="1067"/>
                  </a:lnTo>
                  <a:lnTo>
                    <a:pt x="462" y="1067"/>
                  </a:lnTo>
                  <a:lnTo>
                    <a:pt x="460" y="1057"/>
                  </a:lnTo>
                  <a:lnTo>
                    <a:pt x="457" y="1050"/>
                  </a:lnTo>
                  <a:lnTo>
                    <a:pt x="474" y="1063"/>
                  </a:lnTo>
                  <a:lnTo>
                    <a:pt x="484" y="1076"/>
                  </a:lnTo>
                  <a:lnTo>
                    <a:pt x="473" y="1086"/>
                  </a:lnTo>
                  <a:lnTo>
                    <a:pt x="494" y="1108"/>
                  </a:lnTo>
                  <a:lnTo>
                    <a:pt x="538" y="1156"/>
                  </a:lnTo>
                  <a:lnTo>
                    <a:pt x="552" y="1162"/>
                  </a:lnTo>
                  <a:lnTo>
                    <a:pt x="555" y="1146"/>
                  </a:lnTo>
                  <a:lnTo>
                    <a:pt x="559" y="1129"/>
                  </a:lnTo>
                  <a:lnTo>
                    <a:pt x="559" y="1119"/>
                  </a:lnTo>
                  <a:lnTo>
                    <a:pt x="556" y="1105"/>
                  </a:lnTo>
                  <a:lnTo>
                    <a:pt x="556" y="1098"/>
                  </a:lnTo>
                  <a:lnTo>
                    <a:pt x="571" y="1111"/>
                  </a:lnTo>
                  <a:lnTo>
                    <a:pt x="585" y="1124"/>
                  </a:lnTo>
                  <a:lnTo>
                    <a:pt x="581" y="1139"/>
                  </a:lnTo>
                  <a:lnTo>
                    <a:pt x="573" y="1138"/>
                  </a:lnTo>
                  <a:lnTo>
                    <a:pt x="580" y="1154"/>
                  </a:lnTo>
                  <a:lnTo>
                    <a:pt x="600" y="1163"/>
                  </a:lnTo>
                  <a:lnTo>
                    <a:pt x="607" y="1163"/>
                  </a:lnTo>
                  <a:lnTo>
                    <a:pt x="623" y="1178"/>
                  </a:lnTo>
                  <a:lnTo>
                    <a:pt x="639" y="1206"/>
                  </a:lnTo>
                  <a:lnTo>
                    <a:pt x="671" y="1235"/>
                  </a:lnTo>
                  <a:lnTo>
                    <a:pt x="674" y="1232"/>
                  </a:lnTo>
                  <a:lnTo>
                    <a:pt x="680" y="1228"/>
                  </a:lnTo>
                  <a:lnTo>
                    <a:pt x="684" y="1230"/>
                  </a:lnTo>
                  <a:lnTo>
                    <a:pt x="690" y="1225"/>
                  </a:lnTo>
                  <a:lnTo>
                    <a:pt x="695" y="1240"/>
                  </a:lnTo>
                  <a:lnTo>
                    <a:pt x="709" y="1251"/>
                  </a:lnTo>
                  <a:lnTo>
                    <a:pt x="716" y="1274"/>
                  </a:lnTo>
                  <a:lnTo>
                    <a:pt x="716" y="1296"/>
                  </a:lnTo>
                  <a:lnTo>
                    <a:pt x="733" y="1318"/>
                  </a:lnTo>
                  <a:lnTo>
                    <a:pt x="739" y="1350"/>
                  </a:lnTo>
                  <a:lnTo>
                    <a:pt x="733" y="1358"/>
                  </a:lnTo>
                  <a:lnTo>
                    <a:pt x="735" y="1368"/>
                  </a:lnTo>
                  <a:lnTo>
                    <a:pt x="729" y="1365"/>
                  </a:lnTo>
                  <a:lnTo>
                    <a:pt x="729" y="1372"/>
                  </a:lnTo>
                  <a:lnTo>
                    <a:pt x="725" y="1388"/>
                  </a:lnTo>
                  <a:lnTo>
                    <a:pt x="720" y="1396"/>
                  </a:lnTo>
                  <a:lnTo>
                    <a:pt x="722" y="1408"/>
                  </a:lnTo>
                  <a:lnTo>
                    <a:pt x="718" y="1412"/>
                  </a:lnTo>
                  <a:lnTo>
                    <a:pt x="697" y="1408"/>
                  </a:lnTo>
                  <a:lnTo>
                    <a:pt x="681" y="1403"/>
                  </a:lnTo>
                  <a:lnTo>
                    <a:pt x="688" y="1419"/>
                  </a:lnTo>
                  <a:lnTo>
                    <a:pt x="697" y="1437"/>
                  </a:lnTo>
                  <a:lnTo>
                    <a:pt x="704" y="1457"/>
                  </a:lnTo>
                  <a:lnTo>
                    <a:pt x="718" y="1476"/>
                  </a:lnTo>
                  <a:lnTo>
                    <a:pt x="742" y="1499"/>
                  </a:lnTo>
                  <a:lnTo>
                    <a:pt x="774" y="1519"/>
                  </a:lnTo>
                  <a:lnTo>
                    <a:pt x="805" y="1540"/>
                  </a:lnTo>
                  <a:lnTo>
                    <a:pt x="823" y="1537"/>
                  </a:lnTo>
                  <a:lnTo>
                    <a:pt x="809" y="1524"/>
                  </a:lnTo>
                  <a:lnTo>
                    <a:pt x="787" y="1510"/>
                  </a:lnTo>
                  <a:lnTo>
                    <a:pt x="774" y="1496"/>
                  </a:lnTo>
                  <a:lnTo>
                    <a:pt x="756" y="1485"/>
                  </a:lnTo>
                  <a:lnTo>
                    <a:pt x="743" y="1472"/>
                  </a:lnTo>
                  <a:lnTo>
                    <a:pt x="736" y="1457"/>
                  </a:lnTo>
                  <a:lnTo>
                    <a:pt x="751" y="1465"/>
                  </a:lnTo>
                  <a:lnTo>
                    <a:pt x="772" y="1479"/>
                  </a:lnTo>
                  <a:lnTo>
                    <a:pt x="789" y="1493"/>
                  </a:lnTo>
                  <a:lnTo>
                    <a:pt x="806" y="1502"/>
                  </a:lnTo>
                  <a:lnTo>
                    <a:pt x="820" y="1524"/>
                  </a:lnTo>
                  <a:lnTo>
                    <a:pt x="837" y="1531"/>
                  </a:lnTo>
                  <a:lnTo>
                    <a:pt x="853" y="1531"/>
                  </a:lnTo>
                  <a:lnTo>
                    <a:pt x="862" y="1531"/>
                  </a:lnTo>
                  <a:lnTo>
                    <a:pt x="896" y="1544"/>
                  </a:lnTo>
                  <a:lnTo>
                    <a:pt x="913" y="1533"/>
                  </a:lnTo>
                  <a:lnTo>
                    <a:pt x="905" y="1519"/>
                  </a:lnTo>
                  <a:lnTo>
                    <a:pt x="905" y="1502"/>
                  </a:lnTo>
                  <a:lnTo>
                    <a:pt x="913" y="1503"/>
                  </a:lnTo>
                  <a:lnTo>
                    <a:pt x="940" y="1514"/>
                  </a:lnTo>
                  <a:lnTo>
                    <a:pt x="962" y="1540"/>
                  </a:lnTo>
                  <a:lnTo>
                    <a:pt x="967" y="1569"/>
                  </a:lnTo>
                  <a:lnTo>
                    <a:pt x="965" y="1586"/>
                  </a:lnTo>
                  <a:lnTo>
                    <a:pt x="947" y="1593"/>
                  </a:lnTo>
                  <a:lnTo>
                    <a:pt x="947" y="1607"/>
                  </a:lnTo>
                  <a:lnTo>
                    <a:pt x="930" y="1597"/>
                  </a:lnTo>
                  <a:lnTo>
                    <a:pt x="915" y="1585"/>
                  </a:lnTo>
                  <a:lnTo>
                    <a:pt x="917" y="1593"/>
                  </a:lnTo>
                  <a:lnTo>
                    <a:pt x="934" y="1610"/>
                  </a:lnTo>
                  <a:lnTo>
                    <a:pt x="933" y="1620"/>
                  </a:lnTo>
                  <a:lnTo>
                    <a:pt x="917" y="1610"/>
                  </a:lnTo>
                  <a:lnTo>
                    <a:pt x="903" y="1596"/>
                  </a:lnTo>
                  <a:lnTo>
                    <a:pt x="878" y="1579"/>
                  </a:lnTo>
                  <a:lnTo>
                    <a:pt x="867" y="1572"/>
                  </a:lnTo>
                  <a:lnTo>
                    <a:pt x="855" y="1566"/>
                  </a:lnTo>
                  <a:lnTo>
                    <a:pt x="840" y="1558"/>
                  </a:lnTo>
                  <a:lnTo>
                    <a:pt x="837" y="1548"/>
                  </a:lnTo>
                  <a:lnTo>
                    <a:pt x="827" y="1562"/>
                  </a:lnTo>
                  <a:lnTo>
                    <a:pt x="853" y="1583"/>
                  </a:lnTo>
                  <a:lnTo>
                    <a:pt x="913" y="1642"/>
                  </a:lnTo>
                  <a:lnTo>
                    <a:pt x="957" y="1683"/>
                  </a:lnTo>
                  <a:lnTo>
                    <a:pt x="974" y="1696"/>
                  </a:lnTo>
                  <a:lnTo>
                    <a:pt x="974" y="1689"/>
                  </a:lnTo>
                  <a:lnTo>
                    <a:pt x="985" y="1693"/>
                  </a:lnTo>
                  <a:lnTo>
                    <a:pt x="1000" y="1707"/>
                  </a:lnTo>
                  <a:lnTo>
                    <a:pt x="1026" y="1725"/>
                  </a:lnTo>
                  <a:lnTo>
                    <a:pt x="1054" y="1746"/>
                  </a:lnTo>
                  <a:lnTo>
                    <a:pt x="1086" y="1776"/>
                  </a:lnTo>
                  <a:lnTo>
                    <a:pt x="1095" y="1753"/>
                  </a:lnTo>
                  <a:lnTo>
                    <a:pt x="1096" y="1744"/>
                  </a:lnTo>
                  <a:lnTo>
                    <a:pt x="1106" y="1748"/>
                  </a:lnTo>
                  <a:lnTo>
                    <a:pt x="1135" y="1756"/>
                  </a:lnTo>
                  <a:lnTo>
                    <a:pt x="1127" y="1768"/>
                  </a:lnTo>
                  <a:lnTo>
                    <a:pt x="1113" y="1777"/>
                  </a:lnTo>
                  <a:lnTo>
                    <a:pt x="1127" y="1790"/>
                  </a:lnTo>
                  <a:lnTo>
                    <a:pt x="1144" y="1805"/>
                  </a:lnTo>
                  <a:lnTo>
                    <a:pt x="1168" y="1822"/>
                  </a:lnTo>
                  <a:lnTo>
                    <a:pt x="1192" y="1842"/>
                  </a:lnTo>
                  <a:lnTo>
                    <a:pt x="1190" y="1852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4" name="Freeform 54">
              <a:hlinkClick r:id="" action="ppaction://noaction"/>
              <a:extLst>
                <a:ext uri="{FF2B5EF4-FFF2-40B4-BE49-F238E27FC236}">
                  <a16:creationId xmlns:a16="http://schemas.microsoft.com/office/drawing/2014/main" xmlns="" id="{A6CDD9A5-574F-43BE-BC0D-BB3793D47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382" y="1561134"/>
              <a:ext cx="1448753" cy="1851660"/>
            </a:xfrm>
            <a:custGeom>
              <a:avLst/>
              <a:gdLst/>
              <a:ahLst/>
              <a:cxnLst>
                <a:cxn ang="0">
                  <a:pos x="1084" y="1998"/>
                </a:cxn>
                <a:cxn ang="0">
                  <a:pos x="1007" y="1790"/>
                </a:cxn>
                <a:cxn ang="0">
                  <a:pos x="922" y="1614"/>
                </a:cxn>
                <a:cxn ang="0">
                  <a:pos x="941" y="1426"/>
                </a:cxn>
                <a:cxn ang="0">
                  <a:pos x="872" y="1228"/>
                </a:cxn>
                <a:cxn ang="0">
                  <a:pos x="870" y="976"/>
                </a:cxn>
                <a:cxn ang="0">
                  <a:pos x="893" y="878"/>
                </a:cxn>
                <a:cxn ang="0">
                  <a:pos x="832" y="878"/>
                </a:cxn>
                <a:cxn ang="0">
                  <a:pos x="790" y="858"/>
                </a:cxn>
                <a:cxn ang="0">
                  <a:pos x="615" y="759"/>
                </a:cxn>
                <a:cxn ang="0">
                  <a:pos x="585" y="622"/>
                </a:cxn>
                <a:cxn ang="0">
                  <a:pos x="505" y="553"/>
                </a:cxn>
                <a:cxn ang="0">
                  <a:pos x="456" y="616"/>
                </a:cxn>
                <a:cxn ang="0">
                  <a:pos x="321" y="601"/>
                </a:cxn>
                <a:cxn ang="0">
                  <a:pos x="134" y="446"/>
                </a:cxn>
                <a:cxn ang="0">
                  <a:pos x="28" y="294"/>
                </a:cxn>
                <a:cxn ang="0">
                  <a:pos x="30" y="186"/>
                </a:cxn>
                <a:cxn ang="0">
                  <a:pos x="22" y="131"/>
                </a:cxn>
                <a:cxn ang="0">
                  <a:pos x="32" y="51"/>
                </a:cxn>
                <a:cxn ang="0">
                  <a:pos x="2919" y="1088"/>
                </a:cxn>
                <a:cxn ang="0">
                  <a:pos x="3009" y="1527"/>
                </a:cxn>
                <a:cxn ang="0">
                  <a:pos x="3043" y="1728"/>
                </a:cxn>
                <a:cxn ang="0">
                  <a:pos x="3018" y="1948"/>
                </a:cxn>
                <a:cxn ang="0">
                  <a:pos x="2945" y="2126"/>
                </a:cxn>
                <a:cxn ang="0">
                  <a:pos x="2953" y="2393"/>
                </a:cxn>
                <a:cxn ang="0">
                  <a:pos x="2935" y="2583"/>
                </a:cxn>
                <a:cxn ang="0">
                  <a:pos x="2963" y="2745"/>
                </a:cxn>
                <a:cxn ang="0">
                  <a:pos x="2769" y="2745"/>
                </a:cxn>
                <a:cxn ang="0">
                  <a:pos x="2714" y="2884"/>
                </a:cxn>
                <a:cxn ang="0">
                  <a:pos x="2783" y="3027"/>
                </a:cxn>
                <a:cxn ang="0">
                  <a:pos x="2843" y="3147"/>
                </a:cxn>
                <a:cxn ang="0">
                  <a:pos x="2888" y="3281"/>
                </a:cxn>
                <a:cxn ang="0">
                  <a:pos x="2907" y="3461"/>
                </a:cxn>
                <a:cxn ang="0">
                  <a:pos x="2895" y="3612"/>
                </a:cxn>
                <a:cxn ang="0">
                  <a:pos x="2756" y="3754"/>
                </a:cxn>
                <a:cxn ang="0">
                  <a:pos x="2569" y="3874"/>
                </a:cxn>
                <a:cxn ang="0">
                  <a:pos x="2530" y="3849"/>
                </a:cxn>
                <a:cxn ang="0">
                  <a:pos x="2493" y="3785"/>
                </a:cxn>
                <a:cxn ang="0">
                  <a:pos x="2434" y="3681"/>
                </a:cxn>
                <a:cxn ang="0">
                  <a:pos x="2419" y="3588"/>
                </a:cxn>
                <a:cxn ang="0">
                  <a:pos x="2381" y="3597"/>
                </a:cxn>
                <a:cxn ang="0">
                  <a:pos x="2378" y="3640"/>
                </a:cxn>
                <a:cxn ang="0">
                  <a:pos x="2209" y="3529"/>
                </a:cxn>
                <a:cxn ang="0">
                  <a:pos x="2218" y="3441"/>
                </a:cxn>
                <a:cxn ang="0">
                  <a:pos x="2111" y="3348"/>
                </a:cxn>
                <a:cxn ang="0">
                  <a:pos x="2047" y="3352"/>
                </a:cxn>
                <a:cxn ang="0">
                  <a:pos x="1915" y="3248"/>
                </a:cxn>
                <a:cxn ang="0">
                  <a:pos x="1870" y="3115"/>
                </a:cxn>
                <a:cxn ang="0">
                  <a:pos x="1865" y="3015"/>
                </a:cxn>
                <a:cxn ang="0">
                  <a:pos x="1859" y="2966"/>
                </a:cxn>
                <a:cxn ang="0">
                  <a:pos x="1882" y="2904"/>
                </a:cxn>
                <a:cxn ang="0">
                  <a:pos x="1740" y="2814"/>
                </a:cxn>
                <a:cxn ang="0">
                  <a:pos x="1702" y="2839"/>
                </a:cxn>
                <a:cxn ang="0">
                  <a:pos x="1638" y="2767"/>
                </a:cxn>
                <a:cxn ang="0">
                  <a:pos x="1529" y="2759"/>
                </a:cxn>
                <a:cxn ang="0">
                  <a:pos x="1450" y="2570"/>
                </a:cxn>
                <a:cxn ang="0">
                  <a:pos x="1274" y="2367"/>
                </a:cxn>
                <a:cxn ang="0">
                  <a:pos x="1285" y="2302"/>
                </a:cxn>
                <a:cxn ang="0">
                  <a:pos x="1155" y="2149"/>
                </a:cxn>
                <a:cxn ang="0">
                  <a:pos x="1114" y="1995"/>
                </a:cxn>
              </a:cxnLst>
              <a:rect l="0" t="0" r="r" b="b"/>
              <a:pathLst>
                <a:path w="3043" h="3888">
                  <a:moveTo>
                    <a:pt x="1101" y="1990"/>
                  </a:moveTo>
                  <a:lnTo>
                    <a:pt x="1093" y="1988"/>
                  </a:lnTo>
                  <a:lnTo>
                    <a:pt x="1105" y="1990"/>
                  </a:lnTo>
                  <a:lnTo>
                    <a:pt x="1122" y="1987"/>
                  </a:lnTo>
                  <a:lnTo>
                    <a:pt x="1101" y="1976"/>
                  </a:lnTo>
                  <a:lnTo>
                    <a:pt x="1084" y="1988"/>
                  </a:lnTo>
                  <a:lnTo>
                    <a:pt x="1084" y="1998"/>
                  </a:lnTo>
                  <a:lnTo>
                    <a:pt x="1060" y="1993"/>
                  </a:lnTo>
                  <a:lnTo>
                    <a:pt x="1039" y="1953"/>
                  </a:lnTo>
                  <a:lnTo>
                    <a:pt x="1046" y="1919"/>
                  </a:lnTo>
                  <a:lnTo>
                    <a:pt x="1055" y="1886"/>
                  </a:lnTo>
                  <a:lnTo>
                    <a:pt x="1048" y="1845"/>
                  </a:lnTo>
                  <a:lnTo>
                    <a:pt x="1025" y="1808"/>
                  </a:lnTo>
                  <a:lnTo>
                    <a:pt x="1007" y="1790"/>
                  </a:lnTo>
                  <a:lnTo>
                    <a:pt x="998" y="1768"/>
                  </a:lnTo>
                  <a:lnTo>
                    <a:pt x="986" y="1745"/>
                  </a:lnTo>
                  <a:lnTo>
                    <a:pt x="972" y="1717"/>
                  </a:lnTo>
                  <a:lnTo>
                    <a:pt x="958" y="1679"/>
                  </a:lnTo>
                  <a:lnTo>
                    <a:pt x="952" y="1662"/>
                  </a:lnTo>
                  <a:lnTo>
                    <a:pt x="922" y="1654"/>
                  </a:lnTo>
                  <a:lnTo>
                    <a:pt x="922" y="1614"/>
                  </a:lnTo>
                  <a:lnTo>
                    <a:pt x="937" y="1593"/>
                  </a:lnTo>
                  <a:lnTo>
                    <a:pt x="944" y="1567"/>
                  </a:lnTo>
                  <a:lnTo>
                    <a:pt x="941" y="1524"/>
                  </a:lnTo>
                  <a:lnTo>
                    <a:pt x="946" y="1499"/>
                  </a:lnTo>
                  <a:lnTo>
                    <a:pt x="955" y="1479"/>
                  </a:lnTo>
                  <a:lnTo>
                    <a:pt x="952" y="1453"/>
                  </a:lnTo>
                  <a:lnTo>
                    <a:pt x="941" y="1426"/>
                  </a:lnTo>
                  <a:lnTo>
                    <a:pt x="931" y="1419"/>
                  </a:lnTo>
                  <a:lnTo>
                    <a:pt x="918" y="1403"/>
                  </a:lnTo>
                  <a:lnTo>
                    <a:pt x="927" y="1381"/>
                  </a:lnTo>
                  <a:lnTo>
                    <a:pt x="928" y="1347"/>
                  </a:lnTo>
                  <a:lnTo>
                    <a:pt x="911" y="1308"/>
                  </a:lnTo>
                  <a:lnTo>
                    <a:pt x="887" y="1261"/>
                  </a:lnTo>
                  <a:lnTo>
                    <a:pt x="872" y="1228"/>
                  </a:lnTo>
                  <a:lnTo>
                    <a:pt x="858" y="1191"/>
                  </a:lnTo>
                  <a:lnTo>
                    <a:pt x="852" y="1148"/>
                  </a:lnTo>
                  <a:lnTo>
                    <a:pt x="851" y="1091"/>
                  </a:lnTo>
                  <a:lnTo>
                    <a:pt x="863" y="1056"/>
                  </a:lnTo>
                  <a:lnTo>
                    <a:pt x="887" y="1020"/>
                  </a:lnTo>
                  <a:lnTo>
                    <a:pt x="889" y="1001"/>
                  </a:lnTo>
                  <a:lnTo>
                    <a:pt x="870" y="976"/>
                  </a:lnTo>
                  <a:lnTo>
                    <a:pt x="865" y="938"/>
                  </a:lnTo>
                  <a:lnTo>
                    <a:pt x="875" y="941"/>
                  </a:lnTo>
                  <a:lnTo>
                    <a:pt x="893" y="977"/>
                  </a:lnTo>
                  <a:lnTo>
                    <a:pt x="894" y="951"/>
                  </a:lnTo>
                  <a:lnTo>
                    <a:pt x="903" y="925"/>
                  </a:lnTo>
                  <a:lnTo>
                    <a:pt x="907" y="890"/>
                  </a:lnTo>
                  <a:lnTo>
                    <a:pt x="893" y="878"/>
                  </a:lnTo>
                  <a:lnTo>
                    <a:pt x="886" y="852"/>
                  </a:lnTo>
                  <a:lnTo>
                    <a:pt x="861" y="848"/>
                  </a:lnTo>
                  <a:lnTo>
                    <a:pt x="858" y="859"/>
                  </a:lnTo>
                  <a:lnTo>
                    <a:pt x="873" y="882"/>
                  </a:lnTo>
                  <a:lnTo>
                    <a:pt x="875" y="906"/>
                  </a:lnTo>
                  <a:lnTo>
                    <a:pt x="849" y="890"/>
                  </a:lnTo>
                  <a:lnTo>
                    <a:pt x="832" y="878"/>
                  </a:lnTo>
                  <a:lnTo>
                    <a:pt x="835" y="852"/>
                  </a:lnTo>
                  <a:lnTo>
                    <a:pt x="827" y="840"/>
                  </a:lnTo>
                  <a:lnTo>
                    <a:pt x="821" y="830"/>
                  </a:lnTo>
                  <a:lnTo>
                    <a:pt x="806" y="838"/>
                  </a:lnTo>
                  <a:lnTo>
                    <a:pt x="813" y="847"/>
                  </a:lnTo>
                  <a:lnTo>
                    <a:pt x="817" y="861"/>
                  </a:lnTo>
                  <a:lnTo>
                    <a:pt x="790" y="858"/>
                  </a:lnTo>
                  <a:lnTo>
                    <a:pt x="768" y="844"/>
                  </a:lnTo>
                  <a:lnTo>
                    <a:pt x="748" y="830"/>
                  </a:lnTo>
                  <a:lnTo>
                    <a:pt x="727" y="823"/>
                  </a:lnTo>
                  <a:lnTo>
                    <a:pt x="696" y="810"/>
                  </a:lnTo>
                  <a:lnTo>
                    <a:pt x="661" y="800"/>
                  </a:lnTo>
                  <a:lnTo>
                    <a:pt x="631" y="783"/>
                  </a:lnTo>
                  <a:lnTo>
                    <a:pt x="615" y="759"/>
                  </a:lnTo>
                  <a:lnTo>
                    <a:pt x="595" y="748"/>
                  </a:lnTo>
                  <a:lnTo>
                    <a:pt x="613" y="751"/>
                  </a:lnTo>
                  <a:lnTo>
                    <a:pt x="623" y="736"/>
                  </a:lnTo>
                  <a:lnTo>
                    <a:pt x="623" y="712"/>
                  </a:lnTo>
                  <a:lnTo>
                    <a:pt x="619" y="681"/>
                  </a:lnTo>
                  <a:lnTo>
                    <a:pt x="612" y="646"/>
                  </a:lnTo>
                  <a:lnTo>
                    <a:pt x="585" y="622"/>
                  </a:lnTo>
                  <a:lnTo>
                    <a:pt x="579" y="612"/>
                  </a:lnTo>
                  <a:lnTo>
                    <a:pt x="560" y="608"/>
                  </a:lnTo>
                  <a:lnTo>
                    <a:pt x="541" y="584"/>
                  </a:lnTo>
                  <a:lnTo>
                    <a:pt x="523" y="571"/>
                  </a:lnTo>
                  <a:lnTo>
                    <a:pt x="526" y="561"/>
                  </a:lnTo>
                  <a:lnTo>
                    <a:pt x="516" y="553"/>
                  </a:lnTo>
                  <a:lnTo>
                    <a:pt x="505" y="553"/>
                  </a:lnTo>
                  <a:lnTo>
                    <a:pt x="499" y="564"/>
                  </a:lnTo>
                  <a:lnTo>
                    <a:pt x="491" y="544"/>
                  </a:lnTo>
                  <a:lnTo>
                    <a:pt x="488" y="530"/>
                  </a:lnTo>
                  <a:lnTo>
                    <a:pt x="478" y="554"/>
                  </a:lnTo>
                  <a:lnTo>
                    <a:pt x="487" y="579"/>
                  </a:lnTo>
                  <a:lnTo>
                    <a:pt x="465" y="594"/>
                  </a:lnTo>
                  <a:lnTo>
                    <a:pt x="456" y="616"/>
                  </a:lnTo>
                  <a:lnTo>
                    <a:pt x="442" y="629"/>
                  </a:lnTo>
                  <a:lnTo>
                    <a:pt x="423" y="643"/>
                  </a:lnTo>
                  <a:lnTo>
                    <a:pt x="399" y="640"/>
                  </a:lnTo>
                  <a:lnTo>
                    <a:pt x="378" y="637"/>
                  </a:lnTo>
                  <a:lnTo>
                    <a:pt x="361" y="632"/>
                  </a:lnTo>
                  <a:lnTo>
                    <a:pt x="349" y="616"/>
                  </a:lnTo>
                  <a:lnTo>
                    <a:pt x="321" y="601"/>
                  </a:lnTo>
                  <a:lnTo>
                    <a:pt x="285" y="587"/>
                  </a:lnTo>
                  <a:lnTo>
                    <a:pt x="264" y="563"/>
                  </a:lnTo>
                  <a:lnTo>
                    <a:pt x="243" y="547"/>
                  </a:lnTo>
                  <a:lnTo>
                    <a:pt x="214" y="522"/>
                  </a:lnTo>
                  <a:lnTo>
                    <a:pt x="180" y="508"/>
                  </a:lnTo>
                  <a:lnTo>
                    <a:pt x="157" y="482"/>
                  </a:lnTo>
                  <a:lnTo>
                    <a:pt x="134" y="446"/>
                  </a:lnTo>
                  <a:lnTo>
                    <a:pt x="101" y="408"/>
                  </a:lnTo>
                  <a:lnTo>
                    <a:pt x="58" y="384"/>
                  </a:lnTo>
                  <a:lnTo>
                    <a:pt x="28" y="380"/>
                  </a:lnTo>
                  <a:lnTo>
                    <a:pt x="10" y="370"/>
                  </a:lnTo>
                  <a:lnTo>
                    <a:pt x="11" y="331"/>
                  </a:lnTo>
                  <a:lnTo>
                    <a:pt x="13" y="325"/>
                  </a:lnTo>
                  <a:lnTo>
                    <a:pt x="28" y="294"/>
                  </a:lnTo>
                  <a:lnTo>
                    <a:pt x="30" y="279"/>
                  </a:lnTo>
                  <a:lnTo>
                    <a:pt x="34" y="262"/>
                  </a:lnTo>
                  <a:lnTo>
                    <a:pt x="38" y="243"/>
                  </a:lnTo>
                  <a:lnTo>
                    <a:pt x="37" y="231"/>
                  </a:lnTo>
                  <a:lnTo>
                    <a:pt x="35" y="215"/>
                  </a:lnTo>
                  <a:lnTo>
                    <a:pt x="32" y="200"/>
                  </a:lnTo>
                  <a:lnTo>
                    <a:pt x="30" y="186"/>
                  </a:lnTo>
                  <a:lnTo>
                    <a:pt x="32" y="177"/>
                  </a:lnTo>
                  <a:lnTo>
                    <a:pt x="39" y="172"/>
                  </a:lnTo>
                  <a:lnTo>
                    <a:pt x="44" y="160"/>
                  </a:lnTo>
                  <a:lnTo>
                    <a:pt x="38" y="158"/>
                  </a:lnTo>
                  <a:lnTo>
                    <a:pt x="31" y="153"/>
                  </a:lnTo>
                  <a:lnTo>
                    <a:pt x="27" y="144"/>
                  </a:lnTo>
                  <a:lnTo>
                    <a:pt x="22" y="131"/>
                  </a:lnTo>
                  <a:lnTo>
                    <a:pt x="8" y="117"/>
                  </a:lnTo>
                  <a:lnTo>
                    <a:pt x="0" y="99"/>
                  </a:lnTo>
                  <a:lnTo>
                    <a:pt x="7" y="89"/>
                  </a:lnTo>
                  <a:lnTo>
                    <a:pt x="13" y="80"/>
                  </a:lnTo>
                  <a:lnTo>
                    <a:pt x="20" y="70"/>
                  </a:lnTo>
                  <a:lnTo>
                    <a:pt x="25" y="58"/>
                  </a:lnTo>
                  <a:lnTo>
                    <a:pt x="32" y="51"/>
                  </a:lnTo>
                  <a:lnTo>
                    <a:pt x="38" y="47"/>
                  </a:lnTo>
                  <a:lnTo>
                    <a:pt x="83" y="0"/>
                  </a:lnTo>
                  <a:lnTo>
                    <a:pt x="1367" y="682"/>
                  </a:lnTo>
                  <a:lnTo>
                    <a:pt x="2029" y="948"/>
                  </a:lnTo>
                  <a:lnTo>
                    <a:pt x="2939" y="1036"/>
                  </a:lnTo>
                  <a:lnTo>
                    <a:pt x="2959" y="1038"/>
                  </a:lnTo>
                  <a:lnTo>
                    <a:pt x="2919" y="1088"/>
                  </a:lnTo>
                  <a:lnTo>
                    <a:pt x="2956" y="1101"/>
                  </a:lnTo>
                  <a:lnTo>
                    <a:pt x="2956" y="1167"/>
                  </a:lnTo>
                  <a:lnTo>
                    <a:pt x="2957" y="1180"/>
                  </a:lnTo>
                  <a:lnTo>
                    <a:pt x="2963" y="1245"/>
                  </a:lnTo>
                  <a:lnTo>
                    <a:pt x="2971" y="1311"/>
                  </a:lnTo>
                  <a:lnTo>
                    <a:pt x="2988" y="1451"/>
                  </a:lnTo>
                  <a:lnTo>
                    <a:pt x="3009" y="1527"/>
                  </a:lnTo>
                  <a:lnTo>
                    <a:pt x="3016" y="1541"/>
                  </a:lnTo>
                  <a:lnTo>
                    <a:pt x="3021" y="1555"/>
                  </a:lnTo>
                  <a:lnTo>
                    <a:pt x="3029" y="1576"/>
                  </a:lnTo>
                  <a:lnTo>
                    <a:pt x="3030" y="1620"/>
                  </a:lnTo>
                  <a:lnTo>
                    <a:pt x="3036" y="1652"/>
                  </a:lnTo>
                  <a:lnTo>
                    <a:pt x="3039" y="1687"/>
                  </a:lnTo>
                  <a:lnTo>
                    <a:pt x="3043" y="1728"/>
                  </a:lnTo>
                  <a:lnTo>
                    <a:pt x="3030" y="1769"/>
                  </a:lnTo>
                  <a:lnTo>
                    <a:pt x="3030" y="1775"/>
                  </a:lnTo>
                  <a:lnTo>
                    <a:pt x="3030" y="1794"/>
                  </a:lnTo>
                  <a:lnTo>
                    <a:pt x="3029" y="1818"/>
                  </a:lnTo>
                  <a:lnTo>
                    <a:pt x="3029" y="1828"/>
                  </a:lnTo>
                  <a:lnTo>
                    <a:pt x="3028" y="1880"/>
                  </a:lnTo>
                  <a:lnTo>
                    <a:pt x="3018" y="1948"/>
                  </a:lnTo>
                  <a:lnTo>
                    <a:pt x="3016" y="2000"/>
                  </a:lnTo>
                  <a:lnTo>
                    <a:pt x="3016" y="2035"/>
                  </a:lnTo>
                  <a:lnTo>
                    <a:pt x="3008" y="2074"/>
                  </a:lnTo>
                  <a:lnTo>
                    <a:pt x="3004" y="2113"/>
                  </a:lnTo>
                  <a:lnTo>
                    <a:pt x="2997" y="2132"/>
                  </a:lnTo>
                  <a:lnTo>
                    <a:pt x="2966" y="2129"/>
                  </a:lnTo>
                  <a:lnTo>
                    <a:pt x="2945" y="2126"/>
                  </a:lnTo>
                  <a:lnTo>
                    <a:pt x="2938" y="2147"/>
                  </a:lnTo>
                  <a:lnTo>
                    <a:pt x="2942" y="2201"/>
                  </a:lnTo>
                  <a:lnTo>
                    <a:pt x="2942" y="2206"/>
                  </a:lnTo>
                  <a:lnTo>
                    <a:pt x="2943" y="2220"/>
                  </a:lnTo>
                  <a:lnTo>
                    <a:pt x="2950" y="2270"/>
                  </a:lnTo>
                  <a:lnTo>
                    <a:pt x="2952" y="2336"/>
                  </a:lnTo>
                  <a:lnTo>
                    <a:pt x="2953" y="2393"/>
                  </a:lnTo>
                  <a:lnTo>
                    <a:pt x="2955" y="2444"/>
                  </a:lnTo>
                  <a:lnTo>
                    <a:pt x="2952" y="2478"/>
                  </a:lnTo>
                  <a:lnTo>
                    <a:pt x="2952" y="2480"/>
                  </a:lnTo>
                  <a:lnTo>
                    <a:pt x="2964" y="2503"/>
                  </a:lnTo>
                  <a:lnTo>
                    <a:pt x="2960" y="2528"/>
                  </a:lnTo>
                  <a:lnTo>
                    <a:pt x="2947" y="2555"/>
                  </a:lnTo>
                  <a:lnTo>
                    <a:pt x="2935" y="2583"/>
                  </a:lnTo>
                  <a:lnTo>
                    <a:pt x="2940" y="2615"/>
                  </a:lnTo>
                  <a:lnTo>
                    <a:pt x="2942" y="2624"/>
                  </a:lnTo>
                  <a:lnTo>
                    <a:pt x="2947" y="2649"/>
                  </a:lnTo>
                  <a:lnTo>
                    <a:pt x="2955" y="2669"/>
                  </a:lnTo>
                  <a:lnTo>
                    <a:pt x="2956" y="2676"/>
                  </a:lnTo>
                  <a:lnTo>
                    <a:pt x="2964" y="2711"/>
                  </a:lnTo>
                  <a:lnTo>
                    <a:pt x="2963" y="2745"/>
                  </a:lnTo>
                  <a:lnTo>
                    <a:pt x="2949" y="2760"/>
                  </a:lnTo>
                  <a:lnTo>
                    <a:pt x="2925" y="2766"/>
                  </a:lnTo>
                  <a:lnTo>
                    <a:pt x="2897" y="2760"/>
                  </a:lnTo>
                  <a:lnTo>
                    <a:pt x="2869" y="2755"/>
                  </a:lnTo>
                  <a:lnTo>
                    <a:pt x="2841" y="2749"/>
                  </a:lnTo>
                  <a:lnTo>
                    <a:pt x="2803" y="2745"/>
                  </a:lnTo>
                  <a:lnTo>
                    <a:pt x="2769" y="2745"/>
                  </a:lnTo>
                  <a:lnTo>
                    <a:pt x="2741" y="2738"/>
                  </a:lnTo>
                  <a:lnTo>
                    <a:pt x="2713" y="2742"/>
                  </a:lnTo>
                  <a:lnTo>
                    <a:pt x="2699" y="2769"/>
                  </a:lnTo>
                  <a:lnTo>
                    <a:pt x="2699" y="2784"/>
                  </a:lnTo>
                  <a:lnTo>
                    <a:pt x="2697" y="2800"/>
                  </a:lnTo>
                  <a:lnTo>
                    <a:pt x="2701" y="2843"/>
                  </a:lnTo>
                  <a:lnTo>
                    <a:pt x="2714" y="2884"/>
                  </a:lnTo>
                  <a:lnTo>
                    <a:pt x="2722" y="2905"/>
                  </a:lnTo>
                  <a:lnTo>
                    <a:pt x="2728" y="2922"/>
                  </a:lnTo>
                  <a:lnTo>
                    <a:pt x="2735" y="2942"/>
                  </a:lnTo>
                  <a:lnTo>
                    <a:pt x="2751" y="2970"/>
                  </a:lnTo>
                  <a:lnTo>
                    <a:pt x="2772" y="2985"/>
                  </a:lnTo>
                  <a:lnTo>
                    <a:pt x="2782" y="3020"/>
                  </a:lnTo>
                  <a:lnTo>
                    <a:pt x="2783" y="3027"/>
                  </a:lnTo>
                  <a:lnTo>
                    <a:pt x="2794" y="3044"/>
                  </a:lnTo>
                  <a:lnTo>
                    <a:pt x="2815" y="3072"/>
                  </a:lnTo>
                  <a:lnTo>
                    <a:pt x="2824" y="3088"/>
                  </a:lnTo>
                  <a:lnTo>
                    <a:pt x="2828" y="3094"/>
                  </a:lnTo>
                  <a:lnTo>
                    <a:pt x="2834" y="3113"/>
                  </a:lnTo>
                  <a:lnTo>
                    <a:pt x="2838" y="3126"/>
                  </a:lnTo>
                  <a:lnTo>
                    <a:pt x="2843" y="3147"/>
                  </a:lnTo>
                  <a:lnTo>
                    <a:pt x="2857" y="3168"/>
                  </a:lnTo>
                  <a:lnTo>
                    <a:pt x="2867" y="3179"/>
                  </a:lnTo>
                  <a:lnTo>
                    <a:pt x="2879" y="3200"/>
                  </a:lnTo>
                  <a:lnTo>
                    <a:pt x="2879" y="3216"/>
                  </a:lnTo>
                  <a:lnTo>
                    <a:pt x="2874" y="3237"/>
                  </a:lnTo>
                  <a:lnTo>
                    <a:pt x="2877" y="3257"/>
                  </a:lnTo>
                  <a:lnTo>
                    <a:pt x="2888" y="3281"/>
                  </a:lnTo>
                  <a:lnTo>
                    <a:pt x="2876" y="3306"/>
                  </a:lnTo>
                  <a:lnTo>
                    <a:pt x="2867" y="3333"/>
                  </a:lnTo>
                  <a:lnTo>
                    <a:pt x="2863" y="3362"/>
                  </a:lnTo>
                  <a:lnTo>
                    <a:pt x="2869" y="3389"/>
                  </a:lnTo>
                  <a:lnTo>
                    <a:pt x="2880" y="3418"/>
                  </a:lnTo>
                  <a:lnTo>
                    <a:pt x="2891" y="3445"/>
                  </a:lnTo>
                  <a:lnTo>
                    <a:pt x="2907" y="3461"/>
                  </a:lnTo>
                  <a:lnTo>
                    <a:pt x="2919" y="3465"/>
                  </a:lnTo>
                  <a:lnTo>
                    <a:pt x="2935" y="3472"/>
                  </a:lnTo>
                  <a:lnTo>
                    <a:pt x="2940" y="3490"/>
                  </a:lnTo>
                  <a:lnTo>
                    <a:pt x="2942" y="3500"/>
                  </a:lnTo>
                  <a:lnTo>
                    <a:pt x="2933" y="3541"/>
                  </a:lnTo>
                  <a:lnTo>
                    <a:pt x="2918" y="3581"/>
                  </a:lnTo>
                  <a:lnTo>
                    <a:pt x="2895" y="3612"/>
                  </a:lnTo>
                  <a:lnTo>
                    <a:pt x="2873" y="3645"/>
                  </a:lnTo>
                  <a:lnTo>
                    <a:pt x="2850" y="3670"/>
                  </a:lnTo>
                  <a:lnTo>
                    <a:pt x="2827" y="3693"/>
                  </a:lnTo>
                  <a:lnTo>
                    <a:pt x="2824" y="3694"/>
                  </a:lnTo>
                  <a:lnTo>
                    <a:pt x="2805" y="3712"/>
                  </a:lnTo>
                  <a:lnTo>
                    <a:pt x="2780" y="3732"/>
                  </a:lnTo>
                  <a:lnTo>
                    <a:pt x="2756" y="3754"/>
                  </a:lnTo>
                  <a:lnTo>
                    <a:pt x="2724" y="3774"/>
                  </a:lnTo>
                  <a:lnTo>
                    <a:pt x="2693" y="3794"/>
                  </a:lnTo>
                  <a:lnTo>
                    <a:pt x="2665" y="3812"/>
                  </a:lnTo>
                  <a:lnTo>
                    <a:pt x="2641" y="3833"/>
                  </a:lnTo>
                  <a:lnTo>
                    <a:pt x="2635" y="3836"/>
                  </a:lnTo>
                  <a:lnTo>
                    <a:pt x="2624" y="3843"/>
                  </a:lnTo>
                  <a:lnTo>
                    <a:pt x="2569" y="3874"/>
                  </a:lnTo>
                  <a:lnTo>
                    <a:pt x="2555" y="3864"/>
                  </a:lnTo>
                  <a:lnTo>
                    <a:pt x="2566" y="3840"/>
                  </a:lnTo>
                  <a:lnTo>
                    <a:pt x="2528" y="3802"/>
                  </a:lnTo>
                  <a:lnTo>
                    <a:pt x="2510" y="3799"/>
                  </a:lnTo>
                  <a:lnTo>
                    <a:pt x="2531" y="3829"/>
                  </a:lnTo>
                  <a:lnTo>
                    <a:pt x="2540" y="3860"/>
                  </a:lnTo>
                  <a:lnTo>
                    <a:pt x="2530" y="3849"/>
                  </a:lnTo>
                  <a:lnTo>
                    <a:pt x="2521" y="3846"/>
                  </a:lnTo>
                  <a:lnTo>
                    <a:pt x="2513" y="3856"/>
                  </a:lnTo>
                  <a:lnTo>
                    <a:pt x="2499" y="3863"/>
                  </a:lnTo>
                  <a:lnTo>
                    <a:pt x="2502" y="3851"/>
                  </a:lnTo>
                  <a:lnTo>
                    <a:pt x="2505" y="3835"/>
                  </a:lnTo>
                  <a:lnTo>
                    <a:pt x="2500" y="3804"/>
                  </a:lnTo>
                  <a:lnTo>
                    <a:pt x="2493" y="3785"/>
                  </a:lnTo>
                  <a:lnTo>
                    <a:pt x="2486" y="3843"/>
                  </a:lnTo>
                  <a:lnTo>
                    <a:pt x="2493" y="3888"/>
                  </a:lnTo>
                  <a:lnTo>
                    <a:pt x="2481" y="3877"/>
                  </a:lnTo>
                  <a:lnTo>
                    <a:pt x="2479" y="3816"/>
                  </a:lnTo>
                  <a:lnTo>
                    <a:pt x="2476" y="3768"/>
                  </a:lnTo>
                  <a:lnTo>
                    <a:pt x="2462" y="3719"/>
                  </a:lnTo>
                  <a:lnTo>
                    <a:pt x="2434" y="3681"/>
                  </a:lnTo>
                  <a:lnTo>
                    <a:pt x="2406" y="3662"/>
                  </a:lnTo>
                  <a:lnTo>
                    <a:pt x="2391" y="3638"/>
                  </a:lnTo>
                  <a:lnTo>
                    <a:pt x="2416" y="3652"/>
                  </a:lnTo>
                  <a:lnTo>
                    <a:pt x="2444" y="3649"/>
                  </a:lnTo>
                  <a:lnTo>
                    <a:pt x="2441" y="3622"/>
                  </a:lnTo>
                  <a:lnTo>
                    <a:pt x="2430" y="3598"/>
                  </a:lnTo>
                  <a:lnTo>
                    <a:pt x="2419" y="3588"/>
                  </a:lnTo>
                  <a:lnTo>
                    <a:pt x="2406" y="3576"/>
                  </a:lnTo>
                  <a:lnTo>
                    <a:pt x="2416" y="3560"/>
                  </a:lnTo>
                  <a:lnTo>
                    <a:pt x="2406" y="3558"/>
                  </a:lnTo>
                  <a:lnTo>
                    <a:pt x="2396" y="3562"/>
                  </a:lnTo>
                  <a:lnTo>
                    <a:pt x="2382" y="3570"/>
                  </a:lnTo>
                  <a:lnTo>
                    <a:pt x="2378" y="3577"/>
                  </a:lnTo>
                  <a:lnTo>
                    <a:pt x="2381" y="3597"/>
                  </a:lnTo>
                  <a:lnTo>
                    <a:pt x="2396" y="3614"/>
                  </a:lnTo>
                  <a:lnTo>
                    <a:pt x="2374" y="3608"/>
                  </a:lnTo>
                  <a:lnTo>
                    <a:pt x="2347" y="3594"/>
                  </a:lnTo>
                  <a:lnTo>
                    <a:pt x="2344" y="3573"/>
                  </a:lnTo>
                  <a:lnTo>
                    <a:pt x="2333" y="3577"/>
                  </a:lnTo>
                  <a:lnTo>
                    <a:pt x="2333" y="3607"/>
                  </a:lnTo>
                  <a:lnTo>
                    <a:pt x="2378" y="3640"/>
                  </a:lnTo>
                  <a:lnTo>
                    <a:pt x="2337" y="3629"/>
                  </a:lnTo>
                  <a:lnTo>
                    <a:pt x="2309" y="3605"/>
                  </a:lnTo>
                  <a:lnTo>
                    <a:pt x="2294" y="3611"/>
                  </a:lnTo>
                  <a:lnTo>
                    <a:pt x="2270" y="3611"/>
                  </a:lnTo>
                  <a:lnTo>
                    <a:pt x="2244" y="3590"/>
                  </a:lnTo>
                  <a:lnTo>
                    <a:pt x="2235" y="3576"/>
                  </a:lnTo>
                  <a:lnTo>
                    <a:pt x="2209" y="3529"/>
                  </a:lnTo>
                  <a:lnTo>
                    <a:pt x="2211" y="3500"/>
                  </a:lnTo>
                  <a:lnTo>
                    <a:pt x="2197" y="3458"/>
                  </a:lnTo>
                  <a:lnTo>
                    <a:pt x="2171" y="3430"/>
                  </a:lnTo>
                  <a:lnTo>
                    <a:pt x="2177" y="3413"/>
                  </a:lnTo>
                  <a:lnTo>
                    <a:pt x="2195" y="3431"/>
                  </a:lnTo>
                  <a:lnTo>
                    <a:pt x="2208" y="3451"/>
                  </a:lnTo>
                  <a:lnTo>
                    <a:pt x="2218" y="3441"/>
                  </a:lnTo>
                  <a:lnTo>
                    <a:pt x="2218" y="3427"/>
                  </a:lnTo>
                  <a:lnTo>
                    <a:pt x="2209" y="3424"/>
                  </a:lnTo>
                  <a:lnTo>
                    <a:pt x="2216" y="3407"/>
                  </a:lnTo>
                  <a:lnTo>
                    <a:pt x="2191" y="3403"/>
                  </a:lnTo>
                  <a:lnTo>
                    <a:pt x="2185" y="3371"/>
                  </a:lnTo>
                  <a:lnTo>
                    <a:pt x="2140" y="3361"/>
                  </a:lnTo>
                  <a:lnTo>
                    <a:pt x="2111" y="3348"/>
                  </a:lnTo>
                  <a:lnTo>
                    <a:pt x="2094" y="3333"/>
                  </a:lnTo>
                  <a:lnTo>
                    <a:pt x="2091" y="3340"/>
                  </a:lnTo>
                  <a:lnTo>
                    <a:pt x="2084" y="3344"/>
                  </a:lnTo>
                  <a:lnTo>
                    <a:pt x="2085" y="3354"/>
                  </a:lnTo>
                  <a:lnTo>
                    <a:pt x="2088" y="3363"/>
                  </a:lnTo>
                  <a:lnTo>
                    <a:pt x="2077" y="3368"/>
                  </a:lnTo>
                  <a:lnTo>
                    <a:pt x="2047" y="3352"/>
                  </a:lnTo>
                  <a:lnTo>
                    <a:pt x="2004" y="3326"/>
                  </a:lnTo>
                  <a:lnTo>
                    <a:pt x="1990" y="3310"/>
                  </a:lnTo>
                  <a:lnTo>
                    <a:pt x="1986" y="3321"/>
                  </a:lnTo>
                  <a:lnTo>
                    <a:pt x="1934" y="3292"/>
                  </a:lnTo>
                  <a:lnTo>
                    <a:pt x="1889" y="3273"/>
                  </a:lnTo>
                  <a:lnTo>
                    <a:pt x="1910" y="3266"/>
                  </a:lnTo>
                  <a:lnTo>
                    <a:pt x="1915" y="3248"/>
                  </a:lnTo>
                  <a:lnTo>
                    <a:pt x="1908" y="3217"/>
                  </a:lnTo>
                  <a:lnTo>
                    <a:pt x="1896" y="3191"/>
                  </a:lnTo>
                  <a:lnTo>
                    <a:pt x="1876" y="3196"/>
                  </a:lnTo>
                  <a:lnTo>
                    <a:pt x="1880" y="3178"/>
                  </a:lnTo>
                  <a:lnTo>
                    <a:pt x="1877" y="3161"/>
                  </a:lnTo>
                  <a:lnTo>
                    <a:pt x="1875" y="3129"/>
                  </a:lnTo>
                  <a:lnTo>
                    <a:pt x="1870" y="3115"/>
                  </a:lnTo>
                  <a:lnTo>
                    <a:pt x="1858" y="3123"/>
                  </a:lnTo>
                  <a:lnTo>
                    <a:pt x="1853" y="3146"/>
                  </a:lnTo>
                  <a:lnTo>
                    <a:pt x="1842" y="3102"/>
                  </a:lnTo>
                  <a:lnTo>
                    <a:pt x="1832" y="3068"/>
                  </a:lnTo>
                  <a:lnTo>
                    <a:pt x="1845" y="3050"/>
                  </a:lnTo>
                  <a:lnTo>
                    <a:pt x="1837" y="3027"/>
                  </a:lnTo>
                  <a:lnTo>
                    <a:pt x="1865" y="3015"/>
                  </a:lnTo>
                  <a:lnTo>
                    <a:pt x="1865" y="2995"/>
                  </a:lnTo>
                  <a:lnTo>
                    <a:pt x="1856" y="3002"/>
                  </a:lnTo>
                  <a:lnTo>
                    <a:pt x="1844" y="3006"/>
                  </a:lnTo>
                  <a:lnTo>
                    <a:pt x="1838" y="2997"/>
                  </a:lnTo>
                  <a:lnTo>
                    <a:pt x="1846" y="2977"/>
                  </a:lnTo>
                  <a:lnTo>
                    <a:pt x="1866" y="2975"/>
                  </a:lnTo>
                  <a:lnTo>
                    <a:pt x="1859" y="2966"/>
                  </a:lnTo>
                  <a:lnTo>
                    <a:pt x="1851" y="2961"/>
                  </a:lnTo>
                  <a:lnTo>
                    <a:pt x="1844" y="2956"/>
                  </a:lnTo>
                  <a:lnTo>
                    <a:pt x="1844" y="2929"/>
                  </a:lnTo>
                  <a:lnTo>
                    <a:pt x="1846" y="2922"/>
                  </a:lnTo>
                  <a:lnTo>
                    <a:pt x="1853" y="2915"/>
                  </a:lnTo>
                  <a:lnTo>
                    <a:pt x="1873" y="2918"/>
                  </a:lnTo>
                  <a:lnTo>
                    <a:pt x="1882" y="2904"/>
                  </a:lnTo>
                  <a:lnTo>
                    <a:pt x="1858" y="2905"/>
                  </a:lnTo>
                  <a:lnTo>
                    <a:pt x="1815" y="2876"/>
                  </a:lnTo>
                  <a:lnTo>
                    <a:pt x="1792" y="2862"/>
                  </a:lnTo>
                  <a:lnTo>
                    <a:pt x="1807" y="2897"/>
                  </a:lnTo>
                  <a:lnTo>
                    <a:pt x="1741" y="2843"/>
                  </a:lnTo>
                  <a:lnTo>
                    <a:pt x="1710" y="2821"/>
                  </a:lnTo>
                  <a:lnTo>
                    <a:pt x="1740" y="2814"/>
                  </a:lnTo>
                  <a:lnTo>
                    <a:pt x="1731" y="2763"/>
                  </a:lnTo>
                  <a:lnTo>
                    <a:pt x="1709" y="2767"/>
                  </a:lnTo>
                  <a:lnTo>
                    <a:pt x="1707" y="2794"/>
                  </a:lnTo>
                  <a:lnTo>
                    <a:pt x="1683" y="2814"/>
                  </a:lnTo>
                  <a:lnTo>
                    <a:pt x="1671" y="2831"/>
                  </a:lnTo>
                  <a:lnTo>
                    <a:pt x="1699" y="2825"/>
                  </a:lnTo>
                  <a:lnTo>
                    <a:pt x="1702" y="2839"/>
                  </a:lnTo>
                  <a:lnTo>
                    <a:pt x="1685" y="2871"/>
                  </a:lnTo>
                  <a:lnTo>
                    <a:pt x="1671" y="2850"/>
                  </a:lnTo>
                  <a:lnTo>
                    <a:pt x="1654" y="2849"/>
                  </a:lnTo>
                  <a:lnTo>
                    <a:pt x="1634" y="2829"/>
                  </a:lnTo>
                  <a:lnTo>
                    <a:pt x="1641" y="2812"/>
                  </a:lnTo>
                  <a:lnTo>
                    <a:pt x="1631" y="2797"/>
                  </a:lnTo>
                  <a:lnTo>
                    <a:pt x="1638" y="2767"/>
                  </a:lnTo>
                  <a:lnTo>
                    <a:pt x="1626" y="2772"/>
                  </a:lnTo>
                  <a:lnTo>
                    <a:pt x="1590" y="2772"/>
                  </a:lnTo>
                  <a:lnTo>
                    <a:pt x="1578" y="2794"/>
                  </a:lnTo>
                  <a:lnTo>
                    <a:pt x="1557" y="2798"/>
                  </a:lnTo>
                  <a:lnTo>
                    <a:pt x="1541" y="2797"/>
                  </a:lnTo>
                  <a:lnTo>
                    <a:pt x="1537" y="2774"/>
                  </a:lnTo>
                  <a:lnTo>
                    <a:pt x="1529" y="2759"/>
                  </a:lnTo>
                  <a:lnTo>
                    <a:pt x="1527" y="2731"/>
                  </a:lnTo>
                  <a:lnTo>
                    <a:pt x="1513" y="2707"/>
                  </a:lnTo>
                  <a:lnTo>
                    <a:pt x="1515" y="2684"/>
                  </a:lnTo>
                  <a:lnTo>
                    <a:pt x="1516" y="2669"/>
                  </a:lnTo>
                  <a:lnTo>
                    <a:pt x="1491" y="2632"/>
                  </a:lnTo>
                  <a:lnTo>
                    <a:pt x="1492" y="2597"/>
                  </a:lnTo>
                  <a:lnTo>
                    <a:pt x="1450" y="2570"/>
                  </a:lnTo>
                  <a:lnTo>
                    <a:pt x="1413" y="2559"/>
                  </a:lnTo>
                  <a:lnTo>
                    <a:pt x="1375" y="2545"/>
                  </a:lnTo>
                  <a:lnTo>
                    <a:pt x="1354" y="2525"/>
                  </a:lnTo>
                  <a:lnTo>
                    <a:pt x="1347" y="2475"/>
                  </a:lnTo>
                  <a:lnTo>
                    <a:pt x="1315" y="2427"/>
                  </a:lnTo>
                  <a:lnTo>
                    <a:pt x="1288" y="2382"/>
                  </a:lnTo>
                  <a:lnTo>
                    <a:pt x="1274" y="2367"/>
                  </a:lnTo>
                  <a:lnTo>
                    <a:pt x="1278" y="2350"/>
                  </a:lnTo>
                  <a:lnTo>
                    <a:pt x="1299" y="2341"/>
                  </a:lnTo>
                  <a:lnTo>
                    <a:pt x="1316" y="2360"/>
                  </a:lnTo>
                  <a:lnTo>
                    <a:pt x="1332" y="2331"/>
                  </a:lnTo>
                  <a:lnTo>
                    <a:pt x="1319" y="2316"/>
                  </a:lnTo>
                  <a:lnTo>
                    <a:pt x="1298" y="2309"/>
                  </a:lnTo>
                  <a:lnTo>
                    <a:pt x="1285" y="2302"/>
                  </a:lnTo>
                  <a:lnTo>
                    <a:pt x="1287" y="2323"/>
                  </a:lnTo>
                  <a:lnTo>
                    <a:pt x="1232" y="2306"/>
                  </a:lnTo>
                  <a:lnTo>
                    <a:pt x="1212" y="2268"/>
                  </a:lnTo>
                  <a:lnTo>
                    <a:pt x="1194" y="2234"/>
                  </a:lnTo>
                  <a:lnTo>
                    <a:pt x="1178" y="2203"/>
                  </a:lnTo>
                  <a:lnTo>
                    <a:pt x="1164" y="2171"/>
                  </a:lnTo>
                  <a:lnTo>
                    <a:pt x="1155" y="2149"/>
                  </a:lnTo>
                  <a:lnTo>
                    <a:pt x="1159" y="2123"/>
                  </a:lnTo>
                  <a:lnTo>
                    <a:pt x="1156" y="2105"/>
                  </a:lnTo>
                  <a:lnTo>
                    <a:pt x="1157" y="2078"/>
                  </a:lnTo>
                  <a:lnTo>
                    <a:pt x="1143" y="2073"/>
                  </a:lnTo>
                  <a:lnTo>
                    <a:pt x="1136" y="2056"/>
                  </a:lnTo>
                  <a:lnTo>
                    <a:pt x="1132" y="2025"/>
                  </a:lnTo>
                  <a:lnTo>
                    <a:pt x="1114" y="1995"/>
                  </a:lnTo>
                  <a:lnTo>
                    <a:pt x="1101" y="1990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5" name="Freeform 55">
              <a:hlinkClick r:id="" action="ppaction://noaction"/>
              <a:extLst>
                <a:ext uri="{FF2B5EF4-FFF2-40B4-BE49-F238E27FC236}">
                  <a16:creationId xmlns:a16="http://schemas.microsoft.com/office/drawing/2014/main" xmlns="" id="{BA55FD41-8020-4167-A5ED-3BA7720B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0379" y="3109899"/>
              <a:ext cx="727234" cy="1505903"/>
            </a:xfrm>
            <a:custGeom>
              <a:avLst/>
              <a:gdLst/>
              <a:ahLst/>
              <a:cxnLst>
                <a:cxn ang="0">
                  <a:pos x="551" y="1532"/>
                </a:cxn>
                <a:cxn ang="0">
                  <a:pos x="904" y="1314"/>
                </a:cxn>
                <a:cxn ang="0">
                  <a:pos x="820" y="1061"/>
                </a:cxn>
                <a:cxn ang="0">
                  <a:pos x="665" y="997"/>
                </a:cxn>
                <a:cxn ang="0">
                  <a:pos x="512" y="869"/>
                </a:cxn>
                <a:cxn ang="0">
                  <a:pos x="405" y="799"/>
                </a:cxn>
                <a:cxn ang="0">
                  <a:pos x="388" y="650"/>
                </a:cxn>
                <a:cxn ang="0">
                  <a:pos x="353" y="608"/>
                </a:cxn>
                <a:cxn ang="0">
                  <a:pos x="299" y="491"/>
                </a:cxn>
                <a:cxn ang="0">
                  <a:pos x="222" y="449"/>
                </a:cxn>
                <a:cxn ang="0">
                  <a:pos x="256" y="336"/>
                </a:cxn>
                <a:cxn ang="0">
                  <a:pos x="138" y="95"/>
                </a:cxn>
                <a:cxn ang="0">
                  <a:pos x="415" y="431"/>
                </a:cxn>
                <a:cxn ang="0">
                  <a:pos x="869" y="851"/>
                </a:cxn>
                <a:cxn ang="0">
                  <a:pos x="1407" y="1049"/>
                </a:cxn>
                <a:cxn ang="0">
                  <a:pos x="1414" y="1364"/>
                </a:cxn>
                <a:cxn ang="0">
                  <a:pos x="1402" y="1329"/>
                </a:cxn>
                <a:cxn ang="0">
                  <a:pos x="1357" y="1360"/>
                </a:cxn>
                <a:cxn ang="0">
                  <a:pos x="1306" y="1374"/>
                </a:cxn>
                <a:cxn ang="0">
                  <a:pos x="1256" y="1394"/>
                </a:cxn>
                <a:cxn ang="0">
                  <a:pos x="1268" y="1437"/>
                </a:cxn>
                <a:cxn ang="0">
                  <a:pos x="1265" y="1458"/>
                </a:cxn>
                <a:cxn ang="0">
                  <a:pos x="1267" y="1574"/>
                </a:cxn>
                <a:cxn ang="0">
                  <a:pos x="1233" y="1657"/>
                </a:cxn>
                <a:cxn ang="0">
                  <a:pos x="1243" y="1780"/>
                </a:cxn>
                <a:cxn ang="0">
                  <a:pos x="1191" y="1773"/>
                </a:cxn>
                <a:cxn ang="0">
                  <a:pos x="1212" y="1914"/>
                </a:cxn>
                <a:cxn ang="0">
                  <a:pos x="1249" y="1925"/>
                </a:cxn>
                <a:cxn ang="0">
                  <a:pos x="1205" y="2195"/>
                </a:cxn>
                <a:cxn ang="0">
                  <a:pos x="1223" y="2344"/>
                </a:cxn>
                <a:cxn ang="0">
                  <a:pos x="1256" y="1934"/>
                </a:cxn>
                <a:cxn ang="0">
                  <a:pos x="1234" y="2181"/>
                </a:cxn>
                <a:cxn ang="0">
                  <a:pos x="1198" y="2330"/>
                </a:cxn>
                <a:cxn ang="0">
                  <a:pos x="1159" y="2330"/>
                </a:cxn>
                <a:cxn ang="0">
                  <a:pos x="1182" y="2354"/>
                </a:cxn>
                <a:cxn ang="0">
                  <a:pos x="1229" y="2461"/>
                </a:cxn>
                <a:cxn ang="0">
                  <a:pos x="1263" y="2673"/>
                </a:cxn>
                <a:cxn ang="0">
                  <a:pos x="1215" y="2874"/>
                </a:cxn>
                <a:cxn ang="0">
                  <a:pos x="1213" y="2977"/>
                </a:cxn>
                <a:cxn ang="0">
                  <a:pos x="1249" y="3156"/>
                </a:cxn>
                <a:cxn ang="0">
                  <a:pos x="1108" y="3056"/>
                </a:cxn>
                <a:cxn ang="0">
                  <a:pos x="962" y="3068"/>
                </a:cxn>
                <a:cxn ang="0">
                  <a:pos x="786" y="3080"/>
                </a:cxn>
                <a:cxn ang="0">
                  <a:pos x="589" y="3077"/>
                </a:cxn>
                <a:cxn ang="0">
                  <a:pos x="448" y="2950"/>
                </a:cxn>
                <a:cxn ang="0">
                  <a:pos x="311" y="2940"/>
                </a:cxn>
                <a:cxn ang="0">
                  <a:pos x="70" y="2807"/>
                </a:cxn>
                <a:cxn ang="0">
                  <a:pos x="72" y="2627"/>
                </a:cxn>
                <a:cxn ang="0">
                  <a:pos x="22" y="2547"/>
                </a:cxn>
                <a:cxn ang="0">
                  <a:pos x="102" y="2499"/>
                </a:cxn>
                <a:cxn ang="0">
                  <a:pos x="181" y="2289"/>
                </a:cxn>
                <a:cxn ang="0">
                  <a:pos x="356" y="2197"/>
                </a:cxn>
                <a:cxn ang="0">
                  <a:pos x="277" y="2112"/>
                </a:cxn>
                <a:cxn ang="0">
                  <a:pos x="284" y="1893"/>
                </a:cxn>
                <a:cxn ang="0">
                  <a:pos x="274" y="1796"/>
                </a:cxn>
                <a:cxn ang="0">
                  <a:pos x="395" y="1724"/>
                </a:cxn>
                <a:cxn ang="0">
                  <a:pos x="507" y="1636"/>
                </a:cxn>
              </a:cxnLst>
              <a:rect l="0" t="0" r="r" b="b"/>
              <a:pathLst>
                <a:path w="1528" h="3161">
                  <a:moveTo>
                    <a:pt x="507" y="1636"/>
                  </a:moveTo>
                  <a:lnTo>
                    <a:pt x="509" y="1630"/>
                  </a:lnTo>
                  <a:lnTo>
                    <a:pt x="513" y="1617"/>
                  </a:lnTo>
                  <a:lnTo>
                    <a:pt x="510" y="1599"/>
                  </a:lnTo>
                  <a:lnTo>
                    <a:pt x="512" y="1574"/>
                  </a:lnTo>
                  <a:lnTo>
                    <a:pt x="522" y="1564"/>
                  </a:lnTo>
                  <a:lnTo>
                    <a:pt x="536" y="1556"/>
                  </a:lnTo>
                  <a:lnTo>
                    <a:pt x="541" y="1536"/>
                  </a:lnTo>
                  <a:lnTo>
                    <a:pt x="551" y="1532"/>
                  </a:lnTo>
                  <a:lnTo>
                    <a:pt x="562" y="1534"/>
                  </a:lnTo>
                  <a:lnTo>
                    <a:pt x="581" y="1532"/>
                  </a:lnTo>
                  <a:lnTo>
                    <a:pt x="599" y="1543"/>
                  </a:lnTo>
                  <a:lnTo>
                    <a:pt x="619" y="1532"/>
                  </a:lnTo>
                  <a:lnTo>
                    <a:pt x="626" y="1525"/>
                  </a:lnTo>
                  <a:lnTo>
                    <a:pt x="631" y="1520"/>
                  </a:lnTo>
                  <a:lnTo>
                    <a:pt x="642" y="1522"/>
                  </a:lnTo>
                  <a:lnTo>
                    <a:pt x="654" y="1513"/>
                  </a:lnTo>
                  <a:lnTo>
                    <a:pt x="904" y="1314"/>
                  </a:lnTo>
                  <a:lnTo>
                    <a:pt x="905" y="1280"/>
                  </a:lnTo>
                  <a:lnTo>
                    <a:pt x="891" y="1279"/>
                  </a:lnTo>
                  <a:lnTo>
                    <a:pt x="827" y="1274"/>
                  </a:lnTo>
                  <a:lnTo>
                    <a:pt x="824" y="1229"/>
                  </a:lnTo>
                  <a:lnTo>
                    <a:pt x="820" y="1194"/>
                  </a:lnTo>
                  <a:lnTo>
                    <a:pt x="820" y="1184"/>
                  </a:lnTo>
                  <a:lnTo>
                    <a:pt x="822" y="1149"/>
                  </a:lnTo>
                  <a:lnTo>
                    <a:pt x="822" y="1106"/>
                  </a:lnTo>
                  <a:lnTo>
                    <a:pt x="820" y="1061"/>
                  </a:lnTo>
                  <a:lnTo>
                    <a:pt x="821" y="1021"/>
                  </a:lnTo>
                  <a:lnTo>
                    <a:pt x="815" y="975"/>
                  </a:lnTo>
                  <a:lnTo>
                    <a:pt x="800" y="966"/>
                  </a:lnTo>
                  <a:lnTo>
                    <a:pt x="758" y="964"/>
                  </a:lnTo>
                  <a:lnTo>
                    <a:pt x="751" y="962"/>
                  </a:lnTo>
                  <a:lnTo>
                    <a:pt x="725" y="961"/>
                  </a:lnTo>
                  <a:lnTo>
                    <a:pt x="709" y="962"/>
                  </a:lnTo>
                  <a:lnTo>
                    <a:pt x="687" y="973"/>
                  </a:lnTo>
                  <a:lnTo>
                    <a:pt x="665" y="997"/>
                  </a:lnTo>
                  <a:lnTo>
                    <a:pt x="654" y="989"/>
                  </a:lnTo>
                  <a:lnTo>
                    <a:pt x="647" y="980"/>
                  </a:lnTo>
                  <a:lnTo>
                    <a:pt x="617" y="940"/>
                  </a:lnTo>
                  <a:lnTo>
                    <a:pt x="606" y="938"/>
                  </a:lnTo>
                  <a:lnTo>
                    <a:pt x="583" y="940"/>
                  </a:lnTo>
                  <a:lnTo>
                    <a:pt x="559" y="940"/>
                  </a:lnTo>
                  <a:lnTo>
                    <a:pt x="554" y="941"/>
                  </a:lnTo>
                  <a:lnTo>
                    <a:pt x="529" y="942"/>
                  </a:lnTo>
                  <a:lnTo>
                    <a:pt x="512" y="869"/>
                  </a:lnTo>
                  <a:lnTo>
                    <a:pt x="496" y="864"/>
                  </a:lnTo>
                  <a:lnTo>
                    <a:pt x="492" y="855"/>
                  </a:lnTo>
                  <a:lnTo>
                    <a:pt x="481" y="843"/>
                  </a:lnTo>
                  <a:lnTo>
                    <a:pt x="467" y="827"/>
                  </a:lnTo>
                  <a:lnTo>
                    <a:pt x="453" y="819"/>
                  </a:lnTo>
                  <a:lnTo>
                    <a:pt x="448" y="813"/>
                  </a:lnTo>
                  <a:lnTo>
                    <a:pt x="436" y="800"/>
                  </a:lnTo>
                  <a:lnTo>
                    <a:pt x="427" y="800"/>
                  </a:lnTo>
                  <a:lnTo>
                    <a:pt x="405" y="799"/>
                  </a:lnTo>
                  <a:lnTo>
                    <a:pt x="398" y="761"/>
                  </a:lnTo>
                  <a:lnTo>
                    <a:pt x="398" y="748"/>
                  </a:lnTo>
                  <a:lnTo>
                    <a:pt x="401" y="727"/>
                  </a:lnTo>
                  <a:lnTo>
                    <a:pt x="406" y="694"/>
                  </a:lnTo>
                  <a:lnTo>
                    <a:pt x="385" y="677"/>
                  </a:lnTo>
                  <a:lnTo>
                    <a:pt x="377" y="668"/>
                  </a:lnTo>
                  <a:lnTo>
                    <a:pt x="382" y="667"/>
                  </a:lnTo>
                  <a:lnTo>
                    <a:pt x="381" y="657"/>
                  </a:lnTo>
                  <a:lnTo>
                    <a:pt x="388" y="650"/>
                  </a:lnTo>
                  <a:lnTo>
                    <a:pt x="382" y="644"/>
                  </a:lnTo>
                  <a:lnTo>
                    <a:pt x="389" y="637"/>
                  </a:lnTo>
                  <a:lnTo>
                    <a:pt x="389" y="629"/>
                  </a:lnTo>
                  <a:lnTo>
                    <a:pt x="389" y="625"/>
                  </a:lnTo>
                  <a:lnTo>
                    <a:pt x="385" y="622"/>
                  </a:lnTo>
                  <a:lnTo>
                    <a:pt x="379" y="618"/>
                  </a:lnTo>
                  <a:lnTo>
                    <a:pt x="378" y="616"/>
                  </a:lnTo>
                  <a:lnTo>
                    <a:pt x="367" y="611"/>
                  </a:lnTo>
                  <a:lnTo>
                    <a:pt x="353" y="608"/>
                  </a:lnTo>
                  <a:lnTo>
                    <a:pt x="336" y="602"/>
                  </a:lnTo>
                  <a:lnTo>
                    <a:pt x="320" y="597"/>
                  </a:lnTo>
                  <a:lnTo>
                    <a:pt x="306" y="597"/>
                  </a:lnTo>
                  <a:lnTo>
                    <a:pt x="267" y="592"/>
                  </a:lnTo>
                  <a:lnTo>
                    <a:pt x="278" y="550"/>
                  </a:lnTo>
                  <a:lnTo>
                    <a:pt x="275" y="526"/>
                  </a:lnTo>
                  <a:lnTo>
                    <a:pt x="281" y="519"/>
                  </a:lnTo>
                  <a:lnTo>
                    <a:pt x="278" y="518"/>
                  </a:lnTo>
                  <a:lnTo>
                    <a:pt x="299" y="491"/>
                  </a:lnTo>
                  <a:lnTo>
                    <a:pt x="297" y="480"/>
                  </a:lnTo>
                  <a:lnTo>
                    <a:pt x="291" y="483"/>
                  </a:lnTo>
                  <a:lnTo>
                    <a:pt x="285" y="476"/>
                  </a:lnTo>
                  <a:lnTo>
                    <a:pt x="281" y="471"/>
                  </a:lnTo>
                  <a:lnTo>
                    <a:pt x="274" y="464"/>
                  </a:lnTo>
                  <a:lnTo>
                    <a:pt x="266" y="457"/>
                  </a:lnTo>
                  <a:lnTo>
                    <a:pt x="252" y="459"/>
                  </a:lnTo>
                  <a:lnTo>
                    <a:pt x="236" y="455"/>
                  </a:lnTo>
                  <a:lnTo>
                    <a:pt x="222" y="449"/>
                  </a:lnTo>
                  <a:lnTo>
                    <a:pt x="225" y="441"/>
                  </a:lnTo>
                  <a:lnTo>
                    <a:pt x="228" y="431"/>
                  </a:lnTo>
                  <a:lnTo>
                    <a:pt x="235" y="421"/>
                  </a:lnTo>
                  <a:lnTo>
                    <a:pt x="243" y="412"/>
                  </a:lnTo>
                  <a:lnTo>
                    <a:pt x="260" y="394"/>
                  </a:lnTo>
                  <a:lnTo>
                    <a:pt x="264" y="360"/>
                  </a:lnTo>
                  <a:lnTo>
                    <a:pt x="264" y="352"/>
                  </a:lnTo>
                  <a:lnTo>
                    <a:pt x="257" y="349"/>
                  </a:lnTo>
                  <a:lnTo>
                    <a:pt x="256" y="336"/>
                  </a:lnTo>
                  <a:lnTo>
                    <a:pt x="246" y="331"/>
                  </a:lnTo>
                  <a:lnTo>
                    <a:pt x="239" y="310"/>
                  </a:lnTo>
                  <a:lnTo>
                    <a:pt x="237" y="306"/>
                  </a:lnTo>
                  <a:lnTo>
                    <a:pt x="219" y="262"/>
                  </a:lnTo>
                  <a:lnTo>
                    <a:pt x="216" y="228"/>
                  </a:lnTo>
                  <a:lnTo>
                    <a:pt x="211" y="209"/>
                  </a:lnTo>
                  <a:lnTo>
                    <a:pt x="205" y="162"/>
                  </a:lnTo>
                  <a:lnTo>
                    <a:pt x="160" y="138"/>
                  </a:lnTo>
                  <a:lnTo>
                    <a:pt x="138" y="95"/>
                  </a:lnTo>
                  <a:lnTo>
                    <a:pt x="177" y="54"/>
                  </a:lnTo>
                  <a:lnTo>
                    <a:pt x="194" y="33"/>
                  </a:lnTo>
                  <a:lnTo>
                    <a:pt x="221" y="0"/>
                  </a:lnTo>
                  <a:lnTo>
                    <a:pt x="243" y="9"/>
                  </a:lnTo>
                  <a:lnTo>
                    <a:pt x="354" y="52"/>
                  </a:lnTo>
                  <a:lnTo>
                    <a:pt x="360" y="182"/>
                  </a:lnTo>
                  <a:lnTo>
                    <a:pt x="384" y="246"/>
                  </a:lnTo>
                  <a:lnTo>
                    <a:pt x="384" y="343"/>
                  </a:lnTo>
                  <a:lnTo>
                    <a:pt x="415" y="431"/>
                  </a:lnTo>
                  <a:lnTo>
                    <a:pt x="434" y="528"/>
                  </a:lnTo>
                  <a:lnTo>
                    <a:pt x="475" y="528"/>
                  </a:lnTo>
                  <a:lnTo>
                    <a:pt x="495" y="570"/>
                  </a:lnTo>
                  <a:lnTo>
                    <a:pt x="545" y="646"/>
                  </a:lnTo>
                  <a:lnTo>
                    <a:pt x="586" y="743"/>
                  </a:lnTo>
                  <a:lnTo>
                    <a:pt x="638" y="754"/>
                  </a:lnTo>
                  <a:lnTo>
                    <a:pt x="737" y="798"/>
                  </a:lnTo>
                  <a:lnTo>
                    <a:pt x="793" y="847"/>
                  </a:lnTo>
                  <a:lnTo>
                    <a:pt x="869" y="851"/>
                  </a:lnTo>
                  <a:lnTo>
                    <a:pt x="969" y="916"/>
                  </a:lnTo>
                  <a:lnTo>
                    <a:pt x="1060" y="927"/>
                  </a:lnTo>
                  <a:lnTo>
                    <a:pt x="1171" y="948"/>
                  </a:lnTo>
                  <a:lnTo>
                    <a:pt x="1251" y="959"/>
                  </a:lnTo>
                  <a:lnTo>
                    <a:pt x="1239" y="933"/>
                  </a:lnTo>
                  <a:lnTo>
                    <a:pt x="1282" y="948"/>
                  </a:lnTo>
                  <a:lnTo>
                    <a:pt x="1323" y="992"/>
                  </a:lnTo>
                  <a:lnTo>
                    <a:pt x="1320" y="937"/>
                  </a:lnTo>
                  <a:lnTo>
                    <a:pt x="1407" y="1049"/>
                  </a:lnTo>
                  <a:lnTo>
                    <a:pt x="1516" y="983"/>
                  </a:lnTo>
                  <a:lnTo>
                    <a:pt x="1524" y="979"/>
                  </a:lnTo>
                  <a:lnTo>
                    <a:pt x="1528" y="997"/>
                  </a:lnTo>
                  <a:lnTo>
                    <a:pt x="1514" y="1103"/>
                  </a:lnTo>
                  <a:lnTo>
                    <a:pt x="1499" y="1173"/>
                  </a:lnTo>
                  <a:lnTo>
                    <a:pt x="1481" y="1253"/>
                  </a:lnTo>
                  <a:lnTo>
                    <a:pt x="1462" y="1280"/>
                  </a:lnTo>
                  <a:lnTo>
                    <a:pt x="1441" y="1321"/>
                  </a:lnTo>
                  <a:lnTo>
                    <a:pt x="1414" y="1364"/>
                  </a:lnTo>
                  <a:lnTo>
                    <a:pt x="1388" y="1425"/>
                  </a:lnTo>
                  <a:lnTo>
                    <a:pt x="1358" y="1488"/>
                  </a:lnTo>
                  <a:lnTo>
                    <a:pt x="1333" y="1557"/>
                  </a:lnTo>
                  <a:lnTo>
                    <a:pt x="1313" y="1586"/>
                  </a:lnTo>
                  <a:lnTo>
                    <a:pt x="1333" y="1525"/>
                  </a:lnTo>
                  <a:lnTo>
                    <a:pt x="1351" y="1467"/>
                  </a:lnTo>
                  <a:lnTo>
                    <a:pt x="1369" y="1413"/>
                  </a:lnTo>
                  <a:lnTo>
                    <a:pt x="1395" y="1354"/>
                  </a:lnTo>
                  <a:lnTo>
                    <a:pt x="1402" y="1329"/>
                  </a:lnTo>
                  <a:lnTo>
                    <a:pt x="1392" y="1297"/>
                  </a:lnTo>
                  <a:lnTo>
                    <a:pt x="1375" y="1298"/>
                  </a:lnTo>
                  <a:lnTo>
                    <a:pt x="1346" y="1267"/>
                  </a:lnTo>
                  <a:lnTo>
                    <a:pt x="1343" y="1269"/>
                  </a:lnTo>
                  <a:lnTo>
                    <a:pt x="1337" y="1281"/>
                  </a:lnTo>
                  <a:lnTo>
                    <a:pt x="1344" y="1301"/>
                  </a:lnTo>
                  <a:lnTo>
                    <a:pt x="1344" y="1316"/>
                  </a:lnTo>
                  <a:lnTo>
                    <a:pt x="1354" y="1332"/>
                  </a:lnTo>
                  <a:lnTo>
                    <a:pt x="1357" y="1360"/>
                  </a:lnTo>
                  <a:lnTo>
                    <a:pt x="1343" y="1356"/>
                  </a:lnTo>
                  <a:lnTo>
                    <a:pt x="1334" y="1350"/>
                  </a:lnTo>
                  <a:lnTo>
                    <a:pt x="1332" y="1364"/>
                  </a:lnTo>
                  <a:lnTo>
                    <a:pt x="1339" y="1380"/>
                  </a:lnTo>
                  <a:lnTo>
                    <a:pt x="1348" y="1378"/>
                  </a:lnTo>
                  <a:lnTo>
                    <a:pt x="1332" y="1401"/>
                  </a:lnTo>
                  <a:lnTo>
                    <a:pt x="1327" y="1390"/>
                  </a:lnTo>
                  <a:lnTo>
                    <a:pt x="1323" y="1373"/>
                  </a:lnTo>
                  <a:lnTo>
                    <a:pt x="1306" y="1374"/>
                  </a:lnTo>
                  <a:lnTo>
                    <a:pt x="1296" y="1345"/>
                  </a:lnTo>
                  <a:lnTo>
                    <a:pt x="1278" y="1336"/>
                  </a:lnTo>
                  <a:lnTo>
                    <a:pt x="1243" y="1324"/>
                  </a:lnTo>
                  <a:lnTo>
                    <a:pt x="1243" y="1345"/>
                  </a:lnTo>
                  <a:lnTo>
                    <a:pt x="1242" y="1353"/>
                  </a:lnTo>
                  <a:lnTo>
                    <a:pt x="1247" y="1361"/>
                  </a:lnTo>
                  <a:lnTo>
                    <a:pt x="1253" y="1366"/>
                  </a:lnTo>
                  <a:lnTo>
                    <a:pt x="1257" y="1374"/>
                  </a:lnTo>
                  <a:lnTo>
                    <a:pt x="1256" y="1394"/>
                  </a:lnTo>
                  <a:lnTo>
                    <a:pt x="1236" y="1390"/>
                  </a:lnTo>
                  <a:lnTo>
                    <a:pt x="1232" y="1394"/>
                  </a:lnTo>
                  <a:lnTo>
                    <a:pt x="1229" y="1404"/>
                  </a:lnTo>
                  <a:lnTo>
                    <a:pt x="1247" y="1415"/>
                  </a:lnTo>
                  <a:lnTo>
                    <a:pt x="1254" y="1411"/>
                  </a:lnTo>
                  <a:lnTo>
                    <a:pt x="1258" y="1408"/>
                  </a:lnTo>
                  <a:lnTo>
                    <a:pt x="1258" y="1422"/>
                  </a:lnTo>
                  <a:lnTo>
                    <a:pt x="1272" y="1429"/>
                  </a:lnTo>
                  <a:lnTo>
                    <a:pt x="1268" y="1437"/>
                  </a:lnTo>
                  <a:lnTo>
                    <a:pt x="1258" y="1449"/>
                  </a:lnTo>
                  <a:lnTo>
                    <a:pt x="1250" y="1443"/>
                  </a:lnTo>
                  <a:lnTo>
                    <a:pt x="1243" y="1423"/>
                  </a:lnTo>
                  <a:lnTo>
                    <a:pt x="1234" y="1423"/>
                  </a:lnTo>
                  <a:lnTo>
                    <a:pt x="1232" y="1451"/>
                  </a:lnTo>
                  <a:lnTo>
                    <a:pt x="1233" y="1481"/>
                  </a:lnTo>
                  <a:lnTo>
                    <a:pt x="1242" y="1467"/>
                  </a:lnTo>
                  <a:lnTo>
                    <a:pt x="1256" y="1463"/>
                  </a:lnTo>
                  <a:lnTo>
                    <a:pt x="1265" y="1458"/>
                  </a:lnTo>
                  <a:lnTo>
                    <a:pt x="1260" y="1474"/>
                  </a:lnTo>
                  <a:lnTo>
                    <a:pt x="1261" y="1501"/>
                  </a:lnTo>
                  <a:lnTo>
                    <a:pt x="1254" y="1516"/>
                  </a:lnTo>
                  <a:lnTo>
                    <a:pt x="1260" y="1540"/>
                  </a:lnTo>
                  <a:lnTo>
                    <a:pt x="1249" y="1553"/>
                  </a:lnTo>
                  <a:lnTo>
                    <a:pt x="1249" y="1565"/>
                  </a:lnTo>
                  <a:lnTo>
                    <a:pt x="1258" y="1578"/>
                  </a:lnTo>
                  <a:lnTo>
                    <a:pt x="1264" y="1568"/>
                  </a:lnTo>
                  <a:lnTo>
                    <a:pt x="1267" y="1574"/>
                  </a:lnTo>
                  <a:lnTo>
                    <a:pt x="1277" y="1593"/>
                  </a:lnTo>
                  <a:lnTo>
                    <a:pt x="1278" y="1615"/>
                  </a:lnTo>
                  <a:lnTo>
                    <a:pt x="1268" y="1609"/>
                  </a:lnTo>
                  <a:lnTo>
                    <a:pt x="1253" y="1617"/>
                  </a:lnTo>
                  <a:lnTo>
                    <a:pt x="1265" y="1627"/>
                  </a:lnTo>
                  <a:lnTo>
                    <a:pt x="1250" y="1627"/>
                  </a:lnTo>
                  <a:lnTo>
                    <a:pt x="1242" y="1612"/>
                  </a:lnTo>
                  <a:lnTo>
                    <a:pt x="1234" y="1623"/>
                  </a:lnTo>
                  <a:lnTo>
                    <a:pt x="1233" y="1657"/>
                  </a:lnTo>
                  <a:lnTo>
                    <a:pt x="1240" y="1679"/>
                  </a:lnTo>
                  <a:lnTo>
                    <a:pt x="1249" y="1675"/>
                  </a:lnTo>
                  <a:lnTo>
                    <a:pt x="1254" y="1668"/>
                  </a:lnTo>
                  <a:lnTo>
                    <a:pt x="1251" y="1689"/>
                  </a:lnTo>
                  <a:lnTo>
                    <a:pt x="1244" y="1710"/>
                  </a:lnTo>
                  <a:lnTo>
                    <a:pt x="1250" y="1719"/>
                  </a:lnTo>
                  <a:lnTo>
                    <a:pt x="1250" y="1731"/>
                  </a:lnTo>
                  <a:lnTo>
                    <a:pt x="1242" y="1752"/>
                  </a:lnTo>
                  <a:lnTo>
                    <a:pt x="1243" y="1780"/>
                  </a:lnTo>
                  <a:lnTo>
                    <a:pt x="1229" y="1795"/>
                  </a:lnTo>
                  <a:lnTo>
                    <a:pt x="1232" y="1778"/>
                  </a:lnTo>
                  <a:lnTo>
                    <a:pt x="1218" y="1747"/>
                  </a:lnTo>
                  <a:lnTo>
                    <a:pt x="1189" y="1737"/>
                  </a:lnTo>
                  <a:lnTo>
                    <a:pt x="1188" y="1747"/>
                  </a:lnTo>
                  <a:lnTo>
                    <a:pt x="1181" y="1751"/>
                  </a:lnTo>
                  <a:lnTo>
                    <a:pt x="1175" y="1748"/>
                  </a:lnTo>
                  <a:lnTo>
                    <a:pt x="1181" y="1771"/>
                  </a:lnTo>
                  <a:lnTo>
                    <a:pt x="1191" y="1773"/>
                  </a:lnTo>
                  <a:lnTo>
                    <a:pt x="1194" y="1782"/>
                  </a:lnTo>
                  <a:lnTo>
                    <a:pt x="1197" y="1806"/>
                  </a:lnTo>
                  <a:lnTo>
                    <a:pt x="1192" y="1845"/>
                  </a:lnTo>
                  <a:lnTo>
                    <a:pt x="1199" y="1863"/>
                  </a:lnTo>
                  <a:lnTo>
                    <a:pt x="1213" y="1877"/>
                  </a:lnTo>
                  <a:lnTo>
                    <a:pt x="1211" y="1886"/>
                  </a:lnTo>
                  <a:lnTo>
                    <a:pt x="1199" y="1896"/>
                  </a:lnTo>
                  <a:lnTo>
                    <a:pt x="1206" y="1904"/>
                  </a:lnTo>
                  <a:lnTo>
                    <a:pt x="1212" y="1914"/>
                  </a:lnTo>
                  <a:lnTo>
                    <a:pt x="1218" y="1928"/>
                  </a:lnTo>
                  <a:lnTo>
                    <a:pt x="1212" y="1949"/>
                  </a:lnTo>
                  <a:lnTo>
                    <a:pt x="1213" y="1959"/>
                  </a:lnTo>
                  <a:lnTo>
                    <a:pt x="1218" y="1972"/>
                  </a:lnTo>
                  <a:lnTo>
                    <a:pt x="1227" y="1944"/>
                  </a:lnTo>
                  <a:lnTo>
                    <a:pt x="1223" y="1918"/>
                  </a:lnTo>
                  <a:lnTo>
                    <a:pt x="1233" y="1887"/>
                  </a:lnTo>
                  <a:lnTo>
                    <a:pt x="1243" y="1889"/>
                  </a:lnTo>
                  <a:lnTo>
                    <a:pt x="1249" y="1925"/>
                  </a:lnTo>
                  <a:lnTo>
                    <a:pt x="1236" y="2012"/>
                  </a:lnTo>
                  <a:lnTo>
                    <a:pt x="1213" y="2109"/>
                  </a:lnTo>
                  <a:lnTo>
                    <a:pt x="1204" y="2142"/>
                  </a:lnTo>
                  <a:lnTo>
                    <a:pt x="1204" y="2128"/>
                  </a:lnTo>
                  <a:lnTo>
                    <a:pt x="1199" y="2128"/>
                  </a:lnTo>
                  <a:lnTo>
                    <a:pt x="1199" y="2152"/>
                  </a:lnTo>
                  <a:lnTo>
                    <a:pt x="1192" y="2167"/>
                  </a:lnTo>
                  <a:lnTo>
                    <a:pt x="1201" y="2181"/>
                  </a:lnTo>
                  <a:lnTo>
                    <a:pt x="1205" y="2195"/>
                  </a:lnTo>
                  <a:lnTo>
                    <a:pt x="1206" y="2176"/>
                  </a:lnTo>
                  <a:lnTo>
                    <a:pt x="1216" y="2160"/>
                  </a:lnTo>
                  <a:lnTo>
                    <a:pt x="1223" y="2160"/>
                  </a:lnTo>
                  <a:lnTo>
                    <a:pt x="1219" y="2177"/>
                  </a:lnTo>
                  <a:lnTo>
                    <a:pt x="1216" y="2204"/>
                  </a:lnTo>
                  <a:lnTo>
                    <a:pt x="1223" y="2253"/>
                  </a:lnTo>
                  <a:lnTo>
                    <a:pt x="1225" y="2308"/>
                  </a:lnTo>
                  <a:lnTo>
                    <a:pt x="1220" y="2337"/>
                  </a:lnTo>
                  <a:lnTo>
                    <a:pt x="1223" y="2344"/>
                  </a:lnTo>
                  <a:lnTo>
                    <a:pt x="1230" y="2325"/>
                  </a:lnTo>
                  <a:lnTo>
                    <a:pt x="1230" y="2285"/>
                  </a:lnTo>
                  <a:lnTo>
                    <a:pt x="1230" y="2240"/>
                  </a:lnTo>
                  <a:lnTo>
                    <a:pt x="1226" y="2208"/>
                  </a:lnTo>
                  <a:lnTo>
                    <a:pt x="1230" y="2150"/>
                  </a:lnTo>
                  <a:lnTo>
                    <a:pt x="1229" y="2104"/>
                  </a:lnTo>
                  <a:lnTo>
                    <a:pt x="1239" y="2053"/>
                  </a:lnTo>
                  <a:lnTo>
                    <a:pt x="1247" y="1990"/>
                  </a:lnTo>
                  <a:lnTo>
                    <a:pt x="1256" y="1934"/>
                  </a:lnTo>
                  <a:lnTo>
                    <a:pt x="1263" y="1887"/>
                  </a:lnTo>
                  <a:lnTo>
                    <a:pt x="1274" y="1866"/>
                  </a:lnTo>
                  <a:lnTo>
                    <a:pt x="1271" y="1887"/>
                  </a:lnTo>
                  <a:lnTo>
                    <a:pt x="1261" y="1962"/>
                  </a:lnTo>
                  <a:lnTo>
                    <a:pt x="1258" y="1994"/>
                  </a:lnTo>
                  <a:lnTo>
                    <a:pt x="1250" y="2027"/>
                  </a:lnTo>
                  <a:lnTo>
                    <a:pt x="1250" y="2083"/>
                  </a:lnTo>
                  <a:lnTo>
                    <a:pt x="1242" y="2124"/>
                  </a:lnTo>
                  <a:lnTo>
                    <a:pt x="1234" y="2181"/>
                  </a:lnTo>
                  <a:lnTo>
                    <a:pt x="1236" y="2215"/>
                  </a:lnTo>
                  <a:lnTo>
                    <a:pt x="1240" y="2254"/>
                  </a:lnTo>
                  <a:lnTo>
                    <a:pt x="1242" y="2292"/>
                  </a:lnTo>
                  <a:lnTo>
                    <a:pt x="1240" y="2316"/>
                  </a:lnTo>
                  <a:lnTo>
                    <a:pt x="1234" y="2337"/>
                  </a:lnTo>
                  <a:lnTo>
                    <a:pt x="1223" y="2349"/>
                  </a:lnTo>
                  <a:lnTo>
                    <a:pt x="1211" y="2347"/>
                  </a:lnTo>
                  <a:lnTo>
                    <a:pt x="1201" y="2350"/>
                  </a:lnTo>
                  <a:lnTo>
                    <a:pt x="1198" y="2330"/>
                  </a:lnTo>
                  <a:lnTo>
                    <a:pt x="1192" y="2318"/>
                  </a:lnTo>
                  <a:lnTo>
                    <a:pt x="1189" y="2296"/>
                  </a:lnTo>
                  <a:lnTo>
                    <a:pt x="1187" y="2301"/>
                  </a:lnTo>
                  <a:lnTo>
                    <a:pt x="1177" y="2309"/>
                  </a:lnTo>
                  <a:lnTo>
                    <a:pt x="1170" y="2308"/>
                  </a:lnTo>
                  <a:lnTo>
                    <a:pt x="1178" y="2323"/>
                  </a:lnTo>
                  <a:lnTo>
                    <a:pt x="1170" y="2333"/>
                  </a:lnTo>
                  <a:lnTo>
                    <a:pt x="1160" y="2341"/>
                  </a:lnTo>
                  <a:lnTo>
                    <a:pt x="1159" y="2330"/>
                  </a:lnTo>
                  <a:lnTo>
                    <a:pt x="1154" y="2323"/>
                  </a:lnTo>
                  <a:lnTo>
                    <a:pt x="1147" y="2330"/>
                  </a:lnTo>
                  <a:lnTo>
                    <a:pt x="1140" y="2326"/>
                  </a:lnTo>
                  <a:lnTo>
                    <a:pt x="1139" y="2336"/>
                  </a:lnTo>
                  <a:lnTo>
                    <a:pt x="1136" y="2341"/>
                  </a:lnTo>
                  <a:lnTo>
                    <a:pt x="1128" y="2340"/>
                  </a:lnTo>
                  <a:lnTo>
                    <a:pt x="1129" y="2349"/>
                  </a:lnTo>
                  <a:lnTo>
                    <a:pt x="1157" y="2353"/>
                  </a:lnTo>
                  <a:lnTo>
                    <a:pt x="1182" y="2354"/>
                  </a:lnTo>
                  <a:lnTo>
                    <a:pt x="1182" y="2357"/>
                  </a:lnTo>
                  <a:lnTo>
                    <a:pt x="1180" y="2371"/>
                  </a:lnTo>
                  <a:lnTo>
                    <a:pt x="1195" y="2364"/>
                  </a:lnTo>
                  <a:lnTo>
                    <a:pt x="1197" y="2358"/>
                  </a:lnTo>
                  <a:lnTo>
                    <a:pt x="1209" y="2360"/>
                  </a:lnTo>
                  <a:lnTo>
                    <a:pt x="1219" y="2357"/>
                  </a:lnTo>
                  <a:lnTo>
                    <a:pt x="1223" y="2392"/>
                  </a:lnTo>
                  <a:lnTo>
                    <a:pt x="1227" y="2440"/>
                  </a:lnTo>
                  <a:lnTo>
                    <a:pt x="1229" y="2461"/>
                  </a:lnTo>
                  <a:lnTo>
                    <a:pt x="1229" y="2500"/>
                  </a:lnTo>
                  <a:lnTo>
                    <a:pt x="1237" y="2533"/>
                  </a:lnTo>
                  <a:lnTo>
                    <a:pt x="1243" y="2561"/>
                  </a:lnTo>
                  <a:lnTo>
                    <a:pt x="1247" y="2596"/>
                  </a:lnTo>
                  <a:lnTo>
                    <a:pt x="1249" y="2611"/>
                  </a:lnTo>
                  <a:lnTo>
                    <a:pt x="1254" y="2630"/>
                  </a:lnTo>
                  <a:lnTo>
                    <a:pt x="1256" y="2641"/>
                  </a:lnTo>
                  <a:lnTo>
                    <a:pt x="1253" y="2661"/>
                  </a:lnTo>
                  <a:lnTo>
                    <a:pt x="1263" y="2673"/>
                  </a:lnTo>
                  <a:lnTo>
                    <a:pt x="1261" y="2696"/>
                  </a:lnTo>
                  <a:lnTo>
                    <a:pt x="1268" y="2720"/>
                  </a:lnTo>
                  <a:lnTo>
                    <a:pt x="1268" y="2770"/>
                  </a:lnTo>
                  <a:lnTo>
                    <a:pt x="1261" y="2759"/>
                  </a:lnTo>
                  <a:lnTo>
                    <a:pt x="1260" y="2745"/>
                  </a:lnTo>
                  <a:lnTo>
                    <a:pt x="1254" y="2773"/>
                  </a:lnTo>
                  <a:lnTo>
                    <a:pt x="1242" y="2820"/>
                  </a:lnTo>
                  <a:lnTo>
                    <a:pt x="1227" y="2859"/>
                  </a:lnTo>
                  <a:lnTo>
                    <a:pt x="1215" y="2874"/>
                  </a:lnTo>
                  <a:lnTo>
                    <a:pt x="1205" y="2893"/>
                  </a:lnTo>
                  <a:lnTo>
                    <a:pt x="1198" y="2922"/>
                  </a:lnTo>
                  <a:lnTo>
                    <a:pt x="1189" y="2946"/>
                  </a:lnTo>
                  <a:lnTo>
                    <a:pt x="1177" y="2984"/>
                  </a:lnTo>
                  <a:lnTo>
                    <a:pt x="1188" y="3002"/>
                  </a:lnTo>
                  <a:lnTo>
                    <a:pt x="1198" y="3016"/>
                  </a:lnTo>
                  <a:lnTo>
                    <a:pt x="1215" y="3012"/>
                  </a:lnTo>
                  <a:lnTo>
                    <a:pt x="1218" y="2994"/>
                  </a:lnTo>
                  <a:lnTo>
                    <a:pt x="1213" y="2977"/>
                  </a:lnTo>
                  <a:lnTo>
                    <a:pt x="1212" y="2960"/>
                  </a:lnTo>
                  <a:lnTo>
                    <a:pt x="1211" y="2933"/>
                  </a:lnTo>
                  <a:lnTo>
                    <a:pt x="1218" y="2935"/>
                  </a:lnTo>
                  <a:lnTo>
                    <a:pt x="1218" y="2956"/>
                  </a:lnTo>
                  <a:lnTo>
                    <a:pt x="1220" y="2981"/>
                  </a:lnTo>
                  <a:lnTo>
                    <a:pt x="1225" y="3019"/>
                  </a:lnTo>
                  <a:lnTo>
                    <a:pt x="1225" y="3068"/>
                  </a:lnTo>
                  <a:lnTo>
                    <a:pt x="1229" y="3106"/>
                  </a:lnTo>
                  <a:lnTo>
                    <a:pt x="1249" y="3156"/>
                  </a:lnTo>
                  <a:lnTo>
                    <a:pt x="1233" y="3158"/>
                  </a:lnTo>
                  <a:lnTo>
                    <a:pt x="1226" y="3160"/>
                  </a:lnTo>
                  <a:lnTo>
                    <a:pt x="1220" y="3161"/>
                  </a:lnTo>
                  <a:lnTo>
                    <a:pt x="1195" y="3147"/>
                  </a:lnTo>
                  <a:lnTo>
                    <a:pt x="1173" y="3127"/>
                  </a:lnTo>
                  <a:lnTo>
                    <a:pt x="1137" y="3092"/>
                  </a:lnTo>
                  <a:lnTo>
                    <a:pt x="1133" y="3087"/>
                  </a:lnTo>
                  <a:lnTo>
                    <a:pt x="1118" y="3073"/>
                  </a:lnTo>
                  <a:lnTo>
                    <a:pt x="1108" y="3056"/>
                  </a:lnTo>
                  <a:lnTo>
                    <a:pt x="1088" y="3047"/>
                  </a:lnTo>
                  <a:lnTo>
                    <a:pt x="1087" y="3046"/>
                  </a:lnTo>
                  <a:lnTo>
                    <a:pt x="1064" y="3032"/>
                  </a:lnTo>
                  <a:lnTo>
                    <a:pt x="1042" y="3033"/>
                  </a:lnTo>
                  <a:lnTo>
                    <a:pt x="1029" y="3045"/>
                  </a:lnTo>
                  <a:lnTo>
                    <a:pt x="1019" y="3053"/>
                  </a:lnTo>
                  <a:lnTo>
                    <a:pt x="1015" y="3070"/>
                  </a:lnTo>
                  <a:lnTo>
                    <a:pt x="990" y="3067"/>
                  </a:lnTo>
                  <a:lnTo>
                    <a:pt x="962" y="3068"/>
                  </a:lnTo>
                  <a:lnTo>
                    <a:pt x="934" y="3061"/>
                  </a:lnTo>
                  <a:lnTo>
                    <a:pt x="918" y="3060"/>
                  </a:lnTo>
                  <a:lnTo>
                    <a:pt x="907" y="3074"/>
                  </a:lnTo>
                  <a:lnTo>
                    <a:pt x="894" y="3070"/>
                  </a:lnTo>
                  <a:lnTo>
                    <a:pt x="886" y="3067"/>
                  </a:lnTo>
                  <a:lnTo>
                    <a:pt x="859" y="3064"/>
                  </a:lnTo>
                  <a:lnTo>
                    <a:pt x="827" y="3067"/>
                  </a:lnTo>
                  <a:lnTo>
                    <a:pt x="803" y="3068"/>
                  </a:lnTo>
                  <a:lnTo>
                    <a:pt x="786" y="3080"/>
                  </a:lnTo>
                  <a:lnTo>
                    <a:pt x="737" y="3090"/>
                  </a:lnTo>
                  <a:lnTo>
                    <a:pt x="707" y="3097"/>
                  </a:lnTo>
                  <a:lnTo>
                    <a:pt x="683" y="3095"/>
                  </a:lnTo>
                  <a:lnTo>
                    <a:pt x="675" y="3095"/>
                  </a:lnTo>
                  <a:lnTo>
                    <a:pt x="657" y="3095"/>
                  </a:lnTo>
                  <a:lnTo>
                    <a:pt x="648" y="3095"/>
                  </a:lnTo>
                  <a:lnTo>
                    <a:pt x="631" y="3091"/>
                  </a:lnTo>
                  <a:lnTo>
                    <a:pt x="628" y="3091"/>
                  </a:lnTo>
                  <a:lnTo>
                    <a:pt x="589" y="3077"/>
                  </a:lnTo>
                  <a:lnTo>
                    <a:pt x="578" y="3075"/>
                  </a:lnTo>
                  <a:lnTo>
                    <a:pt x="541" y="3070"/>
                  </a:lnTo>
                  <a:lnTo>
                    <a:pt x="534" y="3070"/>
                  </a:lnTo>
                  <a:lnTo>
                    <a:pt x="531" y="3070"/>
                  </a:lnTo>
                  <a:lnTo>
                    <a:pt x="510" y="3067"/>
                  </a:lnTo>
                  <a:lnTo>
                    <a:pt x="491" y="3056"/>
                  </a:lnTo>
                  <a:lnTo>
                    <a:pt x="477" y="3029"/>
                  </a:lnTo>
                  <a:lnTo>
                    <a:pt x="462" y="2976"/>
                  </a:lnTo>
                  <a:lnTo>
                    <a:pt x="448" y="2950"/>
                  </a:lnTo>
                  <a:lnTo>
                    <a:pt x="443" y="2939"/>
                  </a:lnTo>
                  <a:lnTo>
                    <a:pt x="413" y="2919"/>
                  </a:lnTo>
                  <a:lnTo>
                    <a:pt x="382" y="2904"/>
                  </a:lnTo>
                  <a:lnTo>
                    <a:pt x="340" y="2897"/>
                  </a:lnTo>
                  <a:lnTo>
                    <a:pt x="337" y="2908"/>
                  </a:lnTo>
                  <a:lnTo>
                    <a:pt x="351" y="2935"/>
                  </a:lnTo>
                  <a:lnTo>
                    <a:pt x="349" y="2952"/>
                  </a:lnTo>
                  <a:lnTo>
                    <a:pt x="322" y="2946"/>
                  </a:lnTo>
                  <a:lnTo>
                    <a:pt x="311" y="2940"/>
                  </a:lnTo>
                  <a:lnTo>
                    <a:pt x="288" y="2932"/>
                  </a:lnTo>
                  <a:lnTo>
                    <a:pt x="256" y="2921"/>
                  </a:lnTo>
                  <a:lnTo>
                    <a:pt x="223" y="2905"/>
                  </a:lnTo>
                  <a:lnTo>
                    <a:pt x="174" y="2887"/>
                  </a:lnTo>
                  <a:lnTo>
                    <a:pt x="139" y="2876"/>
                  </a:lnTo>
                  <a:lnTo>
                    <a:pt x="93" y="2867"/>
                  </a:lnTo>
                  <a:lnTo>
                    <a:pt x="77" y="2862"/>
                  </a:lnTo>
                  <a:lnTo>
                    <a:pt x="64" y="2841"/>
                  </a:lnTo>
                  <a:lnTo>
                    <a:pt x="70" y="2807"/>
                  </a:lnTo>
                  <a:lnTo>
                    <a:pt x="77" y="2776"/>
                  </a:lnTo>
                  <a:lnTo>
                    <a:pt x="95" y="2770"/>
                  </a:lnTo>
                  <a:lnTo>
                    <a:pt x="114" y="2766"/>
                  </a:lnTo>
                  <a:lnTo>
                    <a:pt x="122" y="2727"/>
                  </a:lnTo>
                  <a:lnTo>
                    <a:pt x="121" y="2700"/>
                  </a:lnTo>
                  <a:lnTo>
                    <a:pt x="100" y="2686"/>
                  </a:lnTo>
                  <a:lnTo>
                    <a:pt x="81" y="2671"/>
                  </a:lnTo>
                  <a:lnTo>
                    <a:pt x="79" y="2647"/>
                  </a:lnTo>
                  <a:lnTo>
                    <a:pt x="72" y="2627"/>
                  </a:lnTo>
                  <a:lnTo>
                    <a:pt x="45" y="2633"/>
                  </a:lnTo>
                  <a:lnTo>
                    <a:pt x="27" y="2644"/>
                  </a:lnTo>
                  <a:lnTo>
                    <a:pt x="12" y="2624"/>
                  </a:lnTo>
                  <a:lnTo>
                    <a:pt x="11" y="2597"/>
                  </a:lnTo>
                  <a:lnTo>
                    <a:pt x="18" y="2592"/>
                  </a:lnTo>
                  <a:lnTo>
                    <a:pt x="25" y="2583"/>
                  </a:lnTo>
                  <a:lnTo>
                    <a:pt x="24" y="2573"/>
                  </a:lnTo>
                  <a:lnTo>
                    <a:pt x="24" y="2562"/>
                  </a:lnTo>
                  <a:lnTo>
                    <a:pt x="22" y="2547"/>
                  </a:lnTo>
                  <a:lnTo>
                    <a:pt x="12" y="2543"/>
                  </a:lnTo>
                  <a:lnTo>
                    <a:pt x="0" y="2543"/>
                  </a:lnTo>
                  <a:lnTo>
                    <a:pt x="5" y="2527"/>
                  </a:lnTo>
                  <a:lnTo>
                    <a:pt x="14" y="2520"/>
                  </a:lnTo>
                  <a:lnTo>
                    <a:pt x="28" y="2500"/>
                  </a:lnTo>
                  <a:lnTo>
                    <a:pt x="67" y="2512"/>
                  </a:lnTo>
                  <a:lnTo>
                    <a:pt x="94" y="2526"/>
                  </a:lnTo>
                  <a:lnTo>
                    <a:pt x="108" y="2512"/>
                  </a:lnTo>
                  <a:lnTo>
                    <a:pt x="102" y="2499"/>
                  </a:lnTo>
                  <a:lnTo>
                    <a:pt x="100" y="2489"/>
                  </a:lnTo>
                  <a:lnTo>
                    <a:pt x="97" y="2472"/>
                  </a:lnTo>
                  <a:lnTo>
                    <a:pt x="97" y="2447"/>
                  </a:lnTo>
                  <a:lnTo>
                    <a:pt x="95" y="2423"/>
                  </a:lnTo>
                  <a:lnTo>
                    <a:pt x="97" y="2409"/>
                  </a:lnTo>
                  <a:lnTo>
                    <a:pt x="100" y="2386"/>
                  </a:lnTo>
                  <a:lnTo>
                    <a:pt x="133" y="2308"/>
                  </a:lnTo>
                  <a:lnTo>
                    <a:pt x="163" y="2289"/>
                  </a:lnTo>
                  <a:lnTo>
                    <a:pt x="181" y="2289"/>
                  </a:lnTo>
                  <a:lnTo>
                    <a:pt x="205" y="2285"/>
                  </a:lnTo>
                  <a:lnTo>
                    <a:pt x="261" y="2304"/>
                  </a:lnTo>
                  <a:lnTo>
                    <a:pt x="273" y="2291"/>
                  </a:lnTo>
                  <a:lnTo>
                    <a:pt x="294" y="2267"/>
                  </a:lnTo>
                  <a:lnTo>
                    <a:pt x="343" y="2267"/>
                  </a:lnTo>
                  <a:lnTo>
                    <a:pt x="346" y="2259"/>
                  </a:lnTo>
                  <a:lnTo>
                    <a:pt x="351" y="2226"/>
                  </a:lnTo>
                  <a:lnTo>
                    <a:pt x="354" y="2208"/>
                  </a:lnTo>
                  <a:lnTo>
                    <a:pt x="356" y="2197"/>
                  </a:lnTo>
                  <a:lnTo>
                    <a:pt x="367" y="2188"/>
                  </a:lnTo>
                  <a:lnTo>
                    <a:pt x="358" y="2180"/>
                  </a:lnTo>
                  <a:lnTo>
                    <a:pt x="349" y="2177"/>
                  </a:lnTo>
                  <a:lnTo>
                    <a:pt x="332" y="2160"/>
                  </a:lnTo>
                  <a:lnTo>
                    <a:pt x="326" y="2154"/>
                  </a:lnTo>
                  <a:lnTo>
                    <a:pt x="299" y="2126"/>
                  </a:lnTo>
                  <a:lnTo>
                    <a:pt x="292" y="2121"/>
                  </a:lnTo>
                  <a:lnTo>
                    <a:pt x="287" y="2118"/>
                  </a:lnTo>
                  <a:lnTo>
                    <a:pt x="277" y="2112"/>
                  </a:lnTo>
                  <a:lnTo>
                    <a:pt x="273" y="2074"/>
                  </a:lnTo>
                  <a:lnTo>
                    <a:pt x="271" y="2012"/>
                  </a:lnTo>
                  <a:lnTo>
                    <a:pt x="299" y="1949"/>
                  </a:lnTo>
                  <a:lnTo>
                    <a:pt x="306" y="1935"/>
                  </a:lnTo>
                  <a:lnTo>
                    <a:pt x="301" y="1927"/>
                  </a:lnTo>
                  <a:lnTo>
                    <a:pt x="298" y="1924"/>
                  </a:lnTo>
                  <a:lnTo>
                    <a:pt x="294" y="1917"/>
                  </a:lnTo>
                  <a:lnTo>
                    <a:pt x="285" y="1900"/>
                  </a:lnTo>
                  <a:lnTo>
                    <a:pt x="284" y="1893"/>
                  </a:lnTo>
                  <a:lnTo>
                    <a:pt x="281" y="1886"/>
                  </a:lnTo>
                  <a:lnTo>
                    <a:pt x="278" y="1875"/>
                  </a:lnTo>
                  <a:lnTo>
                    <a:pt x="275" y="1855"/>
                  </a:lnTo>
                  <a:lnTo>
                    <a:pt x="225" y="1848"/>
                  </a:lnTo>
                  <a:lnTo>
                    <a:pt x="225" y="1842"/>
                  </a:lnTo>
                  <a:lnTo>
                    <a:pt x="235" y="1813"/>
                  </a:lnTo>
                  <a:lnTo>
                    <a:pt x="242" y="1811"/>
                  </a:lnTo>
                  <a:lnTo>
                    <a:pt x="254" y="1806"/>
                  </a:lnTo>
                  <a:lnTo>
                    <a:pt x="274" y="1796"/>
                  </a:lnTo>
                  <a:lnTo>
                    <a:pt x="292" y="1786"/>
                  </a:lnTo>
                  <a:lnTo>
                    <a:pt x="298" y="1789"/>
                  </a:lnTo>
                  <a:lnTo>
                    <a:pt x="304" y="1795"/>
                  </a:lnTo>
                  <a:lnTo>
                    <a:pt x="323" y="1788"/>
                  </a:lnTo>
                  <a:lnTo>
                    <a:pt x="337" y="1776"/>
                  </a:lnTo>
                  <a:lnTo>
                    <a:pt x="350" y="1747"/>
                  </a:lnTo>
                  <a:lnTo>
                    <a:pt x="372" y="1743"/>
                  </a:lnTo>
                  <a:lnTo>
                    <a:pt x="385" y="1737"/>
                  </a:lnTo>
                  <a:lnTo>
                    <a:pt x="395" y="1724"/>
                  </a:lnTo>
                  <a:lnTo>
                    <a:pt x="427" y="1693"/>
                  </a:lnTo>
                  <a:lnTo>
                    <a:pt x="464" y="1688"/>
                  </a:lnTo>
                  <a:lnTo>
                    <a:pt x="469" y="1683"/>
                  </a:lnTo>
                  <a:lnTo>
                    <a:pt x="503" y="1688"/>
                  </a:lnTo>
                  <a:lnTo>
                    <a:pt x="513" y="1679"/>
                  </a:lnTo>
                  <a:lnTo>
                    <a:pt x="507" y="1664"/>
                  </a:lnTo>
                  <a:lnTo>
                    <a:pt x="505" y="1655"/>
                  </a:lnTo>
                  <a:lnTo>
                    <a:pt x="503" y="1644"/>
                  </a:lnTo>
                  <a:lnTo>
                    <a:pt x="507" y="163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6" name="Freeform 56">
              <a:hlinkClick r:id="" action="ppaction://noaction"/>
              <a:extLst>
                <a:ext uri="{FF2B5EF4-FFF2-40B4-BE49-F238E27FC236}">
                  <a16:creationId xmlns:a16="http://schemas.microsoft.com/office/drawing/2014/main" xmlns="" id="{47CE84AE-27B9-427E-A685-1AC4E236E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962" y="3805701"/>
              <a:ext cx="874395" cy="1134428"/>
            </a:xfrm>
            <a:custGeom>
              <a:avLst/>
              <a:gdLst/>
              <a:ahLst/>
              <a:cxnLst>
                <a:cxn ang="0">
                  <a:pos x="431" y="2334"/>
                </a:cxn>
                <a:cxn ang="0">
                  <a:pos x="554" y="2378"/>
                </a:cxn>
                <a:cxn ang="0">
                  <a:pos x="661" y="2278"/>
                </a:cxn>
                <a:cxn ang="0">
                  <a:pos x="851" y="2200"/>
                </a:cxn>
                <a:cxn ang="0">
                  <a:pos x="906" y="2117"/>
                </a:cxn>
                <a:cxn ang="0">
                  <a:pos x="753" y="1989"/>
                </a:cxn>
                <a:cxn ang="0">
                  <a:pos x="760" y="1791"/>
                </a:cxn>
                <a:cxn ang="0">
                  <a:pos x="940" y="1675"/>
                </a:cxn>
                <a:cxn ang="0">
                  <a:pos x="1086" y="1585"/>
                </a:cxn>
                <a:cxn ang="0">
                  <a:pos x="1180" y="1644"/>
                </a:cxn>
                <a:cxn ang="0">
                  <a:pos x="1260" y="1815"/>
                </a:cxn>
                <a:cxn ang="0">
                  <a:pos x="1506" y="1928"/>
                </a:cxn>
                <a:cxn ang="0">
                  <a:pos x="1551" y="1936"/>
                </a:cxn>
                <a:cxn ang="0">
                  <a:pos x="1540" y="1925"/>
                </a:cxn>
                <a:cxn ang="0">
                  <a:pos x="1535" y="1911"/>
                </a:cxn>
                <a:cxn ang="0">
                  <a:pos x="1566" y="1840"/>
                </a:cxn>
                <a:cxn ang="0">
                  <a:pos x="1585" y="1720"/>
                </a:cxn>
                <a:cxn ang="0">
                  <a:pos x="1547" y="1618"/>
                </a:cxn>
                <a:cxn ang="0">
                  <a:pos x="1592" y="1511"/>
                </a:cxn>
                <a:cxn ang="0">
                  <a:pos x="1532" y="1399"/>
                </a:cxn>
                <a:cxn ang="0">
                  <a:pos x="1470" y="1485"/>
                </a:cxn>
                <a:cxn ang="0">
                  <a:pos x="1369" y="1507"/>
                </a:cxn>
                <a:cxn ang="0">
                  <a:pos x="1311" y="1490"/>
                </a:cxn>
                <a:cxn ang="0">
                  <a:pos x="1228" y="1424"/>
                </a:cxn>
                <a:cxn ang="0">
                  <a:pos x="1130" y="1341"/>
                </a:cxn>
                <a:cxn ang="0">
                  <a:pos x="1103" y="1189"/>
                </a:cxn>
                <a:cxn ang="0">
                  <a:pos x="1110" y="1067"/>
                </a:cxn>
                <a:cxn ang="0">
                  <a:pos x="1331" y="1004"/>
                </a:cxn>
                <a:cxn ang="0">
                  <a:pos x="1508" y="841"/>
                </a:cxn>
                <a:cxn ang="0">
                  <a:pos x="1627" y="634"/>
                </a:cxn>
                <a:cxn ang="0">
                  <a:pos x="1709" y="565"/>
                </a:cxn>
                <a:cxn ang="0">
                  <a:pos x="1793" y="437"/>
                </a:cxn>
                <a:cxn ang="0">
                  <a:pos x="1826" y="353"/>
                </a:cxn>
                <a:cxn ang="0">
                  <a:pos x="1699" y="326"/>
                </a:cxn>
                <a:cxn ang="0">
                  <a:pos x="1523" y="225"/>
                </a:cxn>
                <a:cxn ang="0">
                  <a:pos x="1460" y="159"/>
                </a:cxn>
                <a:cxn ang="0">
                  <a:pos x="1377" y="91"/>
                </a:cxn>
                <a:cxn ang="0">
                  <a:pos x="1175" y="24"/>
                </a:cxn>
                <a:cxn ang="0">
                  <a:pos x="976" y="17"/>
                </a:cxn>
                <a:cxn ang="0">
                  <a:pos x="1003" y="235"/>
                </a:cxn>
                <a:cxn ang="0">
                  <a:pos x="885" y="437"/>
                </a:cxn>
                <a:cxn ang="0">
                  <a:pos x="653" y="416"/>
                </a:cxn>
                <a:cxn ang="0">
                  <a:pos x="480" y="468"/>
                </a:cxn>
                <a:cxn ang="0">
                  <a:pos x="372" y="575"/>
                </a:cxn>
                <a:cxn ang="0">
                  <a:pos x="259" y="702"/>
                </a:cxn>
                <a:cxn ang="0">
                  <a:pos x="273" y="855"/>
                </a:cxn>
                <a:cxn ang="0">
                  <a:pos x="151" y="934"/>
                </a:cxn>
                <a:cxn ang="0">
                  <a:pos x="103" y="1118"/>
                </a:cxn>
                <a:cxn ang="0">
                  <a:pos x="78" y="1337"/>
                </a:cxn>
                <a:cxn ang="0">
                  <a:pos x="9" y="1648"/>
                </a:cxn>
                <a:cxn ang="0">
                  <a:pos x="194" y="1549"/>
                </a:cxn>
                <a:cxn ang="0">
                  <a:pos x="252" y="1577"/>
                </a:cxn>
                <a:cxn ang="0">
                  <a:pos x="296" y="1587"/>
                </a:cxn>
                <a:cxn ang="0">
                  <a:pos x="376" y="1611"/>
                </a:cxn>
                <a:cxn ang="0">
                  <a:pos x="464" y="1787"/>
                </a:cxn>
                <a:cxn ang="0">
                  <a:pos x="483" y="1608"/>
                </a:cxn>
                <a:cxn ang="0">
                  <a:pos x="611" y="1673"/>
                </a:cxn>
                <a:cxn ang="0">
                  <a:pos x="632" y="1783"/>
                </a:cxn>
                <a:cxn ang="0">
                  <a:pos x="528" y="1877"/>
                </a:cxn>
                <a:cxn ang="0">
                  <a:pos x="411" y="2012"/>
                </a:cxn>
                <a:cxn ang="0">
                  <a:pos x="322" y="2185"/>
                </a:cxn>
              </a:cxnLst>
              <a:rect l="0" t="0" r="r" b="b"/>
              <a:pathLst>
                <a:path w="1836" h="2382">
                  <a:moveTo>
                    <a:pt x="304" y="2230"/>
                  </a:moveTo>
                  <a:lnTo>
                    <a:pt x="287" y="2265"/>
                  </a:lnTo>
                  <a:lnTo>
                    <a:pt x="279" y="2299"/>
                  </a:lnTo>
                  <a:lnTo>
                    <a:pt x="314" y="2293"/>
                  </a:lnTo>
                  <a:lnTo>
                    <a:pt x="349" y="2289"/>
                  </a:lnTo>
                  <a:lnTo>
                    <a:pt x="352" y="2316"/>
                  </a:lnTo>
                  <a:lnTo>
                    <a:pt x="359" y="2323"/>
                  </a:lnTo>
                  <a:lnTo>
                    <a:pt x="396" y="2327"/>
                  </a:lnTo>
                  <a:lnTo>
                    <a:pt x="431" y="2334"/>
                  </a:lnTo>
                  <a:lnTo>
                    <a:pt x="432" y="2334"/>
                  </a:lnTo>
                  <a:lnTo>
                    <a:pt x="467" y="2340"/>
                  </a:lnTo>
                  <a:lnTo>
                    <a:pt x="476" y="2342"/>
                  </a:lnTo>
                  <a:lnTo>
                    <a:pt x="490" y="2363"/>
                  </a:lnTo>
                  <a:lnTo>
                    <a:pt x="500" y="2382"/>
                  </a:lnTo>
                  <a:lnTo>
                    <a:pt x="529" y="2382"/>
                  </a:lnTo>
                  <a:lnTo>
                    <a:pt x="546" y="2382"/>
                  </a:lnTo>
                  <a:lnTo>
                    <a:pt x="552" y="2380"/>
                  </a:lnTo>
                  <a:lnTo>
                    <a:pt x="554" y="2378"/>
                  </a:lnTo>
                  <a:lnTo>
                    <a:pt x="578" y="2365"/>
                  </a:lnTo>
                  <a:lnTo>
                    <a:pt x="606" y="2372"/>
                  </a:lnTo>
                  <a:lnTo>
                    <a:pt x="623" y="2379"/>
                  </a:lnTo>
                  <a:lnTo>
                    <a:pt x="626" y="2382"/>
                  </a:lnTo>
                  <a:lnTo>
                    <a:pt x="658" y="2380"/>
                  </a:lnTo>
                  <a:lnTo>
                    <a:pt x="656" y="2351"/>
                  </a:lnTo>
                  <a:lnTo>
                    <a:pt x="653" y="2317"/>
                  </a:lnTo>
                  <a:lnTo>
                    <a:pt x="651" y="2295"/>
                  </a:lnTo>
                  <a:lnTo>
                    <a:pt x="661" y="2278"/>
                  </a:lnTo>
                  <a:lnTo>
                    <a:pt x="671" y="2268"/>
                  </a:lnTo>
                  <a:lnTo>
                    <a:pt x="689" y="2269"/>
                  </a:lnTo>
                  <a:lnTo>
                    <a:pt x="718" y="2279"/>
                  </a:lnTo>
                  <a:lnTo>
                    <a:pt x="751" y="2282"/>
                  </a:lnTo>
                  <a:lnTo>
                    <a:pt x="774" y="2278"/>
                  </a:lnTo>
                  <a:lnTo>
                    <a:pt x="786" y="2248"/>
                  </a:lnTo>
                  <a:lnTo>
                    <a:pt x="833" y="2241"/>
                  </a:lnTo>
                  <a:lnTo>
                    <a:pt x="841" y="2209"/>
                  </a:lnTo>
                  <a:lnTo>
                    <a:pt x="851" y="2200"/>
                  </a:lnTo>
                  <a:lnTo>
                    <a:pt x="854" y="2199"/>
                  </a:lnTo>
                  <a:lnTo>
                    <a:pt x="864" y="2212"/>
                  </a:lnTo>
                  <a:lnTo>
                    <a:pt x="865" y="2236"/>
                  </a:lnTo>
                  <a:lnTo>
                    <a:pt x="893" y="2203"/>
                  </a:lnTo>
                  <a:lnTo>
                    <a:pt x="885" y="2188"/>
                  </a:lnTo>
                  <a:lnTo>
                    <a:pt x="874" y="2188"/>
                  </a:lnTo>
                  <a:lnTo>
                    <a:pt x="876" y="2171"/>
                  </a:lnTo>
                  <a:lnTo>
                    <a:pt x="900" y="2171"/>
                  </a:lnTo>
                  <a:lnTo>
                    <a:pt x="906" y="2117"/>
                  </a:lnTo>
                  <a:lnTo>
                    <a:pt x="872" y="2108"/>
                  </a:lnTo>
                  <a:lnTo>
                    <a:pt x="858" y="2092"/>
                  </a:lnTo>
                  <a:lnTo>
                    <a:pt x="851" y="2089"/>
                  </a:lnTo>
                  <a:lnTo>
                    <a:pt x="827" y="2081"/>
                  </a:lnTo>
                  <a:lnTo>
                    <a:pt x="826" y="2065"/>
                  </a:lnTo>
                  <a:lnTo>
                    <a:pt x="822" y="2056"/>
                  </a:lnTo>
                  <a:lnTo>
                    <a:pt x="808" y="2030"/>
                  </a:lnTo>
                  <a:lnTo>
                    <a:pt x="782" y="2019"/>
                  </a:lnTo>
                  <a:lnTo>
                    <a:pt x="753" y="1989"/>
                  </a:lnTo>
                  <a:lnTo>
                    <a:pt x="743" y="1977"/>
                  </a:lnTo>
                  <a:lnTo>
                    <a:pt x="737" y="1971"/>
                  </a:lnTo>
                  <a:lnTo>
                    <a:pt x="727" y="1944"/>
                  </a:lnTo>
                  <a:lnTo>
                    <a:pt x="729" y="1905"/>
                  </a:lnTo>
                  <a:lnTo>
                    <a:pt x="729" y="1863"/>
                  </a:lnTo>
                  <a:lnTo>
                    <a:pt x="739" y="1828"/>
                  </a:lnTo>
                  <a:lnTo>
                    <a:pt x="740" y="1825"/>
                  </a:lnTo>
                  <a:lnTo>
                    <a:pt x="747" y="1812"/>
                  </a:lnTo>
                  <a:lnTo>
                    <a:pt x="760" y="1791"/>
                  </a:lnTo>
                  <a:lnTo>
                    <a:pt x="789" y="1770"/>
                  </a:lnTo>
                  <a:lnTo>
                    <a:pt x="822" y="1756"/>
                  </a:lnTo>
                  <a:lnTo>
                    <a:pt x="851" y="1741"/>
                  </a:lnTo>
                  <a:lnTo>
                    <a:pt x="860" y="1734"/>
                  </a:lnTo>
                  <a:lnTo>
                    <a:pt x="867" y="1728"/>
                  </a:lnTo>
                  <a:lnTo>
                    <a:pt x="885" y="1708"/>
                  </a:lnTo>
                  <a:lnTo>
                    <a:pt x="905" y="1679"/>
                  </a:lnTo>
                  <a:lnTo>
                    <a:pt x="923" y="1665"/>
                  </a:lnTo>
                  <a:lnTo>
                    <a:pt x="940" y="1675"/>
                  </a:lnTo>
                  <a:lnTo>
                    <a:pt x="948" y="1670"/>
                  </a:lnTo>
                  <a:lnTo>
                    <a:pt x="976" y="1656"/>
                  </a:lnTo>
                  <a:lnTo>
                    <a:pt x="997" y="1641"/>
                  </a:lnTo>
                  <a:lnTo>
                    <a:pt x="1003" y="1637"/>
                  </a:lnTo>
                  <a:lnTo>
                    <a:pt x="1016" y="1634"/>
                  </a:lnTo>
                  <a:lnTo>
                    <a:pt x="1041" y="1635"/>
                  </a:lnTo>
                  <a:lnTo>
                    <a:pt x="1054" y="1624"/>
                  </a:lnTo>
                  <a:lnTo>
                    <a:pt x="1061" y="1617"/>
                  </a:lnTo>
                  <a:lnTo>
                    <a:pt x="1086" y="1585"/>
                  </a:lnTo>
                  <a:lnTo>
                    <a:pt x="1099" y="1572"/>
                  </a:lnTo>
                  <a:lnTo>
                    <a:pt x="1111" y="1582"/>
                  </a:lnTo>
                  <a:lnTo>
                    <a:pt x="1121" y="1603"/>
                  </a:lnTo>
                  <a:lnTo>
                    <a:pt x="1124" y="1607"/>
                  </a:lnTo>
                  <a:lnTo>
                    <a:pt x="1137" y="1630"/>
                  </a:lnTo>
                  <a:lnTo>
                    <a:pt x="1152" y="1634"/>
                  </a:lnTo>
                  <a:lnTo>
                    <a:pt x="1163" y="1638"/>
                  </a:lnTo>
                  <a:lnTo>
                    <a:pt x="1180" y="1639"/>
                  </a:lnTo>
                  <a:lnTo>
                    <a:pt x="1180" y="1644"/>
                  </a:lnTo>
                  <a:lnTo>
                    <a:pt x="1182" y="1662"/>
                  </a:lnTo>
                  <a:lnTo>
                    <a:pt x="1182" y="1663"/>
                  </a:lnTo>
                  <a:lnTo>
                    <a:pt x="1189" y="1679"/>
                  </a:lnTo>
                  <a:lnTo>
                    <a:pt x="1207" y="1703"/>
                  </a:lnTo>
                  <a:lnTo>
                    <a:pt x="1229" y="1731"/>
                  </a:lnTo>
                  <a:lnTo>
                    <a:pt x="1234" y="1757"/>
                  </a:lnTo>
                  <a:lnTo>
                    <a:pt x="1225" y="1787"/>
                  </a:lnTo>
                  <a:lnTo>
                    <a:pt x="1238" y="1804"/>
                  </a:lnTo>
                  <a:lnTo>
                    <a:pt x="1260" y="1815"/>
                  </a:lnTo>
                  <a:lnTo>
                    <a:pt x="1283" y="1839"/>
                  </a:lnTo>
                  <a:lnTo>
                    <a:pt x="1287" y="1842"/>
                  </a:lnTo>
                  <a:lnTo>
                    <a:pt x="1312" y="1854"/>
                  </a:lnTo>
                  <a:lnTo>
                    <a:pt x="1319" y="1845"/>
                  </a:lnTo>
                  <a:lnTo>
                    <a:pt x="1364" y="1850"/>
                  </a:lnTo>
                  <a:lnTo>
                    <a:pt x="1390" y="1854"/>
                  </a:lnTo>
                  <a:lnTo>
                    <a:pt x="1398" y="1878"/>
                  </a:lnTo>
                  <a:lnTo>
                    <a:pt x="1460" y="1932"/>
                  </a:lnTo>
                  <a:lnTo>
                    <a:pt x="1506" y="1928"/>
                  </a:lnTo>
                  <a:lnTo>
                    <a:pt x="1518" y="1942"/>
                  </a:lnTo>
                  <a:lnTo>
                    <a:pt x="1525" y="1950"/>
                  </a:lnTo>
                  <a:lnTo>
                    <a:pt x="1530" y="1950"/>
                  </a:lnTo>
                  <a:lnTo>
                    <a:pt x="1539" y="1944"/>
                  </a:lnTo>
                  <a:lnTo>
                    <a:pt x="1553" y="1942"/>
                  </a:lnTo>
                  <a:lnTo>
                    <a:pt x="1560" y="1939"/>
                  </a:lnTo>
                  <a:lnTo>
                    <a:pt x="1556" y="1937"/>
                  </a:lnTo>
                  <a:lnTo>
                    <a:pt x="1554" y="1937"/>
                  </a:lnTo>
                  <a:lnTo>
                    <a:pt x="1551" y="1936"/>
                  </a:lnTo>
                  <a:lnTo>
                    <a:pt x="1550" y="1936"/>
                  </a:lnTo>
                  <a:lnTo>
                    <a:pt x="1549" y="1935"/>
                  </a:lnTo>
                  <a:lnTo>
                    <a:pt x="1547" y="1933"/>
                  </a:lnTo>
                  <a:lnTo>
                    <a:pt x="1546" y="1932"/>
                  </a:lnTo>
                  <a:lnTo>
                    <a:pt x="1544" y="1932"/>
                  </a:lnTo>
                  <a:lnTo>
                    <a:pt x="1543" y="1930"/>
                  </a:lnTo>
                  <a:lnTo>
                    <a:pt x="1543" y="1929"/>
                  </a:lnTo>
                  <a:lnTo>
                    <a:pt x="1542" y="1926"/>
                  </a:lnTo>
                  <a:lnTo>
                    <a:pt x="1540" y="1925"/>
                  </a:lnTo>
                  <a:lnTo>
                    <a:pt x="1540" y="1923"/>
                  </a:lnTo>
                  <a:lnTo>
                    <a:pt x="1539" y="1922"/>
                  </a:lnTo>
                  <a:lnTo>
                    <a:pt x="1539" y="1921"/>
                  </a:lnTo>
                  <a:lnTo>
                    <a:pt x="1537" y="1919"/>
                  </a:lnTo>
                  <a:lnTo>
                    <a:pt x="1537" y="1918"/>
                  </a:lnTo>
                  <a:lnTo>
                    <a:pt x="1536" y="1916"/>
                  </a:lnTo>
                  <a:lnTo>
                    <a:pt x="1536" y="1915"/>
                  </a:lnTo>
                  <a:lnTo>
                    <a:pt x="1535" y="1914"/>
                  </a:lnTo>
                  <a:lnTo>
                    <a:pt x="1535" y="1911"/>
                  </a:lnTo>
                  <a:lnTo>
                    <a:pt x="1533" y="1909"/>
                  </a:lnTo>
                  <a:lnTo>
                    <a:pt x="1533" y="1908"/>
                  </a:lnTo>
                  <a:lnTo>
                    <a:pt x="1532" y="1907"/>
                  </a:lnTo>
                  <a:lnTo>
                    <a:pt x="1532" y="1905"/>
                  </a:lnTo>
                  <a:lnTo>
                    <a:pt x="1532" y="1904"/>
                  </a:lnTo>
                  <a:lnTo>
                    <a:pt x="1530" y="1901"/>
                  </a:lnTo>
                  <a:lnTo>
                    <a:pt x="1543" y="1871"/>
                  </a:lnTo>
                  <a:lnTo>
                    <a:pt x="1554" y="1854"/>
                  </a:lnTo>
                  <a:lnTo>
                    <a:pt x="1566" y="1840"/>
                  </a:lnTo>
                  <a:lnTo>
                    <a:pt x="1573" y="1825"/>
                  </a:lnTo>
                  <a:lnTo>
                    <a:pt x="1575" y="1809"/>
                  </a:lnTo>
                  <a:lnTo>
                    <a:pt x="1574" y="1788"/>
                  </a:lnTo>
                  <a:lnTo>
                    <a:pt x="1574" y="1772"/>
                  </a:lnTo>
                  <a:lnTo>
                    <a:pt x="1577" y="1757"/>
                  </a:lnTo>
                  <a:lnTo>
                    <a:pt x="1581" y="1741"/>
                  </a:lnTo>
                  <a:lnTo>
                    <a:pt x="1581" y="1739"/>
                  </a:lnTo>
                  <a:lnTo>
                    <a:pt x="1584" y="1731"/>
                  </a:lnTo>
                  <a:lnTo>
                    <a:pt x="1585" y="1720"/>
                  </a:lnTo>
                  <a:lnTo>
                    <a:pt x="1585" y="1700"/>
                  </a:lnTo>
                  <a:lnTo>
                    <a:pt x="1588" y="1687"/>
                  </a:lnTo>
                  <a:lnTo>
                    <a:pt x="1587" y="1680"/>
                  </a:lnTo>
                  <a:lnTo>
                    <a:pt x="1588" y="1675"/>
                  </a:lnTo>
                  <a:lnTo>
                    <a:pt x="1582" y="1665"/>
                  </a:lnTo>
                  <a:lnTo>
                    <a:pt x="1580" y="1659"/>
                  </a:lnTo>
                  <a:lnTo>
                    <a:pt x="1566" y="1648"/>
                  </a:lnTo>
                  <a:lnTo>
                    <a:pt x="1554" y="1634"/>
                  </a:lnTo>
                  <a:lnTo>
                    <a:pt x="1547" y="1618"/>
                  </a:lnTo>
                  <a:lnTo>
                    <a:pt x="1544" y="1606"/>
                  </a:lnTo>
                  <a:lnTo>
                    <a:pt x="1544" y="1589"/>
                  </a:lnTo>
                  <a:lnTo>
                    <a:pt x="1549" y="1582"/>
                  </a:lnTo>
                  <a:lnTo>
                    <a:pt x="1563" y="1577"/>
                  </a:lnTo>
                  <a:lnTo>
                    <a:pt x="1575" y="1565"/>
                  </a:lnTo>
                  <a:lnTo>
                    <a:pt x="1587" y="1555"/>
                  </a:lnTo>
                  <a:lnTo>
                    <a:pt x="1591" y="1538"/>
                  </a:lnTo>
                  <a:lnTo>
                    <a:pt x="1594" y="1525"/>
                  </a:lnTo>
                  <a:lnTo>
                    <a:pt x="1592" y="1511"/>
                  </a:lnTo>
                  <a:lnTo>
                    <a:pt x="1592" y="1502"/>
                  </a:lnTo>
                  <a:lnTo>
                    <a:pt x="1588" y="1489"/>
                  </a:lnTo>
                  <a:lnTo>
                    <a:pt x="1587" y="1482"/>
                  </a:lnTo>
                  <a:lnTo>
                    <a:pt x="1588" y="1459"/>
                  </a:lnTo>
                  <a:lnTo>
                    <a:pt x="1581" y="1443"/>
                  </a:lnTo>
                  <a:lnTo>
                    <a:pt x="1567" y="1441"/>
                  </a:lnTo>
                  <a:lnTo>
                    <a:pt x="1551" y="1431"/>
                  </a:lnTo>
                  <a:lnTo>
                    <a:pt x="1540" y="1412"/>
                  </a:lnTo>
                  <a:lnTo>
                    <a:pt x="1532" y="1399"/>
                  </a:lnTo>
                  <a:lnTo>
                    <a:pt x="1522" y="1396"/>
                  </a:lnTo>
                  <a:lnTo>
                    <a:pt x="1512" y="1393"/>
                  </a:lnTo>
                  <a:lnTo>
                    <a:pt x="1511" y="1405"/>
                  </a:lnTo>
                  <a:lnTo>
                    <a:pt x="1508" y="1427"/>
                  </a:lnTo>
                  <a:lnTo>
                    <a:pt x="1505" y="1450"/>
                  </a:lnTo>
                  <a:lnTo>
                    <a:pt x="1498" y="1465"/>
                  </a:lnTo>
                  <a:lnTo>
                    <a:pt x="1483" y="1476"/>
                  </a:lnTo>
                  <a:lnTo>
                    <a:pt x="1481" y="1478"/>
                  </a:lnTo>
                  <a:lnTo>
                    <a:pt x="1470" y="1485"/>
                  </a:lnTo>
                  <a:lnTo>
                    <a:pt x="1461" y="1492"/>
                  </a:lnTo>
                  <a:lnTo>
                    <a:pt x="1452" y="1509"/>
                  </a:lnTo>
                  <a:lnTo>
                    <a:pt x="1447" y="1504"/>
                  </a:lnTo>
                  <a:lnTo>
                    <a:pt x="1435" y="1520"/>
                  </a:lnTo>
                  <a:lnTo>
                    <a:pt x="1419" y="1530"/>
                  </a:lnTo>
                  <a:lnTo>
                    <a:pt x="1401" y="1530"/>
                  </a:lnTo>
                  <a:lnTo>
                    <a:pt x="1391" y="1520"/>
                  </a:lnTo>
                  <a:lnTo>
                    <a:pt x="1378" y="1511"/>
                  </a:lnTo>
                  <a:lnTo>
                    <a:pt x="1369" y="1507"/>
                  </a:lnTo>
                  <a:lnTo>
                    <a:pt x="1362" y="1514"/>
                  </a:lnTo>
                  <a:lnTo>
                    <a:pt x="1360" y="1530"/>
                  </a:lnTo>
                  <a:lnTo>
                    <a:pt x="1359" y="1545"/>
                  </a:lnTo>
                  <a:lnTo>
                    <a:pt x="1355" y="1551"/>
                  </a:lnTo>
                  <a:lnTo>
                    <a:pt x="1345" y="1554"/>
                  </a:lnTo>
                  <a:lnTo>
                    <a:pt x="1336" y="1548"/>
                  </a:lnTo>
                  <a:lnTo>
                    <a:pt x="1329" y="1542"/>
                  </a:lnTo>
                  <a:lnTo>
                    <a:pt x="1319" y="1514"/>
                  </a:lnTo>
                  <a:lnTo>
                    <a:pt x="1311" y="1490"/>
                  </a:lnTo>
                  <a:lnTo>
                    <a:pt x="1298" y="1475"/>
                  </a:lnTo>
                  <a:lnTo>
                    <a:pt x="1296" y="1469"/>
                  </a:lnTo>
                  <a:lnTo>
                    <a:pt x="1290" y="1464"/>
                  </a:lnTo>
                  <a:lnTo>
                    <a:pt x="1286" y="1455"/>
                  </a:lnTo>
                  <a:lnTo>
                    <a:pt x="1279" y="1451"/>
                  </a:lnTo>
                  <a:lnTo>
                    <a:pt x="1277" y="1450"/>
                  </a:lnTo>
                  <a:lnTo>
                    <a:pt x="1274" y="1445"/>
                  </a:lnTo>
                  <a:lnTo>
                    <a:pt x="1251" y="1433"/>
                  </a:lnTo>
                  <a:lnTo>
                    <a:pt x="1228" y="1424"/>
                  </a:lnTo>
                  <a:lnTo>
                    <a:pt x="1222" y="1412"/>
                  </a:lnTo>
                  <a:lnTo>
                    <a:pt x="1214" y="1402"/>
                  </a:lnTo>
                  <a:lnTo>
                    <a:pt x="1193" y="1400"/>
                  </a:lnTo>
                  <a:lnTo>
                    <a:pt x="1182" y="1389"/>
                  </a:lnTo>
                  <a:lnTo>
                    <a:pt x="1175" y="1383"/>
                  </a:lnTo>
                  <a:lnTo>
                    <a:pt x="1168" y="1379"/>
                  </a:lnTo>
                  <a:lnTo>
                    <a:pt x="1158" y="1376"/>
                  </a:lnTo>
                  <a:lnTo>
                    <a:pt x="1134" y="1348"/>
                  </a:lnTo>
                  <a:lnTo>
                    <a:pt x="1130" y="1341"/>
                  </a:lnTo>
                  <a:lnTo>
                    <a:pt x="1128" y="1338"/>
                  </a:lnTo>
                  <a:lnTo>
                    <a:pt x="1117" y="1322"/>
                  </a:lnTo>
                  <a:lnTo>
                    <a:pt x="1111" y="1298"/>
                  </a:lnTo>
                  <a:lnTo>
                    <a:pt x="1104" y="1288"/>
                  </a:lnTo>
                  <a:lnTo>
                    <a:pt x="1099" y="1277"/>
                  </a:lnTo>
                  <a:lnTo>
                    <a:pt x="1099" y="1220"/>
                  </a:lnTo>
                  <a:lnTo>
                    <a:pt x="1100" y="1216"/>
                  </a:lnTo>
                  <a:lnTo>
                    <a:pt x="1100" y="1213"/>
                  </a:lnTo>
                  <a:lnTo>
                    <a:pt x="1103" y="1189"/>
                  </a:lnTo>
                  <a:lnTo>
                    <a:pt x="1097" y="1154"/>
                  </a:lnTo>
                  <a:lnTo>
                    <a:pt x="1085" y="1140"/>
                  </a:lnTo>
                  <a:lnTo>
                    <a:pt x="1066" y="1130"/>
                  </a:lnTo>
                  <a:lnTo>
                    <a:pt x="1049" y="1125"/>
                  </a:lnTo>
                  <a:lnTo>
                    <a:pt x="1051" y="1108"/>
                  </a:lnTo>
                  <a:lnTo>
                    <a:pt x="1063" y="1091"/>
                  </a:lnTo>
                  <a:lnTo>
                    <a:pt x="1073" y="1081"/>
                  </a:lnTo>
                  <a:lnTo>
                    <a:pt x="1090" y="1074"/>
                  </a:lnTo>
                  <a:lnTo>
                    <a:pt x="1110" y="1067"/>
                  </a:lnTo>
                  <a:lnTo>
                    <a:pt x="1120" y="1054"/>
                  </a:lnTo>
                  <a:lnTo>
                    <a:pt x="1135" y="1045"/>
                  </a:lnTo>
                  <a:lnTo>
                    <a:pt x="1159" y="1036"/>
                  </a:lnTo>
                  <a:lnTo>
                    <a:pt x="1182" y="1029"/>
                  </a:lnTo>
                  <a:lnTo>
                    <a:pt x="1208" y="1025"/>
                  </a:lnTo>
                  <a:lnTo>
                    <a:pt x="1234" y="1024"/>
                  </a:lnTo>
                  <a:lnTo>
                    <a:pt x="1265" y="1019"/>
                  </a:lnTo>
                  <a:lnTo>
                    <a:pt x="1294" y="1011"/>
                  </a:lnTo>
                  <a:lnTo>
                    <a:pt x="1331" y="1004"/>
                  </a:lnTo>
                  <a:lnTo>
                    <a:pt x="1363" y="994"/>
                  </a:lnTo>
                  <a:lnTo>
                    <a:pt x="1383" y="979"/>
                  </a:lnTo>
                  <a:lnTo>
                    <a:pt x="1405" y="953"/>
                  </a:lnTo>
                  <a:lnTo>
                    <a:pt x="1426" y="928"/>
                  </a:lnTo>
                  <a:lnTo>
                    <a:pt x="1443" y="908"/>
                  </a:lnTo>
                  <a:lnTo>
                    <a:pt x="1466" y="884"/>
                  </a:lnTo>
                  <a:lnTo>
                    <a:pt x="1490" y="865"/>
                  </a:lnTo>
                  <a:lnTo>
                    <a:pt x="1501" y="851"/>
                  </a:lnTo>
                  <a:lnTo>
                    <a:pt x="1508" y="841"/>
                  </a:lnTo>
                  <a:lnTo>
                    <a:pt x="1513" y="834"/>
                  </a:lnTo>
                  <a:lnTo>
                    <a:pt x="1536" y="801"/>
                  </a:lnTo>
                  <a:lnTo>
                    <a:pt x="1573" y="770"/>
                  </a:lnTo>
                  <a:lnTo>
                    <a:pt x="1599" y="744"/>
                  </a:lnTo>
                  <a:lnTo>
                    <a:pt x="1622" y="720"/>
                  </a:lnTo>
                  <a:lnTo>
                    <a:pt x="1643" y="699"/>
                  </a:lnTo>
                  <a:lnTo>
                    <a:pt x="1641" y="692"/>
                  </a:lnTo>
                  <a:lnTo>
                    <a:pt x="1632" y="642"/>
                  </a:lnTo>
                  <a:lnTo>
                    <a:pt x="1627" y="634"/>
                  </a:lnTo>
                  <a:lnTo>
                    <a:pt x="1626" y="610"/>
                  </a:lnTo>
                  <a:lnTo>
                    <a:pt x="1627" y="585"/>
                  </a:lnTo>
                  <a:lnTo>
                    <a:pt x="1633" y="571"/>
                  </a:lnTo>
                  <a:lnTo>
                    <a:pt x="1643" y="562"/>
                  </a:lnTo>
                  <a:lnTo>
                    <a:pt x="1656" y="562"/>
                  </a:lnTo>
                  <a:lnTo>
                    <a:pt x="1672" y="565"/>
                  </a:lnTo>
                  <a:lnTo>
                    <a:pt x="1692" y="571"/>
                  </a:lnTo>
                  <a:lnTo>
                    <a:pt x="1702" y="572"/>
                  </a:lnTo>
                  <a:lnTo>
                    <a:pt x="1709" y="565"/>
                  </a:lnTo>
                  <a:lnTo>
                    <a:pt x="1716" y="558"/>
                  </a:lnTo>
                  <a:lnTo>
                    <a:pt x="1724" y="545"/>
                  </a:lnTo>
                  <a:lnTo>
                    <a:pt x="1727" y="519"/>
                  </a:lnTo>
                  <a:lnTo>
                    <a:pt x="1736" y="498"/>
                  </a:lnTo>
                  <a:lnTo>
                    <a:pt x="1738" y="486"/>
                  </a:lnTo>
                  <a:lnTo>
                    <a:pt x="1741" y="477"/>
                  </a:lnTo>
                  <a:lnTo>
                    <a:pt x="1758" y="455"/>
                  </a:lnTo>
                  <a:lnTo>
                    <a:pt x="1778" y="446"/>
                  </a:lnTo>
                  <a:lnTo>
                    <a:pt x="1793" y="437"/>
                  </a:lnTo>
                  <a:lnTo>
                    <a:pt x="1810" y="429"/>
                  </a:lnTo>
                  <a:lnTo>
                    <a:pt x="1826" y="419"/>
                  </a:lnTo>
                  <a:lnTo>
                    <a:pt x="1836" y="409"/>
                  </a:lnTo>
                  <a:lnTo>
                    <a:pt x="1831" y="398"/>
                  </a:lnTo>
                  <a:lnTo>
                    <a:pt x="1823" y="387"/>
                  </a:lnTo>
                  <a:lnTo>
                    <a:pt x="1813" y="375"/>
                  </a:lnTo>
                  <a:lnTo>
                    <a:pt x="1816" y="364"/>
                  </a:lnTo>
                  <a:lnTo>
                    <a:pt x="1823" y="357"/>
                  </a:lnTo>
                  <a:lnTo>
                    <a:pt x="1826" y="353"/>
                  </a:lnTo>
                  <a:lnTo>
                    <a:pt x="1833" y="351"/>
                  </a:lnTo>
                  <a:lnTo>
                    <a:pt x="1827" y="340"/>
                  </a:lnTo>
                  <a:lnTo>
                    <a:pt x="1789" y="356"/>
                  </a:lnTo>
                  <a:lnTo>
                    <a:pt x="1783" y="364"/>
                  </a:lnTo>
                  <a:lnTo>
                    <a:pt x="1774" y="375"/>
                  </a:lnTo>
                  <a:lnTo>
                    <a:pt x="1748" y="365"/>
                  </a:lnTo>
                  <a:lnTo>
                    <a:pt x="1722" y="346"/>
                  </a:lnTo>
                  <a:lnTo>
                    <a:pt x="1703" y="329"/>
                  </a:lnTo>
                  <a:lnTo>
                    <a:pt x="1699" y="326"/>
                  </a:lnTo>
                  <a:lnTo>
                    <a:pt x="1671" y="290"/>
                  </a:lnTo>
                  <a:lnTo>
                    <a:pt x="1644" y="239"/>
                  </a:lnTo>
                  <a:lnTo>
                    <a:pt x="1634" y="216"/>
                  </a:lnTo>
                  <a:lnTo>
                    <a:pt x="1626" y="200"/>
                  </a:lnTo>
                  <a:lnTo>
                    <a:pt x="1612" y="208"/>
                  </a:lnTo>
                  <a:lnTo>
                    <a:pt x="1592" y="212"/>
                  </a:lnTo>
                  <a:lnTo>
                    <a:pt x="1564" y="209"/>
                  </a:lnTo>
                  <a:lnTo>
                    <a:pt x="1539" y="212"/>
                  </a:lnTo>
                  <a:lnTo>
                    <a:pt x="1523" y="225"/>
                  </a:lnTo>
                  <a:lnTo>
                    <a:pt x="1509" y="226"/>
                  </a:lnTo>
                  <a:lnTo>
                    <a:pt x="1485" y="225"/>
                  </a:lnTo>
                  <a:lnTo>
                    <a:pt x="1470" y="218"/>
                  </a:lnTo>
                  <a:lnTo>
                    <a:pt x="1466" y="208"/>
                  </a:lnTo>
                  <a:lnTo>
                    <a:pt x="1467" y="200"/>
                  </a:lnTo>
                  <a:lnTo>
                    <a:pt x="1468" y="191"/>
                  </a:lnTo>
                  <a:lnTo>
                    <a:pt x="1468" y="178"/>
                  </a:lnTo>
                  <a:lnTo>
                    <a:pt x="1466" y="170"/>
                  </a:lnTo>
                  <a:lnTo>
                    <a:pt x="1460" y="159"/>
                  </a:lnTo>
                  <a:lnTo>
                    <a:pt x="1459" y="145"/>
                  </a:lnTo>
                  <a:lnTo>
                    <a:pt x="1446" y="141"/>
                  </a:lnTo>
                  <a:lnTo>
                    <a:pt x="1435" y="153"/>
                  </a:lnTo>
                  <a:lnTo>
                    <a:pt x="1418" y="156"/>
                  </a:lnTo>
                  <a:lnTo>
                    <a:pt x="1405" y="142"/>
                  </a:lnTo>
                  <a:lnTo>
                    <a:pt x="1398" y="118"/>
                  </a:lnTo>
                  <a:lnTo>
                    <a:pt x="1397" y="107"/>
                  </a:lnTo>
                  <a:lnTo>
                    <a:pt x="1395" y="103"/>
                  </a:lnTo>
                  <a:lnTo>
                    <a:pt x="1377" y="91"/>
                  </a:lnTo>
                  <a:lnTo>
                    <a:pt x="1357" y="90"/>
                  </a:lnTo>
                  <a:lnTo>
                    <a:pt x="1339" y="90"/>
                  </a:lnTo>
                  <a:lnTo>
                    <a:pt x="1319" y="76"/>
                  </a:lnTo>
                  <a:lnTo>
                    <a:pt x="1304" y="67"/>
                  </a:lnTo>
                  <a:lnTo>
                    <a:pt x="1288" y="58"/>
                  </a:lnTo>
                  <a:lnTo>
                    <a:pt x="1263" y="60"/>
                  </a:lnTo>
                  <a:lnTo>
                    <a:pt x="1243" y="49"/>
                  </a:lnTo>
                  <a:lnTo>
                    <a:pt x="1208" y="39"/>
                  </a:lnTo>
                  <a:lnTo>
                    <a:pt x="1175" y="24"/>
                  </a:lnTo>
                  <a:lnTo>
                    <a:pt x="1146" y="17"/>
                  </a:lnTo>
                  <a:lnTo>
                    <a:pt x="1123" y="8"/>
                  </a:lnTo>
                  <a:lnTo>
                    <a:pt x="1106" y="0"/>
                  </a:lnTo>
                  <a:lnTo>
                    <a:pt x="1100" y="0"/>
                  </a:lnTo>
                  <a:lnTo>
                    <a:pt x="1086" y="3"/>
                  </a:lnTo>
                  <a:lnTo>
                    <a:pt x="1058" y="7"/>
                  </a:lnTo>
                  <a:lnTo>
                    <a:pt x="1034" y="11"/>
                  </a:lnTo>
                  <a:lnTo>
                    <a:pt x="1004" y="17"/>
                  </a:lnTo>
                  <a:lnTo>
                    <a:pt x="976" y="17"/>
                  </a:lnTo>
                  <a:lnTo>
                    <a:pt x="969" y="17"/>
                  </a:lnTo>
                  <a:lnTo>
                    <a:pt x="951" y="17"/>
                  </a:lnTo>
                  <a:lnTo>
                    <a:pt x="936" y="21"/>
                  </a:lnTo>
                  <a:lnTo>
                    <a:pt x="919" y="29"/>
                  </a:lnTo>
                  <a:lnTo>
                    <a:pt x="934" y="48"/>
                  </a:lnTo>
                  <a:lnTo>
                    <a:pt x="948" y="96"/>
                  </a:lnTo>
                  <a:lnTo>
                    <a:pt x="969" y="142"/>
                  </a:lnTo>
                  <a:lnTo>
                    <a:pt x="989" y="171"/>
                  </a:lnTo>
                  <a:lnTo>
                    <a:pt x="1003" y="235"/>
                  </a:lnTo>
                  <a:lnTo>
                    <a:pt x="1006" y="301"/>
                  </a:lnTo>
                  <a:lnTo>
                    <a:pt x="1007" y="357"/>
                  </a:lnTo>
                  <a:lnTo>
                    <a:pt x="1006" y="396"/>
                  </a:lnTo>
                  <a:lnTo>
                    <a:pt x="1003" y="423"/>
                  </a:lnTo>
                  <a:lnTo>
                    <a:pt x="986" y="437"/>
                  </a:lnTo>
                  <a:lnTo>
                    <a:pt x="979" y="436"/>
                  </a:lnTo>
                  <a:lnTo>
                    <a:pt x="959" y="432"/>
                  </a:lnTo>
                  <a:lnTo>
                    <a:pt x="917" y="437"/>
                  </a:lnTo>
                  <a:lnTo>
                    <a:pt x="885" y="437"/>
                  </a:lnTo>
                  <a:lnTo>
                    <a:pt x="850" y="441"/>
                  </a:lnTo>
                  <a:lnTo>
                    <a:pt x="824" y="457"/>
                  </a:lnTo>
                  <a:lnTo>
                    <a:pt x="809" y="446"/>
                  </a:lnTo>
                  <a:lnTo>
                    <a:pt x="789" y="436"/>
                  </a:lnTo>
                  <a:lnTo>
                    <a:pt x="786" y="434"/>
                  </a:lnTo>
                  <a:lnTo>
                    <a:pt x="754" y="436"/>
                  </a:lnTo>
                  <a:lnTo>
                    <a:pt x="718" y="436"/>
                  </a:lnTo>
                  <a:lnTo>
                    <a:pt x="681" y="426"/>
                  </a:lnTo>
                  <a:lnTo>
                    <a:pt x="653" y="416"/>
                  </a:lnTo>
                  <a:lnTo>
                    <a:pt x="602" y="409"/>
                  </a:lnTo>
                  <a:lnTo>
                    <a:pt x="597" y="409"/>
                  </a:lnTo>
                  <a:lnTo>
                    <a:pt x="577" y="403"/>
                  </a:lnTo>
                  <a:lnTo>
                    <a:pt x="547" y="402"/>
                  </a:lnTo>
                  <a:lnTo>
                    <a:pt x="518" y="408"/>
                  </a:lnTo>
                  <a:lnTo>
                    <a:pt x="491" y="412"/>
                  </a:lnTo>
                  <a:lnTo>
                    <a:pt x="483" y="429"/>
                  </a:lnTo>
                  <a:lnTo>
                    <a:pt x="480" y="448"/>
                  </a:lnTo>
                  <a:lnTo>
                    <a:pt x="480" y="468"/>
                  </a:lnTo>
                  <a:lnTo>
                    <a:pt x="469" y="477"/>
                  </a:lnTo>
                  <a:lnTo>
                    <a:pt x="462" y="482"/>
                  </a:lnTo>
                  <a:lnTo>
                    <a:pt x="441" y="492"/>
                  </a:lnTo>
                  <a:lnTo>
                    <a:pt x="436" y="495"/>
                  </a:lnTo>
                  <a:lnTo>
                    <a:pt x="421" y="507"/>
                  </a:lnTo>
                  <a:lnTo>
                    <a:pt x="415" y="520"/>
                  </a:lnTo>
                  <a:lnTo>
                    <a:pt x="398" y="543"/>
                  </a:lnTo>
                  <a:lnTo>
                    <a:pt x="384" y="561"/>
                  </a:lnTo>
                  <a:lnTo>
                    <a:pt x="372" y="575"/>
                  </a:lnTo>
                  <a:lnTo>
                    <a:pt x="365" y="596"/>
                  </a:lnTo>
                  <a:lnTo>
                    <a:pt x="351" y="595"/>
                  </a:lnTo>
                  <a:lnTo>
                    <a:pt x="346" y="593"/>
                  </a:lnTo>
                  <a:lnTo>
                    <a:pt x="332" y="600"/>
                  </a:lnTo>
                  <a:lnTo>
                    <a:pt x="317" y="607"/>
                  </a:lnTo>
                  <a:lnTo>
                    <a:pt x="289" y="626"/>
                  </a:lnTo>
                  <a:lnTo>
                    <a:pt x="273" y="652"/>
                  </a:lnTo>
                  <a:lnTo>
                    <a:pt x="262" y="693"/>
                  </a:lnTo>
                  <a:lnTo>
                    <a:pt x="259" y="702"/>
                  </a:lnTo>
                  <a:lnTo>
                    <a:pt x="255" y="711"/>
                  </a:lnTo>
                  <a:lnTo>
                    <a:pt x="249" y="724"/>
                  </a:lnTo>
                  <a:lnTo>
                    <a:pt x="255" y="747"/>
                  </a:lnTo>
                  <a:lnTo>
                    <a:pt x="259" y="769"/>
                  </a:lnTo>
                  <a:lnTo>
                    <a:pt x="253" y="792"/>
                  </a:lnTo>
                  <a:lnTo>
                    <a:pt x="248" y="821"/>
                  </a:lnTo>
                  <a:lnTo>
                    <a:pt x="258" y="834"/>
                  </a:lnTo>
                  <a:lnTo>
                    <a:pt x="266" y="849"/>
                  </a:lnTo>
                  <a:lnTo>
                    <a:pt x="273" y="855"/>
                  </a:lnTo>
                  <a:lnTo>
                    <a:pt x="266" y="865"/>
                  </a:lnTo>
                  <a:lnTo>
                    <a:pt x="246" y="865"/>
                  </a:lnTo>
                  <a:lnTo>
                    <a:pt x="227" y="865"/>
                  </a:lnTo>
                  <a:lnTo>
                    <a:pt x="207" y="866"/>
                  </a:lnTo>
                  <a:lnTo>
                    <a:pt x="197" y="877"/>
                  </a:lnTo>
                  <a:lnTo>
                    <a:pt x="192" y="896"/>
                  </a:lnTo>
                  <a:lnTo>
                    <a:pt x="192" y="910"/>
                  </a:lnTo>
                  <a:lnTo>
                    <a:pt x="176" y="919"/>
                  </a:lnTo>
                  <a:lnTo>
                    <a:pt x="151" y="934"/>
                  </a:lnTo>
                  <a:lnTo>
                    <a:pt x="137" y="946"/>
                  </a:lnTo>
                  <a:lnTo>
                    <a:pt x="126" y="973"/>
                  </a:lnTo>
                  <a:lnTo>
                    <a:pt x="118" y="1002"/>
                  </a:lnTo>
                  <a:lnTo>
                    <a:pt x="113" y="1026"/>
                  </a:lnTo>
                  <a:lnTo>
                    <a:pt x="113" y="1050"/>
                  </a:lnTo>
                  <a:lnTo>
                    <a:pt x="111" y="1068"/>
                  </a:lnTo>
                  <a:lnTo>
                    <a:pt x="110" y="1094"/>
                  </a:lnTo>
                  <a:lnTo>
                    <a:pt x="103" y="1115"/>
                  </a:lnTo>
                  <a:lnTo>
                    <a:pt x="103" y="1118"/>
                  </a:lnTo>
                  <a:lnTo>
                    <a:pt x="93" y="1135"/>
                  </a:lnTo>
                  <a:lnTo>
                    <a:pt x="85" y="1150"/>
                  </a:lnTo>
                  <a:lnTo>
                    <a:pt x="82" y="1167"/>
                  </a:lnTo>
                  <a:lnTo>
                    <a:pt x="83" y="1184"/>
                  </a:lnTo>
                  <a:lnTo>
                    <a:pt x="83" y="1205"/>
                  </a:lnTo>
                  <a:lnTo>
                    <a:pt x="81" y="1233"/>
                  </a:lnTo>
                  <a:lnTo>
                    <a:pt x="79" y="1251"/>
                  </a:lnTo>
                  <a:lnTo>
                    <a:pt x="78" y="1303"/>
                  </a:lnTo>
                  <a:lnTo>
                    <a:pt x="78" y="1337"/>
                  </a:lnTo>
                  <a:lnTo>
                    <a:pt x="78" y="1376"/>
                  </a:lnTo>
                  <a:lnTo>
                    <a:pt x="76" y="1406"/>
                  </a:lnTo>
                  <a:lnTo>
                    <a:pt x="75" y="1441"/>
                  </a:lnTo>
                  <a:lnTo>
                    <a:pt x="82" y="1465"/>
                  </a:lnTo>
                  <a:lnTo>
                    <a:pt x="86" y="1489"/>
                  </a:lnTo>
                  <a:lnTo>
                    <a:pt x="78" y="1504"/>
                  </a:lnTo>
                  <a:lnTo>
                    <a:pt x="68" y="1528"/>
                  </a:lnTo>
                  <a:lnTo>
                    <a:pt x="30" y="1600"/>
                  </a:lnTo>
                  <a:lnTo>
                    <a:pt x="9" y="1648"/>
                  </a:lnTo>
                  <a:lnTo>
                    <a:pt x="0" y="1673"/>
                  </a:lnTo>
                  <a:lnTo>
                    <a:pt x="9" y="1707"/>
                  </a:lnTo>
                  <a:lnTo>
                    <a:pt x="116" y="1655"/>
                  </a:lnTo>
                  <a:lnTo>
                    <a:pt x="158" y="1651"/>
                  </a:lnTo>
                  <a:lnTo>
                    <a:pt x="189" y="1649"/>
                  </a:lnTo>
                  <a:lnTo>
                    <a:pt x="201" y="1627"/>
                  </a:lnTo>
                  <a:lnTo>
                    <a:pt x="213" y="1610"/>
                  </a:lnTo>
                  <a:lnTo>
                    <a:pt x="217" y="1563"/>
                  </a:lnTo>
                  <a:lnTo>
                    <a:pt x="194" y="1549"/>
                  </a:lnTo>
                  <a:lnTo>
                    <a:pt x="171" y="1540"/>
                  </a:lnTo>
                  <a:lnTo>
                    <a:pt x="172" y="1426"/>
                  </a:lnTo>
                  <a:lnTo>
                    <a:pt x="178" y="1406"/>
                  </a:lnTo>
                  <a:lnTo>
                    <a:pt x="303" y="1437"/>
                  </a:lnTo>
                  <a:lnTo>
                    <a:pt x="300" y="1503"/>
                  </a:lnTo>
                  <a:lnTo>
                    <a:pt x="255" y="1527"/>
                  </a:lnTo>
                  <a:lnTo>
                    <a:pt x="259" y="1535"/>
                  </a:lnTo>
                  <a:lnTo>
                    <a:pt x="261" y="1577"/>
                  </a:lnTo>
                  <a:lnTo>
                    <a:pt x="252" y="1577"/>
                  </a:lnTo>
                  <a:lnTo>
                    <a:pt x="245" y="1587"/>
                  </a:lnTo>
                  <a:lnTo>
                    <a:pt x="251" y="1610"/>
                  </a:lnTo>
                  <a:lnTo>
                    <a:pt x="251" y="1620"/>
                  </a:lnTo>
                  <a:lnTo>
                    <a:pt x="248" y="1675"/>
                  </a:lnTo>
                  <a:lnTo>
                    <a:pt x="242" y="1724"/>
                  </a:lnTo>
                  <a:lnTo>
                    <a:pt x="256" y="1743"/>
                  </a:lnTo>
                  <a:lnTo>
                    <a:pt x="272" y="1694"/>
                  </a:lnTo>
                  <a:lnTo>
                    <a:pt x="284" y="1651"/>
                  </a:lnTo>
                  <a:lnTo>
                    <a:pt x="296" y="1587"/>
                  </a:lnTo>
                  <a:lnTo>
                    <a:pt x="308" y="1518"/>
                  </a:lnTo>
                  <a:lnTo>
                    <a:pt x="315" y="1514"/>
                  </a:lnTo>
                  <a:lnTo>
                    <a:pt x="332" y="1523"/>
                  </a:lnTo>
                  <a:lnTo>
                    <a:pt x="336" y="1524"/>
                  </a:lnTo>
                  <a:lnTo>
                    <a:pt x="372" y="1528"/>
                  </a:lnTo>
                  <a:lnTo>
                    <a:pt x="373" y="1542"/>
                  </a:lnTo>
                  <a:lnTo>
                    <a:pt x="391" y="1545"/>
                  </a:lnTo>
                  <a:lnTo>
                    <a:pt x="380" y="1599"/>
                  </a:lnTo>
                  <a:lnTo>
                    <a:pt x="376" y="1611"/>
                  </a:lnTo>
                  <a:lnTo>
                    <a:pt x="346" y="1701"/>
                  </a:lnTo>
                  <a:lnTo>
                    <a:pt x="343" y="1753"/>
                  </a:lnTo>
                  <a:lnTo>
                    <a:pt x="343" y="1766"/>
                  </a:lnTo>
                  <a:lnTo>
                    <a:pt x="345" y="1780"/>
                  </a:lnTo>
                  <a:lnTo>
                    <a:pt x="397" y="1781"/>
                  </a:lnTo>
                  <a:lnTo>
                    <a:pt x="400" y="1781"/>
                  </a:lnTo>
                  <a:lnTo>
                    <a:pt x="408" y="1766"/>
                  </a:lnTo>
                  <a:lnTo>
                    <a:pt x="462" y="1786"/>
                  </a:lnTo>
                  <a:lnTo>
                    <a:pt x="464" y="1787"/>
                  </a:lnTo>
                  <a:lnTo>
                    <a:pt x="483" y="1720"/>
                  </a:lnTo>
                  <a:lnTo>
                    <a:pt x="504" y="1718"/>
                  </a:lnTo>
                  <a:lnTo>
                    <a:pt x="519" y="1703"/>
                  </a:lnTo>
                  <a:lnTo>
                    <a:pt x="521" y="1701"/>
                  </a:lnTo>
                  <a:lnTo>
                    <a:pt x="512" y="1677"/>
                  </a:lnTo>
                  <a:lnTo>
                    <a:pt x="511" y="1672"/>
                  </a:lnTo>
                  <a:lnTo>
                    <a:pt x="511" y="1653"/>
                  </a:lnTo>
                  <a:lnTo>
                    <a:pt x="498" y="1653"/>
                  </a:lnTo>
                  <a:lnTo>
                    <a:pt x="483" y="1608"/>
                  </a:lnTo>
                  <a:lnTo>
                    <a:pt x="516" y="1555"/>
                  </a:lnTo>
                  <a:lnTo>
                    <a:pt x="567" y="1601"/>
                  </a:lnTo>
                  <a:lnTo>
                    <a:pt x="581" y="1608"/>
                  </a:lnTo>
                  <a:lnTo>
                    <a:pt x="612" y="1618"/>
                  </a:lnTo>
                  <a:lnTo>
                    <a:pt x="606" y="1644"/>
                  </a:lnTo>
                  <a:lnTo>
                    <a:pt x="601" y="1670"/>
                  </a:lnTo>
                  <a:lnTo>
                    <a:pt x="585" y="1676"/>
                  </a:lnTo>
                  <a:lnTo>
                    <a:pt x="597" y="1689"/>
                  </a:lnTo>
                  <a:lnTo>
                    <a:pt x="611" y="1673"/>
                  </a:lnTo>
                  <a:lnTo>
                    <a:pt x="642" y="1675"/>
                  </a:lnTo>
                  <a:lnTo>
                    <a:pt x="656" y="1690"/>
                  </a:lnTo>
                  <a:lnTo>
                    <a:pt x="681" y="1693"/>
                  </a:lnTo>
                  <a:lnTo>
                    <a:pt x="681" y="1708"/>
                  </a:lnTo>
                  <a:lnTo>
                    <a:pt x="680" y="1711"/>
                  </a:lnTo>
                  <a:lnTo>
                    <a:pt x="663" y="1732"/>
                  </a:lnTo>
                  <a:lnTo>
                    <a:pt x="646" y="1753"/>
                  </a:lnTo>
                  <a:lnTo>
                    <a:pt x="646" y="1781"/>
                  </a:lnTo>
                  <a:lnTo>
                    <a:pt x="632" y="1783"/>
                  </a:lnTo>
                  <a:lnTo>
                    <a:pt x="630" y="1798"/>
                  </a:lnTo>
                  <a:lnTo>
                    <a:pt x="653" y="1804"/>
                  </a:lnTo>
                  <a:lnTo>
                    <a:pt x="650" y="1826"/>
                  </a:lnTo>
                  <a:lnTo>
                    <a:pt x="632" y="1832"/>
                  </a:lnTo>
                  <a:lnTo>
                    <a:pt x="628" y="1869"/>
                  </a:lnTo>
                  <a:lnTo>
                    <a:pt x="612" y="1871"/>
                  </a:lnTo>
                  <a:lnTo>
                    <a:pt x="598" y="1874"/>
                  </a:lnTo>
                  <a:lnTo>
                    <a:pt x="553" y="1864"/>
                  </a:lnTo>
                  <a:lnTo>
                    <a:pt x="528" y="1877"/>
                  </a:lnTo>
                  <a:lnTo>
                    <a:pt x="523" y="1878"/>
                  </a:lnTo>
                  <a:lnTo>
                    <a:pt x="518" y="1883"/>
                  </a:lnTo>
                  <a:lnTo>
                    <a:pt x="508" y="1887"/>
                  </a:lnTo>
                  <a:lnTo>
                    <a:pt x="507" y="1887"/>
                  </a:lnTo>
                  <a:lnTo>
                    <a:pt x="487" y="1894"/>
                  </a:lnTo>
                  <a:lnTo>
                    <a:pt x="450" y="1947"/>
                  </a:lnTo>
                  <a:lnTo>
                    <a:pt x="448" y="1952"/>
                  </a:lnTo>
                  <a:lnTo>
                    <a:pt x="412" y="1995"/>
                  </a:lnTo>
                  <a:lnTo>
                    <a:pt x="411" y="2012"/>
                  </a:lnTo>
                  <a:lnTo>
                    <a:pt x="422" y="2032"/>
                  </a:lnTo>
                  <a:lnTo>
                    <a:pt x="421" y="2081"/>
                  </a:lnTo>
                  <a:lnTo>
                    <a:pt x="419" y="2085"/>
                  </a:lnTo>
                  <a:lnTo>
                    <a:pt x="422" y="2098"/>
                  </a:lnTo>
                  <a:lnTo>
                    <a:pt x="362" y="2099"/>
                  </a:lnTo>
                  <a:lnTo>
                    <a:pt x="339" y="2129"/>
                  </a:lnTo>
                  <a:lnTo>
                    <a:pt x="324" y="2115"/>
                  </a:lnTo>
                  <a:lnTo>
                    <a:pt x="313" y="2140"/>
                  </a:lnTo>
                  <a:lnTo>
                    <a:pt x="322" y="2185"/>
                  </a:lnTo>
                  <a:lnTo>
                    <a:pt x="307" y="2224"/>
                  </a:lnTo>
                  <a:lnTo>
                    <a:pt x="304" y="2230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7" name="Freeform 57">
              <a:hlinkClick r:id="" action="ppaction://noaction"/>
              <a:extLst>
                <a:ext uri="{FF2B5EF4-FFF2-40B4-BE49-F238E27FC236}">
                  <a16:creationId xmlns:a16="http://schemas.microsoft.com/office/drawing/2014/main" xmlns="" id="{E777EBF3-C8A3-47D0-BC94-EFD0C6C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719" y="4554366"/>
              <a:ext cx="278607" cy="222885"/>
            </a:xfrm>
            <a:custGeom>
              <a:avLst/>
              <a:gdLst/>
              <a:ahLst/>
              <a:cxnLst>
                <a:cxn ang="0">
                  <a:pos x="507" y="185"/>
                </a:cxn>
                <a:cxn ang="0">
                  <a:pos x="511" y="232"/>
                </a:cxn>
                <a:cxn ang="0">
                  <a:pos x="556" y="267"/>
                </a:cxn>
                <a:cxn ang="0">
                  <a:pos x="585" y="282"/>
                </a:cxn>
                <a:cxn ang="0">
                  <a:pos x="560" y="336"/>
                </a:cxn>
                <a:cxn ang="0">
                  <a:pos x="509" y="354"/>
                </a:cxn>
                <a:cxn ang="0">
                  <a:pos x="469" y="381"/>
                </a:cxn>
                <a:cxn ang="0">
                  <a:pos x="435" y="436"/>
                </a:cxn>
                <a:cxn ang="0">
                  <a:pos x="380" y="455"/>
                </a:cxn>
                <a:cxn ang="0">
                  <a:pos x="317" y="460"/>
                </a:cxn>
                <a:cxn ang="0">
                  <a:pos x="277" y="446"/>
                </a:cxn>
                <a:cxn ang="0">
                  <a:pos x="196" y="406"/>
                </a:cxn>
                <a:cxn ang="0">
                  <a:pos x="166" y="410"/>
                </a:cxn>
                <a:cxn ang="0">
                  <a:pos x="134" y="429"/>
                </a:cxn>
                <a:cxn ang="0">
                  <a:pos x="81" y="458"/>
                </a:cxn>
                <a:cxn ang="0">
                  <a:pos x="26" y="417"/>
                </a:cxn>
                <a:cxn ang="0">
                  <a:pos x="10" y="399"/>
                </a:cxn>
                <a:cxn ang="0">
                  <a:pos x="2" y="333"/>
                </a:cxn>
                <a:cxn ang="0">
                  <a:pos x="12" y="256"/>
                </a:cxn>
                <a:cxn ang="0">
                  <a:pos x="20" y="240"/>
                </a:cxn>
                <a:cxn ang="0">
                  <a:pos x="62" y="198"/>
                </a:cxn>
                <a:cxn ang="0">
                  <a:pos x="124" y="169"/>
                </a:cxn>
                <a:cxn ang="0">
                  <a:pos x="140" y="156"/>
                </a:cxn>
                <a:cxn ang="0">
                  <a:pos x="178" y="107"/>
                </a:cxn>
                <a:cxn ang="0">
                  <a:pos x="213" y="103"/>
                </a:cxn>
                <a:cxn ang="0">
                  <a:pos x="249" y="84"/>
                </a:cxn>
                <a:cxn ang="0">
                  <a:pos x="276" y="65"/>
                </a:cxn>
                <a:cxn ang="0">
                  <a:pos x="314" y="63"/>
                </a:cxn>
                <a:cxn ang="0">
                  <a:pos x="334" y="45"/>
                </a:cxn>
                <a:cxn ang="0">
                  <a:pos x="372" y="0"/>
                </a:cxn>
                <a:cxn ang="0">
                  <a:pos x="394" y="31"/>
                </a:cxn>
                <a:cxn ang="0">
                  <a:pos x="410" y="58"/>
                </a:cxn>
                <a:cxn ang="0">
                  <a:pos x="436" y="66"/>
                </a:cxn>
                <a:cxn ang="0">
                  <a:pos x="453" y="72"/>
                </a:cxn>
                <a:cxn ang="0">
                  <a:pos x="455" y="91"/>
                </a:cxn>
                <a:cxn ang="0">
                  <a:pos x="480" y="131"/>
                </a:cxn>
              </a:cxnLst>
              <a:rect l="0" t="0" r="r" b="b"/>
              <a:pathLst>
                <a:path w="585" h="467">
                  <a:moveTo>
                    <a:pt x="502" y="159"/>
                  </a:moveTo>
                  <a:lnTo>
                    <a:pt x="507" y="185"/>
                  </a:lnTo>
                  <a:lnTo>
                    <a:pt x="498" y="215"/>
                  </a:lnTo>
                  <a:lnTo>
                    <a:pt x="511" y="232"/>
                  </a:lnTo>
                  <a:lnTo>
                    <a:pt x="533" y="243"/>
                  </a:lnTo>
                  <a:lnTo>
                    <a:pt x="556" y="267"/>
                  </a:lnTo>
                  <a:lnTo>
                    <a:pt x="560" y="270"/>
                  </a:lnTo>
                  <a:lnTo>
                    <a:pt x="585" y="282"/>
                  </a:lnTo>
                  <a:lnTo>
                    <a:pt x="574" y="312"/>
                  </a:lnTo>
                  <a:lnTo>
                    <a:pt x="560" y="336"/>
                  </a:lnTo>
                  <a:lnTo>
                    <a:pt x="535" y="347"/>
                  </a:lnTo>
                  <a:lnTo>
                    <a:pt x="509" y="354"/>
                  </a:lnTo>
                  <a:lnTo>
                    <a:pt x="491" y="370"/>
                  </a:lnTo>
                  <a:lnTo>
                    <a:pt x="469" y="381"/>
                  </a:lnTo>
                  <a:lnTo>
                    <a:pt x="450" y="410"/>
                  </a:lnTo>
                  <a:lnTo>
                    <a:pt x="435" y="436"/>
                  </a:lnTo>
                  <a:lnTo>
                    <a:pt x="408" y="448"/>
                  </a:lnTo>
                  <a:lnTo>
                    <a:pt x="380" y="455"/>
                  </a:lnTo>
                  <a:lnTo>
                    <a:pt x="358" y="467"/>
                  </a:lnTo>
                  <a:lnTo>
                    <a:pt x="317" y="460"/>
                  </a:lnTo>
                  <a:lnTo>
                    <a:pt x="297" y="451"/>
                  </a:lnTo>
                  <a:lnTo>
                    <a:pt x="277" y="446"/>
                  </a:lnTo>
                  <a:lnTo>
                    <a:pt x="234" y="427"/>
                  </a:lnTo>
                  <a:lnTo>
                    <a:pt x="196" y="406"/>
                  </a:lnTo>
                  <a:lnTo>
                    <a:pt x="193" y="405"/>
                  </a:lnTo>
                  <a:lnTo>
                    <a:pt x="166" y="410"/>
                  </a:lnTo>
                  <a:lnTo>
                    <a:pt x="148" y="409"/>
                  </a:lnTo>
                  <a:lnTo>
                    <a:pt x="134" y="429"/>
                  </a:lnTo>
                  <a:lnTo>
                    <a:pt x="103" y="429"/>
                  </a:lnTo>
                  <a:lnTo>
                    <a:pt x="81" y="458"/>
                  </a:lnTo>
                  <a:lnTo>
                    <a:pt x="55" y="447"/>
                  </a:lnTo>
                  <a:lnTo>
                    <a:pt x="26" y="417"/>
                  </a:lnTo>
                  <a:lnTo>
                    <a:pt x="16" y="405"/>
                  </a:lnTo>
                  <a:lnTo>
                    <a:pt x="10" y="399"/>
                  </a:lnTo>
                  <a:lnTo>
                    <a:pt x="0" y="372"/>
                  </a:lnTo>
                  <a:lnTo>
                    <a:pt x="2" y="333"/>
                  </a:lnTo>
                  <a:lnTo>
                    <a:pt x="2" y="291"/>
                  </a:lnTo>
                  <a:lnTo>
                    <a:pt x="12" y="256"/>
                  </a:lnTo>
                  <a:lnTo>
                    <a:pt x="13" y="253"/>
                  </a:lnTo>
                  <a:lnTo>
                    <a:pt x="20" y="240"/>
                  </a:lnTo>
                  <a:lnTo>
                    <a:pt x="33" y="219"/>
                  </a:lnTo>
                  <a:lnTo>
                    <a:pt x="62" y="198"/>
                  </a:lnTo>
                  <a:lnTo>
                    <a:pt x="95" y="184"/>
                  </a:lnTo>
                  <a:lnTo>
                    <a:pt x="124" y="169"/>
                  </a:lnTo>
                  <a:lnTo>
                    <a:pt x="133" y="162"/>
                  </a:lnTo>
                  <a:lnTo>
                    <a:pt x="140" y="156"/>
                  </a:lnTo>
                  <a:lnTo>
                    <a:pt x="158" y="136"/>
                  </a:lnTo>
                  <a:lnTo>
                    <a:pt x="178" y="107"/>
                  </a:lnTo>
                  <a:lnTo>
                    <a:pt x="196" y="93"/>
                  </a:lnTo>
                  <a:lnTo>
                    <a:pt x="213" y="103"/>
                  </a:lnTo>
                  <a:lnTo>
                    <a:pt x="221" y="98"/>
                  </a:lnTo>
                  <a:lnTo>
                    <a:pt x="249" y="84"/>
                  </a:lnTo>
                  <a:lnTo>
                    <a:pt x="270" y="69"/>
                  </a:lnTo>
                  <a:lnTo>
                    <a:pt x="276" y="65"/>
                  </a:lnTo>
                  <a:lnTo>
                    <a:pt x="289" y="62"/>
                  </a:lnTo>
                  <a:lnTo>
                    <a:pt x="314" y="63"/>
                  </a:lnTo>
                  <a:lnTo>
                    <a:pt x="327" y="52"/>
                  </a:lnTo>
                  <a:lnTo>
                    <a:pt x="334" y="45"/>
                  </a:lnTo>
                  <a:lnTo>
                    <a:pt x="359" y="13"/>
                  </a:lnTo>
                  <a:lnTo>
                    <a:pt x="372" y="0"/>
                  </a:lnTo>
                  <a:lnTo>
                    <a:pt x="384" y="10"/>
                  </a:lnTo>
                  <a:lnTo>
                    <a:pt x="394" y="31"/>
                  </a:lnTo>
                  <a:lnTo>
                    <a:pt x="397" y="35"/>
                  </a:lnTo>
                  <a:lnTo>
                    <a:pt x="410" y="58"/>
                  </a:lnTo>
                  <a:lnTo>
                    <a:pt x="425" y="62"/>
                  </a:lnTo>
                  <a:lnTo>
                    <a:pt x="436" y="66"/>
                  </a:lnTo>
                  <a:lnTo>
                    <a:pt x="453" y="67"/>
                  </a:lnTo>
                  <a:lnTo>
                    <a:pt x="453" y="72"/>
                  </a:lnTo>
                  <a:lnTo>
                    <a:pt x="455" y="90"/>
                  </a:lnTo>
                  <a:lnTo>
                    <a:pt x="455" y="91"/>
                  </a:lnTo>
                  <a:lnTo>
                    <a:pt x="462" y="107"/>
                  </a:lnTo>
                  <a:lnTo>
                    <a:pt x="480" y="131"/>
                  </a:lnTo>
                  <a:lnTo>
                    <a:pt x="502" y="159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8" name="Freeform 58">
              <a:hlinkClick r:id="" action="ppaction://noaction"/>
              <a:extLst>
                <a:ext uri="{FF2B5EF4-FFF2-40B4-BE49-F238E27FC236}">
                  <a16:creationId xmlns:a16="http://schemas.microsoft.com/office/drawing/2014/main" xmlns="" id="{C809C9B0-28C9-4301-B742-42BD7F758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031" y="4725816"/>
              <a:ext cx="624363" cy="518636"/>
            </a:xfrm>
            <a:custGeom>
              <a:avLst/>
              <a:gdLst/>
              <a:ahLst/>
              <a:cxnLst>
                <a:cxn ang="0">
                  <a:pos x="625" y="1012"/>
                </a:cxn>
                <a:cxn ang="0">
                  <a:pos x="557" y="1025"/>
                </a:cxn>
                <a:cxn ang="0">
                  <a:pos x="492" y="1032"/>
                </a:cxn>
                <a:cxn ang="0">
                  <a:pos x="435" y="1059"/>
                </a:cxn>
                <a:cxn ang="0">
                  <a:pos x="386" y="1015"/>
                </a:cxn>
                <a:cxn ang="0">
                  <a:pos x="376" y="932"/>
                </a:cxn>
                <a:cxn ang="0">
                  <a:pos x="356" y="879"/>
                </a:cxn>
                <a:cxn ang="0">
                  <a:pos x="294" y="888"/>
                </a:cxn>
                <a:cxn ang="0">
                  <a:pos x="239" y="931"/>
                </a:cxn>
                <a:cxn ang="0">
                  <a:pos x="177" y="939"/>
                </a:cxn>
                <a:cxn ang="0">
                  <a:pos x="114" y="912"/>
                </a:cxn>
                <a:cxn ang="0">
                  <a:pos x="99" y="860"/>
                </a:cxn>
                <a:cxn ang="0">
                  <a:pos x="64" y="860"/>
                </a:cxn>
                <a:cxn ang="0">
                  <a:pos x="13" y="843"/>
                </a:cxn>
                <a:cxn ang="0">
                  <a:pos x="68" y="756"/>
                </a:cxn>
                <a:cxn ang="0">
                  <a:pos x="71" y="696"/>
                </a:cxn>
                <a:cxn ang="0">
                  <a:pos x="47" y="607"/>
                </a:cxn>
                <a:cxn ang="0">
                  <a:pos x="128" y="492"/>
                </a:cxn>
                <a:cxn ang="0">
                  <a:pos x="180" y="423"/>
                </a:cxn>
                <a:cxn ang="0">
                  <a:pos x="203" y="360"/>
                </a:cxn>
                <a:cxn ang="0">
                  <a:pos x="272" y="343"/>
                </a:cxn>
                <a:cxn ang="0">
                  <a:pos x="303" y="256"/>
                </a:cxn>
                <a:cxn ang="0">
                  <a:pos x="280" y="187"/>
                </a:cxn>
                <a:cxn ang="0">
                  <a:pos x="346" y="114"/>
                </a:cxn>
                <a:cxn ang="0">
                  <a:pos x="341" y="57"/>
                </a:cxn>
                <a:cxn ang="0">
                  <a:pos x="407" y="5"/>
                </a:cxn>
                <a:cxn ang="0">
                  <a:pos x="462" y="14"/>
                </a:cxn>
                <a:cxn ang="0">
                  <a:pos x="564" y="57"/>
                </a:cxn>
                <a:cxn ang="0">
                  <a:pos x="649" y="90"/>
                </a:cxn>
                <a:cxn ang="0">
                  <a:pos x="720" y="133"/>
                </a:cxn>
                <a:cxn ang="0">
                  <a:pos x="807" y="194"/>
                </a:cxn>
                <a:cxn ang="0">
                  <a:pos x="871" y="140"/>
                </a:cxn>
                <a:cxn ang="0">
                  <a:pos x="966" y="115"/>
                </a:cxn>
                <a:cxn ang="0">
                  <a:pos x="1047" y="126"/>
                </a:cxn>
                <a:cxn ang="0">
                  <a:pos x="1106" y="166"/>
                </a:cxn>
                <a:cxn ang="0">
                  <a:pos x="1165" y="198"/>
                </a:cxn>
                <a:cxn ang="0">
                  <a:pos x="1239" y="215"/>
                </a:cxn>
                <a:cxn ang="0">
                  <a:pos x="1262" y="281"/>
                </a:cxn>
                <a:cxn ang="0">
                  <a:pos x="1311" y="309"/>
                </a:cxn>
                <a:cxn ang="0">
                  <a:pos x="1246" y="372"/>
                </a:cxn>
                <a:cxn ang="0">
                  <a:pos x="1175" y="349"/>
                </a:cxn>
                <a:cxn ang="0">
                  <a:pos x="1125" y="402"/>
                </a:cxn>
                <a:cxn ang="0">
                  <a:pos x="1097" y="474"/>
                </a:cxn>
                <a:cxn ang="0">
                  <a:pos x="1062" y="517"/>
                </a:cxn>
                <a:cxn ang="0">
                  <a:pos x="995" y="479"/>
                </a:cxn>
                <a:cxn ang="0">
                  <a:pos x="934" y="538"/>
                </a:cxn>
                <a:cxn ang="0">
                  <a:pos x="868" y="531"/>
                </a:cxn>
                <a:cxn ang="0">
                  <a:pos x="836" y="611"/>
                </a:cxn>
                <a:cxn ang="0">
                  <a:pos x="860" y="704"/>
                </a:cxn>
                <a:cxn ang="0">
                  <a:pos x="882" y="766"/>
                </a:cxn>
                <a:cxn ang="0">
                  <a:pos x="912" y="843"/>
                </a:cxn>
                <a:cxn ang="0">
                  <a:pos x="964" y="881"/>
                </a:cxn>
                <a:cxn ang="0">
                  <a:pos x="1014" y="950"/>
                </a:cxn>
                <a:cxn ang="0">
                  <a:pos x="983" y="1016"/>
                </a:cxn>
                <a:cxn ang="0">
                  <a:pos x="917" y="1071"/>
                </a:cxn>
                <a:cxn ang="0">
                  <a:pos x="843" y="1081"/>
                </a:cxn>
                <a:cxn ang="0">
                  <a:pos x="748" y="1082"/>
                </a:cxn>
                <a:cxn ang="0">
                  <a:pos x="680" y="1071"/>
                </a:cxn>
              </a:cxnLst>
              <a:rect l="0" t="0" r="r" b="b"/>
              <a:pathLst>
                <a:path w="1311" h="1090">
                  <a:moveTo>
                    <a:pt x="674" y="1042"/>
                  </a:moveTo>
                  <a:lnTo>
                    <a:pt x="671" y="1032"/>
                  </a:lnTo>
                  <a:lnTo>
                    <a:pt x="667" y="1023"/>
                  </a:lnTo>
                  <a:lnTo>
                    <a:pt x="664" y="1014"/>
                  </a:lnTo>
                  <a:lnTo>
                    <a:pt x="656" y="1009"/>
                  </a:lnTo>
                  <a:lnTo>
                    <a:pt x="649" y="1007"/>
                  </a:lnTo>
                  <a:lnTo>
                    <a:pt x="640" y="1008"/>
                  </a:lnTo>
                  <a:lnTo>
                    <a:pt x="636" y="1009"/>
                  </a:lnTo>
                  <a:lnTo>
                    <a:pt x="625" y="1012"/>
                  </a:lnTo>
                  <a:lnTo>
                    <a:pt x="623" y="1014"/>
                  </a:lnTo>
                  <a:lnTo>
                    <a:pt x="615" y="1015"/>
                  </a:lnTo>
                  <a:lnTo>
                    <a:pt x="601" y="1015"/>
                  </a:lnTo>
                  <a:lnTo>
                    <a:pt x="592" y="1019"/>
                  </a:lnTo>
                  <a:lnTo>
                    <a:pt x="587" y="1019"/>
                  </a:lnTo>
                  <a:lnTo>
                    <a:pt x="574" y="1016"/>
                  </a:lnTo>
                  <a:lnTo>
                    <a:pt x="568" y="1021"/>
                  </a:lnTo>
                  <a:lnTo>
                    <a:pt x="563" y="1028"/>
                  </a:lnTo>
                  <a:lnTo>
                    <a:pt x="557" y="1025"/>
                  </a:lnTo>
                  <a:lnTo>
                    <a:pt x="549" y="1021"/>
                  </a:lnTo>
                  <a:lnTo>
                    <a:pt x="540" y="1018"/>
                  </a:lnTo>
                  <a:lnTo>
                    <a:pt x="532" y="1016"/>
                  </a:lnTo>
                  <a:lnTo>
                    <a:pt x="525" y="1018"/>
                  </a:lnTo>
                  <a:lnTo>
                    <a:pt x="522" y="1016"/>
                  </a:lnTo>
                  <a:lnTo>
                    <a:pt x="519" y="1018"/>
                  </a:lnTo>
                  <a:lnTo>
                    <a:pt x="514" y="1022"/>
                  </a:lnTo>
                  <a:lnTo>
                    <a:pt x="504" y="1026"/>
                  </a:lnTo>
                  <a:lnTo>
                    <a:pt x="492" y="1032"/>
                  </a:lnTo>
                  <a:lnTo>
                    <a:pt x="481" y="1037"/>
                  </a:lnTo>
                  <a:lnTo>
                    <a:pt x="469" y="1047"/>
                  </a:lnTo>
                  <a:lnTo>
                    <a:pt x="463" y="1052"/>
                  </a:lnTo>
                  <a:lnTo>
                    <a:pt x="459" y="1053"/>
                  </a:lnTo>
                  <a:lnTo>
                    <a:pt x="457" y="1054"/>
                  </a:lnTo>
                  <a:lnTo>
                    <a:pt x="455" y="1054"/>
                  </a:lnTo>
                  <a:lnTo>
                    <a:pt x="446" y="1059"/>
                  </a:lnTo>
                  <a:lnTo>
                    <a:pt x="439" y="1061"/>
                  </a:lnTo>
                  <a:lnTo>
                    <a:pt x="435" y="1059"/>
                  </a:lnTo>
                  <a:lnTo>
                    <a:pt x="432" y="1056"/>
                  </a:lnTo>
                  <a:lnTo>
                    <a:pt x="428" y="1049"/>
                  </a:lnTo>
                  <a:lnTo>
                    <a:pt x="424" y="1043"/>
                  </a:lnTo>
                  <a:lnTo>
                    <a:pt x="415" y="1036"/>
                  </a:lnTo>
                  <a:lnTo>
                    <a:pt x="410" y="1036"/>
                  </a:lnTo>
                  <a:lnTo>
                    <a:pt x="401" y="1033"/>
                  </a:lnTo>
                  <a:lnTo>
                    <a:pt x="388" y="1028"/>
                  </a:lnTo>
                  <a:lnTo>
                    <a:pt x="386" y="1019"/>
                  </a:lnTo>
                  <a:lnTo>
                    <a:pt x="386" y="1015"/>
                  </a:lnTo>
                  <a:lnTo>
                    <a:pt x="384" y="1009"/>
                  </a:lnTo>
                  <a:lnTo>
                    <a:pt x="377" y="1002"/>
                  </a:lnTo>
                  <a:lnTo>
                    <a:pt x="373" y="992"/>
                  </a:lnTo>
                  <a:lnTo>
                    <a:pt x="374" y="983"/>
                  </a:lnTo>
                  <a:lnTo>
                    <a:pt x="376" y="973"/>
                  </a:lnTo>
                  <a:lnTo>
                    <a:pt x="377" y="963"/>
                  </a:lnTo>
                  <a:lnTo>
                    <a:pt x="377" y="950"/>
                  </a:lnTo>
                  <a:lnTo>
                    <a:pt x="379" y="938"/>
                  </a:lnTo>
                  <a:lnTo>
                    <a:pt x="376" y="932"/>
                  </a:lnTo>
                  <a:lnTo>
                    <a:pt x="374" y="928"/>
                  </a:lnTo>
                  <a:lnTo>
                    <a:pt x="372" y="911"/>
                  </a:lnTo>
                  <a:lnTo>
                    <a:pt x="372" y="901"/>
                  </a:lnTo>
                  <a:lnTo>
                    <a:pt x="372" y="894"/>
                  </a:lnTo>
                  <a:lnTo>
                    <a:pt x="372" y="891"/>
                  </a:lnTo>
                  <a:lnTo>
                    <a:pt x="372" y="887"/>
                  </a:lnTo>
                  <a:lnTo>
                    <a:pt x="366" y="881"/>
                  </a:lnTo>
                  <a:lnTo>
                    <a:pt x="360" y="873"/>
                  </a:lnTo>
                  <a:lnTo>
                    <a:pt x="356" y="879"/>
                  </a:lnTo>
                  <a:lnTo>
                    <a:pt x="349" y="884"/>
                  </a:lnTo>
                  <a:lnTo>
                    <a:pt x="339" y="886"/>
                  </a:lnTo>
                  <a:lnTo>
                    <a:pt x="328" y="884"/>
                  </a:lnTo>
                  <a:lnTo>
                    <a:pt x="314" y="884"/>
                  </a:lnTo>
                  <a:lnTo>
                    <a:pt x="307" y="883"/>
                  </a:lnTo>
                  <a:lnTo>
                    <a:pt x="303" y="883"/>
                  </a:lnTo>
                  <a:lnTo>
                    <a:pt x="303" y="886"/>
                  </a:lnTo>
                  <a:lnTo>
                    <a:pt x="298" y="893"/>
                  </a:lnTo>
                  <a:lnTo>
                    <a:pt x="294" y="888"/>
                  </a:lnTo>
                  <a:lnTo>
                    <a:pt x="287" y="883"/>
                  </a:lnTo>
                  <a:lnTo>
                    <a:pt x="282" y="881"/>
                  </a:lnTo>
                  <a:lnTo>
                    <a:pt x="279" y="884"/>
                  </a:lnTo>
                  <a:lnTo>
                    <a:pt x="276" y="888"/>
                  </a:lnTo>
                  <a:lnTo>
                    <a:pt x="276" y="898"/>
                  </a:lnTo>
                  <a:lnTo>
                    <a:pt x="266" y="910"/>
                  </a:lnTo>
                  <a:lnTo>
                    <a:pt x="256" y="921"/>
                  </a:lnTo>
                  <a:lnTo>
                    <a:pt x="245" y="926"/>
                  </a:lnTo>
                  <a:lnTo>
                    <a:pt x="239" y="931"/>
                  </a:lnTo>
                  <a:lnTo>
                    <a:pt x="231" y="935"/>
                  </a:lnTo>
                  <a:lnTo>
                    <a:pt x="224" y="939"/>
                  </a:lnTo>
                  <a:lnTo>
                    <a:pt x="220" y="939"/>
                  </a:lnTo>
                  <a:lnTo>
                    <a:pt x="213" y="939"/>
                  </a:lnTo>
                  <a:lnTo>
                    <a:pt x="204" y="936"/>
                  </a:lnTo>
                  <a:lnTo>
                    <a:pt x="201" y="936"/>
                  </a:lnTo>
                  <a:lnTo>
                    <a:pt x="192" y="939"/>
                  </a:lnTo>
                  <a:lnTo>
                    <a:pt x="186" y="940"/>
                  </a:lnTo>
                  <a:lnTo>
                    <a:pt x="177" y="939"/>
                  </a:lnTo>
                  <a:lnTo>
                    <a:pt x="176" y="935"/>
                  </a:lnTo>
                  <a:lnTo>
                    <a:pt x="169" y="932"/>
                  </a:lnTo>
                  <a:lnTo>
                    <a:pt x="159" y="924"/>
                  </a:lnTo>
                  <a:lnTo>
                    <a:pt x="149" y="929"/>
                  </a:lnTo>
                  <a:lnTo>
                    <a:pt x="142" y="933"/>
                  </a:lnTo>
                  <a:lnTo>
                    <a:pt x="132" y="931"/>
                  </a:lnTo>
                  <a:lnTo>
                    <a:pt x="128" y="926"/>
                  </a:lnTo>
                  <a:lnTo>
                    <a:pt x="123" y="924"/>
                  </a:lnTo>
                  <a:lnTo>
                    <a:pt x="114" y="912"/>
                  </a:lnTo>
                  <a:lnTo>
                    <a:pt x="111" y="905"/>
                  </a:lnTo>
                  <a:lnTo>
                    <a:pt x="106" y="894"/>
                  </a:lnTo>
                  <a:lnTo>
                    <a:pt x="109" y="888"/>
                  </a:lnTo>
                  <a:lnTo>
                    <a:pt x="117" y="879"/>
                  </a:lnTo>
                  <a:lnTo>
                    <a:pt x="113" y="877"/>
                  </a:lnTo>
                  <a:lnTo>
                    <a:pt x="107" y="873"/>
                  </a:lnTo>
                  <a:lnTo>
                    <a:pt x="103" y="870"/>
                  </a:lnTo>
                  <a:lnTo>
                    <a:pt x="97" y="867"/>
                  </a:lnTo>
                  <a:lnTo>
                    <a:pt x="99" y="860"/>
                  </a:lnTo>
                  <a:lnTo>
                    <a:pt x="103" y="853"/>
                  </a:lnTo>
                  <a:lnTo>
                    <a:pt x="104" y="846"/>
                  </a:lnTo>
                  <a:lnTo>
                    <a:pt x="102" y="842"/>
                  </a:lnTo>
                  <a:lnTo>
                    <a:pt x="93" y="839"/>
                  </a:lnTo>
                  <a:lnTo>
                    <a:pt x="82" y="839"/>
                  </a:lnTo>
                  <a:lnTo>
                    <a:pt x="72" y="838"/>
                  </a:lnTo>
                  <a:lnTo>
                    <a:pt x="68" y="848"/>
                  </a:lnTo>
                  <a:lnTo>
                    <a:pt x="68" y="858"/>
                  </a:lnTo>
                  <a:lnTo>
                    <a:pt x="64" y="860"/>
                  </a:lnTo>
                  <a:lnTo>
                    <a:pt x="58" y="860"/>
                  </a:lnTo>
                  <a:lnTo>
                    <a:pt x="52" y="856"/>
                  </a:lnTo>
                  <a:lnTo>
                    <a:pt x="50" y="848"/>
                  </a:lnTo>
                  <a:lnTo>
                    <a:pt x="51" y="839"/>
                  </a:lnTo>
                  <a:lnTo>
                    <a:pt x="42" y="838"/>
                  </a:lnTo>
                  <a:lnTo>
                    <a:pt x="40" y="841"/>
                  </a:lnTo>
                  <a:lnTo>
                    <a:pt x="31" y="845"/>
                  </a:lnTo>
                  <a:lnTo>
                    <a:pt x="19" y="849"/>
                  </a:lnTo>
                  <a:lnTo>
                    <a:pt x="13" y="843"/>
                  </a:lnTo>
                  <a:lnTo>
                    <a:pt x="6" y="841"/>
                  </a:lnTo>
                  <a:lnTo>
                    <a:pt x="0" y="841"/>
                  </a:lnTo>
                  <a:lnTo>
                    <a:pt x="16" y="835"/>
                  </a:lnTo>
                  <a:lnTo>
                    <a:pt x="27" y="820"/>
                  </a:lnTo>
                  <a:lnTo>
                    <a:pt x="31" y="803"/>
                  </a:lnTo>
                  <a:lnTo>
                    <a:pt x="37" y="790"/>
                  </a:lnTo>
                  <a:lnTo>
                    <a:pt x="47" y="780"/>
                  </a:lnTo>
                  <a:lnTo>
                    <a:pt x="55" y="768"/>
                  </a:lnTo>
                  <a:lnTo>
                    <a:pt x="68" y="756"/>
                  </a:lnTo>
                  <a:lnTo>
                    <a:pt x="71" y="749"/>
                  </a:lnTo>
                  <a:lnTo>
                    <a:pt x="71" y="746"/>
                  </a:lnTo>
                  <a:lnTo>
                    <a:pt x="71" y="734"/>
                  </a:lnTo>
                  <a:lnTo>
                    <a:pt x="76" y="730"/>
                  </a:lnTo>
                  <a:lnTo>
                    <a:pt x="89" y="721"/>
                  </a:lnTo>
                  <a:lnTo>
                    <a:pt x="90" y="714"/>
                  </a:lnTo>
                  <a:lnTo>
                    <a:pt x="93" y="703"/>
                  </a:lnTo>
                  <a:lnTo>
                    <a:pt x="82" y="700"/>
                  </a:lnTo>
                  <a:lnTo>
                    <a:pt x="71" y="696"/>
                  </a:lnTo>
                  <a:lnTo>
                    <a:pt x="62" y="685"/>
                  </a:lnTo>
                  <a:lnTo>
                    <a:pt x="55" y="673"/>
                  </a:lnTo>
                  <a:lnTo>
                    <a:pt x="50" y="669"/>
                  </a:lnTo>
                  <a:lnTo>
                    <a:pt x="47" y="658"/>
                  </a:lnTo>
                  <a:lnTo>
                    <a:pt x="42" y="647"/>
                  </a:lnTo>
                  <a:lnTo>
                    <a:pt x="40" y="631"/>
                  </a:lnTo>
                  <a:lnTo>
                    <a:pt x="35" y="624"/>
                  </a:lnTo>
                  <a:lnTo>
                    <a:pt x="45" y="609"/>
                  </a:lnTo>
                  <a:lnTo>
                    <a:pt x="47" y="607"/>
                  </a:lnTo>
                  <a:lnTo>
                    <a:pt x="62" y="589"/>
                  </a:lnTo>
                  <a:lnTo>
                    <a:pt x="71" y="572"/>
                  </a:lnTo>
                  <a:lnTo>
                    <a:pt x="72" y="571"/>
                  </a:lnTo>
                  <a:lnTo>
                    <a:pt x="83" y="555"/>
                  </a:lnTo>
                  <a:lnTo>
                    <a:pt x="95" y="544"/>
                  </a:lnTo>
                  <a:lnTo>
                    <a:pt x="106" y="527"/>
                  </a:lnTo>
                  <a:lnTo>
                    <a:pt x="107" y="514"/>
                  </a:lnTo>
                  <a:lnTo>
                    <a:pt x="111" y="505"/>
                  </a:lnTo>
                  <a:lnTo>
                    <a:pt x="128" y="492"/>
                  </a:lnTo>
                  <a:lnTo>
                    <a:pt x="141" y="485"/>
                  </a:lnTo>
                  <a:lnTo>
                    <a:pt x="147" y="479"/>
                  </a:lnTo>
                  <a:lnTo>
                    <a:pt x="148" y="476"/>
                  </a:lnTo>
                  <a:lnTo>
                    <a:pt x="152" y="468"/>
                  </a:lnTo>
                  <a:lnTo>
                    <a:pt x="156" y="462"/>
                  </a:lnTo>
                  <a:lnTo>
                    <a:pt x="158" y="458"/>
                  </a:lnTo>
                  <a:lnTo>
                    <a:pt x="172" y="446"/>
                  </a:lnTo>
                  <a:lnTo>
                    <a:pt x="180" y="434"/>
                  </a:lnTo>
                  <a:lnTo>
                    <a:pt x="180" y="423"/>
                  </a:lnTo>
                  <a:lnTo>
                    <a:pt x="182" y="413"/>
                  </a:lnTo>
                  <a:lnTo>
                    <a:pt x="186" y="408"/>
                  </a:lnTo>
                  <a:lnTo>
                    <a:pt x="193" y="399"/>
                  </a:lnTo>
                  <a:lnTo>
                    <a:pt x="197" y="392"/>
                  </a:lnTo>
                  <a:lnTo>
                    <a:pt x="199" y="379"/>
                  </a:lnTo>
                  <a:lnTo>
                    <a:pt x="200" y="368"/>
                  </a:lnTo>
                  <a:lnTo>
                    <a:pt x="201" y="367"/>
                  </a:lnTo>
                  <a:lnTo>
                    <a:pt x="201" y="363"/>
                  </a:lnTo>
                  <a:lnTo>
                    <a:pt x="203" y="360"/>
                  </a:lnTo>
                  <a:lnTo>
                    <a:pt x="210" y="356"/>
                  </a:lnTo>
                  <a:lnTo>
                    <a:pt x="225" y="350"/>
                  </a:lnTo>
                  <a:lnTo>
                    <a:pt x="231" y="354"/>
                  </a:lnTo>
                  <a:lnTo>
                    <a:pt x="234" y="358"/>
                  </a:lnTo>
                  <a:lnTo>
                    <a:pt x="245" y="358"/>
                  </a:lnTo>
                  <a:lnTo>
                    <a:pt x="249" y="353"/>
                  </a:lnTo>
                  <a:lnTo>
                    <a:pt x="253" y="347"/>
                  </a:lnTo>
                  <a:lnTo>
                    <a:pt x="262" y="347"/>
                  </a:lnTo>
                  <a:lnTo>
                    <a:pt x="272" y="343"/>
                  </a:lnTo>
                  <a:lnTo>
                    <a:pt x="276" y="336"/>
                  </a:lnTo>
                  <a:lnTo>
                    <a:pt x="287" y="326"/>
                  </a:lnTo>
                  <a:lnTo>
                    <a:pt x="289" y="325"/>
                  </a:lnTo>
                  <a:lnTo>
                    <a:pt x="294" y="315"/>
                  </a:lnTo>
                  <a:lnTo>
                    <a:pt x="301" y="301"/>
                  </a:lnTo>
                  <a:lnTo>
                    <a:pt x="305" y="288"/>
                  </a:lnTo>
                  <a:lnTo>
                    <a:pt x="307" y="277"/>
                  </a:lnTo>
                  <a:lnTo>
                    <a:pt x="308" y="271"/>
                  </a:lnTo>
                  <a:lnTo>
                    <a:pt x="303" y="256"/>
                  </a:lnTo>
                  <a:lnTo>
                    <a:pt x="298" y="243"/>
                  </a:lnTo>
                  <a:lnTo>
                    <a:pt x="296" y="236"/>
                  </a:lnTo>
                  <a:lnTo>
                    <a:pt x="289" y="230"/>
                  </a:lnTo>
                  <a:lnTo>
                    <a:pt x="282" y="225"/>
                  </a:lnTo>
                  <a:lnTo>
                    <a:pt x="275" y="218"/>
                  </a:lnTo>
                  <a:lnTo>
                    <a:pt x="273" y="211"/>
                  </a:lnTo>
                  <a:lnTo>
                    <a:pt x="275" y="205"/>
                  </a:lnTo>
                  <a:lnTo>
                    <a:pt x="276" y="197"/>
                  </a:lnTo>
                  <a:lnTo>
                    <a:pt x="280" y="187"/>
                  </a:lnTo>
                  <a:lnTo>
                    <a:pt x="287" y="177"/>
                  </a:lnTo>
                  <a:lnTo>
                    <a:pt x="293" y="169"/>
                  </a:lnTo>
                  <a:lnTo>
                    <a:pt x="301" y="160"/>
                  </a:lnTo>
                  <a:lnTo>
                    <a:pt x="312" y="156"/>
                  </a:lnTo>
                  <a:lnTo>
                    <a:pt x="322" y="149"/>
                  </a:lnTo>
                  <a:lnTo>
                    <a:pt x="332" y="143"/>
                  </a:lnTo>
                  <a:lnTo>
                    <a:pt x="341" y="132"/>
                  </a:lnTo>
                  <a:lnTo>
                    <a:pt x="343" y="122"/>
                  </a:lnTo>
                  <a:lnTo>
                    <a:pt x="346" y="114"/>
                  </a:lnTo>
                  <a:lnTo>
                    <a:pt x="345" y="104"/>
                  </a:lnTo>
                  <a:lnTo>
                    <a:pt x="335" y="104"/>
                  </a:lnTo>
                  <a:lnTo>
                    <a:pt x="325" y="101"/>
                  </a:lnTo>
                  <a:lnTo>
                    <a:pt x="317" y="95"/>
                  </a:lnTo>
                  <a:lnTo>
                    <a:pt x="320" y="86"/>
                  </a:lnTo>
                  <a:lnTo>
                    <a:pt x="322" y="76"/>
                  </a:lnTo>
                  <a:lnTo>
                    <a:pt x="324" y="69"/>
                  </a:lnTo>
                  <a:lnTo>
                    <a:pt x="331" y="64"/>
                  </a:lnTo>
                  <a:lnTo>
                    <a:pt x="341" y="57"/>
                  </a:lnTo>
                  <a:lnTo>
                    <a:pt x="349" y="53"/>
                  </a:lnTo>
                  <a:lnTo>
                    <a:pt x="356" y="48"/>
                  </a:lnTo>
                  <a:lnTo>
                    <a:pt x="363" y="22"/>
                  </a:lnTo>
                  <a:lnTo>
                    <a:pt x="369" y="18"/>
                  </a:lnTo>
                  <a:lnTo>
                    <a:pt x="374" y="18"/>
                  </a:lnTo>
                  <a:lnTo>
                    <a:pt x="383" y="12"/>
                  </a:lnTo>
                  <a:lnTo>
                    <a:pt x="397" y="10"/>
                  </a:lnTo>
                  <a:lnTo>
                    <a:pt x="404" y="7"/>
                  </a:lnTo>
                  <a:lnTo>
                    <a:pt x="407" y="5"/>
                  </a:lnTo>
                  <a:lnTo>
                    <a:pt x="408" y="4"/>
                  </a:lnTo>
                  <a:lnTo>
                    <a:pt x="414" y="3"/>
                  </a:lnTo>
                  <a:lnTo>
                    <a:pt x="421" y="0"/>
                  </a:lnTo>
                  <a:lnTo>
                    <a:pt x="431" y="1"/>
                  </a:lnTo>
                  <a:lnTo>
                    <a:pt x="442" y="1"/>
                  </a:lnTo>
                  <a:lnTo>
                    <a:pt x="450" y="3"/>
                  </a:lnTo>
                  <a:lnTo>
                    <a:pt x="456" y="7"/>
                  </a:lnTo>
                  <a:lnTo>
                    <a:pt x="460" y="8"/>
                  </a:lnTo>
                  <a:lnTo>
                    <a:pt x="462" y="14"/>
                  </a:lnTo>
                  <a:lnTo>
                    <a:pt x="464" y="21"/>
                  </a:lnTo>
                  <a:lnTo>
                    <a:pt x="467" y="29"/>
                  </a:lnTo>
                  <a:lnTo>
                    <a:pt x="471" y="39"/>
                  </a:lnTo>
                  <a:lnTo>
                    <a:pt x="485" y="45"/>
                  </a:lnTo>
                  <a:lnTo>
                    <a:pt x="504" y="48"/>
                  </a:lnTo>
                  <a:lnTo>
                    <a:pt x="521" y="52"/>
                  </a:lnTo>
                  <a:lnTo>
                    <a:pt x="536" y="55"/>
                  </a:lnTo>
                  <a:lnTo>
                    <a:pt x="545" y="56"/>
                  </a:lnTo>
                  <a:lnTo>
                    <a:pt x="564" y="57"/>
                  </a:lnTo>
                  <a:lnTo>
                    <a:pt x="581" y="55"/>
                  </a:lnTo>
                  <a:lnTo>
                    <a:pt x="595" y="53"/>
                  </a:lnTo>
                  <a:lnTo>
                    <a:pt x="609" y="52"/>
                  </a:lnTo>
                  <a:lnTo>
                    <a:pt x="619" y="57"/>
                  </a:lnTo>
                  <a:lnTo>
                    <a:pt x="626" y="66"/>
                  </a:lnTo>
                  <a:lnTo>
                    <a:pt x="633" y="74"/>
                  </a:lnTo>
                  <a:lnTo>
                    <a:pt x="637" y="83"/>
                  </a:lnTo>
                  <a:lnTo>
                    <a:pt x="643" y="86"/>
                  </a:lnTo>
                  <a:lnTo>
                    <a:pt x="649" y="90"/>
                  </a:lnTo>
                  <a:lnTo>
                    <a:pt x="656" y="97"/>
                  </a:lnTo>
                  <a:lnTo>
                    <a:pt x="660" y="105"/>
                  </a:lnTo>
                  <a:lnTo>
                    <a:pt x="663" y="107"/>
                  </a:lnTo>
                  <a:lnTo>
                    <a:pt x="671" y="111"/>
                  </a:lnTo>
                  <a:lnTo>
                    <a:pt x="684" y="118"/>
                  </a:lnTo>
                  <a:lnTo>
                    <a:pt x="692" y="126"/>
                  </a:lnTo>
                  <a:lnTo>
                    <a:pt x="696" y="135"/>
                  </a:lnTo>
                  <a:lnTo>
                    <a:pt x="710" y="129"/>
                  </a:lnTo>
                  <a:lnTo>
                    <a:pt x="720" y="133"/>
                  </a:lnTo>
                  <a:lnTo>
                    <a:pt x="732" y="147"/>
                  </a:lnTo>
                  <a:lnTo>
                    <a:pt x="746" y="162"/>
                  </a:lnTo>
                  <a:lnTo>
                    <a:pt x="751" y="170"/>
                  </a:lnTo>
                  <a:lnTo>
                    <a:pt x="755" y="178"/>
                  </a:lnTo>
                  <a:lnTo>
                    <a:pt x="764" y="183"/>
                  </a:lnTo>
                  <a:lnTo>
                    <a:pt x="772" y="188"/>
                  </a:lnTo>
                  <a:lnTo>
                    <a:pt x="784" y="190"/>
                  </a:lnTo>
                  <a:lnTo>
                    <a:pt x="800" y="192"/>
                  </a:lnTo>
                  <a:lnTo>
                    <a:pt x="807" y="194"/>
                  </a:lnTo>
                  <a:lnTo>
                    <a:pt x="817" y="194"/>
                  </a:lnTo>
                  <a:lnTo>
                    <a:pt x="827" y="199"/>
                  </a:lnTo>
                  <a:lnTo>
                    <a:pt x="838" y="199"/>
                  </a:lnTo>
                  <a:lnTo>
                    <a:pt x="851" y="195"/>
                  </a:lnTo>
                  <a:lnTo>
                    <a:pt x="861" y="187"/>
                  </a:lnTo>
                  <a:lnTo>
                    <a:pt x="867" y="177"/>
                  </a:lnTo>
                  <a:lnTo>
                    <a:pt x="871" y="167"/>
                  </a:lnTo>
                  <a:lnTo>
                    <a:pt x="869" y="154"/>
                  </a:lnTo>
                  <a:lnTo>
                    <a:pt x="871" y="140"/>
                  </a:lnTo>
                  <a:lnTo>
                    <a:pt x="876" y="133"/>
                  </a:lnTo>
                  <a:lnTo>
                    <a:pt x="888" y="126"/>
                  </a:lnTo>
                  <a:lnTo>
                    <a:pt x="896" y="119"/>
                  </a:lnTo>
                  <a:lnTo>
                    <a:pt x="907" y="117"/>
                  </a:lnTo>
                  <a:lnTo>
                    <a:pt x="919" y="114"/>
                  </a:lnTo>
                  <a:lnTo>
                    <a:pt x="928" y="112"/>
                  </a:lnTo>
                  <a:lnTo>
                    <a:pt x="945" y="109"/>
                  </a:lnTo>
                  <a:lnTo>
                    <a:pt x="954" y="109"/>
                  </a:lnTo>
                  <a:lnTo>
                    <a:pt x="966" y="115"/>
                  </a:lnTo>
                  <a:lnTo>
                    <a:pt x="978" y="119"/>
                  </a:lnTo>
                  <a:lnTo>
                    <a:pt x="987" y="118"/>
                  </a:lnTo>
                  <a:lnTo>
                    <a:pt x="997" y="118"/>
                  </a:lnTo>
                  <a:lnTo>
                    <a:pt x="1009" y="117"/>
                  </a:lnTo>
                  <a:lnTo>
                    <a:pt x="1013" y="117"/>
                  </a:lnTo>
                  <a:lnTo>
                    <a:pt x="1020" y="114"/>
                  </a:lnTo>
                  <a:lnTo>
                    <a:pt x="1024" y="117"/>
                  </a:lnTo>
                  <a:lnTo>
                    <a:pt x="1034" y="119"/>
                  </a:lnTo>
                  <a:lnTo>
                    <a:pt x="1047" y="126"/>
                  </a:lnTo>
                  <a:lnTo>
                    <a:pt x="1054" y="132"/>
                  </a:lnTo>
                  <a:lnTo>
                    <a:pt x="1059" y="138"/>
                  </a:lnTo>
                  <a:lnTo>
                    <a:pt x="1062" y="145"/>
                  </a:lnTo>
                  <a:lnTo>
                    <a:pt x="1066" y="147"/>
                  </a:lnTo>
                  <a:lnTo>
                    <a:pt x="1073" y="149"/>
                  </a:lnTo>
                  <a:lnTo>
                    <a:pt x="1083" y="153"/>
                  </a:lnTo>
                  <a:lnTo>
                    <a:pt x="1089" y="160"/>
                  </a:lnTo>
                  <a:lnTo>
                    <a:pt x="1097" y="163"/>
                  </a:lnTo>
                  <a:lnTo>
                    <a:pt x="1106" y="166"/>
                  </a:lnTo>
                  <a:lnTo>
                    <a:pt x="1108" y="167"/>
                  </a:lnTo>
                  <a:lnTo>
                    <a:pt x="1117" y="173"/>
                  </a:lnTo>
                  <a:lnTo>
                    <a:pt x="1120" y="180"/>
                  </a:lnTo>
                  <a:lnTo>
                    <a:pt x="1124" y="187"/>
                  </a:lnTo>
                  <a:lnTo>
                    <a:pt x="1130" y="188"/>
                  </a:lnTo>
                  <a:lnTo>
                    <a:pt x="1137" y="192"/>
                  </a:lnTo>
                  <a:lnTo>
                    <a:pt x="1151" y="202"/>
                  </a:lnTo>
                  <a:lnTo>
                    <a:pt x="1158" y="198"/>
                  </a:lnTo>
                  <a:lnTo>
                    <a:pt x="1165" y="198"/>
                  </a:lnTo>
                  <a:lnTo>
                    <a:pt x="1176" y="204"/>
                  </a:lnTo>
                  <a:lnTo>
                    <a:pt x="1184" y="208"/>
                  </a:lnTo>
                  <a:lnTo>
                    <a:pt x="1194" y="209"/>
                  </a:lnTo>
                  <a:lnTo>
                    <a:pt x="1204" y="211"/>
                  </a:lnTo>
                  <a:lnTo>
                    <a:pt x="1215" y="209"/>
                  </a:lnTo>
                  <a:lnTo>
                    <a:pt x="1224" y="208"/>
                  </a:lnTo>
                  <a:lnTo>
                    <a:pt x="1231" y="207"/>
                  </a:lnTo>
                  <a:lnTo>
                    <a:pt x="1236" y="209"/>
                  </a:lnTo>
                  <a:lnTo>
                    <a:pt x="1239" y="215"/>
                  </a:lnTo>
                  <a:lnTo>
                    <a:pt x="1246" y="216"/>
                  </a:lnTo>
                  <a:lnTo>
                    <a:pt x="1256" y="221"/>
                  </a:lnTo>
                  <a:lnTo>
                    <a:pt x="1256" y="229"/>
                  </a:lnTo>
                  <a:lnTo>
                    <a:pt x="1255" y="237"/>
                  </a:lnTo>
                  <a:lnTo>
                    <a:pt x="1253" y="250"/>
                  </a:lnTo>
                  <a:lnTo>
                    <a:pt x="1259" y="253"/>
                  </a:lnTo>
                  <a:lnTo>
                    <a:pt x="1265" y="260"/>
                  </a:lnTo>
                  <a:lnTo>
                    <a:pt x="1265" y="271"/>
                  </a:lnTo>
                  <a:lnTo>
                    <a:pt x="1262" y="281"/>
                  </a:lnTo>
                  <a:lnTo>
                    <a:pt x="1263" y="291"/>
                  </a:lnTo>
                  <a:lnTo>
                    <a:pt x="1265" y="296"/>
                  </a:lnTo>
                  <a:lnTo>
                    <a:pt x="1270" y="301"/>
                  </a:lnTo>
                  <a:lnTo>
                    <a:pt x="1279" y="304"/>
                  </a:lnTo>
                  <a:lnTo>
                    <a:pt x="1288" y="302"/>
                  </a:lnTo>
                  <a:lnTo>
                    <a:pt x="1297" y="302"/>
                  </a:lnTo>
                  <a:lnTo>
                    <a:pt x="1301" y="304"/>
                  </a:lnTo>
                  <a:lnTo>
                    <a:pt x="1308" y="301"/>
                  </a:lnTo>
                  <a:lnTo>
                    <a:pt x="1311" y="309"/>
                  </a:lnTo>
                  <a:lnTo>
                    <a:pt x="1311" y="319"/>
                  </a:lnTo>
                  <a:lnTo>
                    <a:pt x="1311" y="323"/>
                  </a:lnTo>
                  <a:lnTo>
                    <a:pt x="1302" y="332"/>
                  </a:lnTo>
                  <a:lnTo>
                    <a:pt x="1291" y="339"/>
                  </a:lnTo>
                  <a:lnTo>
                    <a:pt x="1283" y="344"/>
                  </a:lnTo>
                  <a:lnTo>
                    <a:pt x="1273" y="349"/>
                  </a:lnTo>
                  <a:lnTo>
                    <a:pt x="1262" y="351"/>
                  </a:lnTo>
                  <a:lnTo>
                    <a:pt x="1262" y="360"/>
                  </a:lnTo>
                  <a:lnTo>
                    <a:pt x="1246" y="372"/>
                  </a:lnTo>
                  <a:lnTo>
                    <a:pt x="1229" y="379"/>
                  </a:lnTo>
                  <a:lnTo>
                    <a:pt x="1217" y="381"/>
                  </a:lnTo>
                  <a:lnTo>
                    <a:pt x="1208" y="379"/>
                  </a:lnTo>
                  <a:lnTo>
                    <a:pt x="1198" y="371"/>
                  </a:lnTo>
                  <a:lnTo>
                    <a:pt x="1193" y="364"/>
                  </a:lnTo>
                  <a:lnTo>
                    <a:pt x="1186" y="363"/>
                  </a:lnTo>
                  <a:lnTo>
                    <a:pt x="1177" y="361"/>
                  </a:lnTo>
                  <a:lnTo>
                    <a:pt x="1177" y="354"/>
                  </a:lnTo>
                  <a:lnTo>
                    <a:pt x="1175" y="349"/>
                  </a:lnTo>
                  <a:lnTo>
                    <a:pt x="1160" y="350"/>
                  </a:lnTo>
                  <a:lnTo>
                    <a:pt x="1153" y="353"/>
                  </a:lnTo>
                  <a:lnTo>
                    <a:pt x="1146" y="356"/>
                  </a:lnTo>
                  <a:lnTo>
                    <a:pt x="1144" y="354"/>
                  </a:lnTo>
                  <a:lnTo>
                    <a:pt x="1139" y="353"/>
                  </a:lnTo>
                  <a:lnTo>
                    <a:pt x="1132" y="365"/>
                  </a:lnTo>
                  <a:lnTo>
                    <a:pt x="1132" y="377"/>
                  </a:lnTo>
                  <a:lnTo>
                    <a:pt x="1131" y="386"/>
                  </a:lnTo>
                  <a:lnTo>
                    <a:pt x="1125" y="402"/>
                  </a:lnTo>
                  <a:lnTo>
                    <a:pt x="1122" y="409"/>
                  </a:lnTo>
                  <a:lnTo>
                    <a:pt x="1115" y="419"/>
                  </a:lnTo>
                  <a:lnTo>
                    <a:pt x="1111" y="427"/>
                  </a:lnTo>
                  <a:lnTo>
                    <a:pt x="1106" y="433"/>
                  </a:lnTo>
                  <a:lnTo>
                    <a:pt x="1103" y="436"/>
                  </a:lnTo>
                  <a:lnTo>
                    <a:pt x="1099" y="440"/>
                  </a:lnTo>
                  <a:lnTo>
                    <a:pt x="1099" y="450"/>
                  </a:lnTo>
                  <a:lnTo>
                    <a:pt x="1097" y="460"/>
                  </a:lnTo>
                  <a:lnTo>
                    <a:pt x="1097" y="474"/>
                  </a:lnTo>
                  <a:lnTo>
                    <a:pt x="1100" y="491"/>
                  </a:lnTo>
                  <a:lnTo>
                    <a:pt x="1099" y="502"/>
                  </a:lnTo>
                  <a:lnTo>
                    <a:pt x="1096" y="505"/>
                  </a:lnTo>
                  <a:lnTo>
                    <a:pt x="1092" y="509"/>
                  </a:lnTo>
                  <a:lnTo>
                    <a:pt x="1089" y="512"/>
                  </a:lnTo>
                  <a:lnTo>
                    <a:pt x="1080" y="514"/>
                  </a:lnTo>
                  <a:lnTo>
                    <a:pt x="1076" y="520"/>
                  </a:lnTo>
                  <a:lnTo>
                    <a:pt x="1069" y="523"/>
                  </a:lnTo>
                  <a:lnTo>
                    <a:pt x="1062" y="517"/>
                  </a:lnTo>
                  <a:lnTo>
                    <a:pt x="1055" y="514"/>
                  </a:lnTo>
                  <a:lnTo>
                    <a:pt x="1047" y="516"/>
                  </a:lnTo>
                  <a:lnTo>
                    <a:pt x="1044" y="505"/>
                  </a:lnTo>
                  <a:lnTo>
                    <a:pt x="1041" y="495"/>
                  </a:lnTo>
                  <a:lnTo>
                    <a:pt x="1030" y="492"/>
                  </a:lnTo>
                  <a:lnTo>
                    <a:pt x="1016" y="488"/>
                  </a:lnTo>
                  <a:lnTo>
                    <a:pt x="1004" y="486"/>
                  </a:lnTo>
                  <a:lnTo>
                    <a:pt x="999" y="482"/>
                  </a:lnTo>
                  <a:lnTo>
                    <a:pt x="995" y="479"/>
                  </a:lnTo>
                  <a:lnTo>
                    <a:pt x="987" y="481"/>
                  </a:lnTo>
                  <a:lnTo>
                    <a:pt x="982" y="491"/>
                  </a:lnTo>
                  <a:lnTo>
                    <a:pt x="980" y="500"/>
                  </a:lnTo>
                  <a:lnTo>
                    <a:pt x="980" y="512"/>
                  </a:lnTo>
                  <a:lnTo>
                    <a:pt x="978" y="520"/>
                  </a:lnTo>
                  <a:lnTo>
                    <a:pt x="971" y="527"/>
                  </a:lnTo>
                  <a:lnTo>
                    <a:pt x="965" y="528"/>
                  </a:lnTo>
                  <a:lnTo>
                    <a:pt x="950" y="536"/>
                  </a:lnTo>
                  <a:lnTo>
                    <a:pt x="934" y="538"/>
                  </a:lnTo>
                  <a:lnTo>
                    <a:pt x="916" y="537"/>
                  </a:lnTo>
                  <a:lnTo>
                    <a:pt x="905" y="534"/>
                  </a:lnTo>
                  <a:lnTo>
                    <a:pt x="900" y="528"/>
                  </a:lnTo>
                  <a:lnTo>
                    <a:pt x="899" y="524"/>
                  </a:lnTo>
                  <a:lnTo>
                    <a:pt x="890" y="521"/>
                  </a:lnTo>
                  <a:lnTo>
                    <a:pt x="883" y="516"/>
                  </a:lnTo>
                  <a:lnTo>
                    <a:pt x="875" y="516"/>
                  </a:lnTo>
                  <a:lnTo>
                    <a:pt x="871" y="523"/>
                  </a:lnTo>
                  <a:lnTo>
                    <a:pt x="868" y="531"/>
                  </a:lnTo>
                  <a:lnTo>
                    <a:pt x="864" y="544"/>
                  </a:lnTo>
                  <a:lnTo>
                    <a:pt x="865" y="552"/>
                  </a:lnTo>
                  <a:lnTo>
                    <a:pt x="858" y="559"/>
                  </a:lnTo>
                  <a:lnTo>
                    <a:pt x="851" y="564"/>
                  </a:lnTo>
                  <a:lnTo>
                    <a:pt x="847" y="572"/>
                  </a:lnTo>
                  <a:lnTo>
                    <a:pt x="843" y="578"/>
                  </a:lnTo>
                  <a:lnTo>
                    <a:pt x="844" y="585"/>
                  </a:lnTo>
                  <a:lnTo>
                    <a:pt x="841" y="592"/>
                  </a:lnTo>
                  <a:lnTo>
                    <a:pt x="836" y="611"/>
                  </a:lnTo>
                  <a:lnTo>
                    <a:pt x="834" y="623"/>
                  </a:lnTo>
                  <a:lnTo>
                    <a:pt x="834" y="634"/>
                  </a:lnTo>
                  <a:lnTo>
                    <a:pt x="836" y="644"/>
                  </a:lnTo>
                  <a:lnTo>
                    <a:pt x="837" y="655"/>
                  </a:lnTo>
                  <a:lnTo>
                    <a:pt x="838" y="662"/>
                  </a:lnTo>
                  <a:lnTo>
                    <a:pt x="840" y="672"/>
                  </a:lnTo>
                  <a:lnTo>
                    <a:pt x="847" y="682"/>
                  </a:lnTo>
                  <a:lnTo>
                    <a:pt x="855" y="694"/>
                  </a:lnTo>
                  <a:lnTo>
                    <a:pt x="860" y="704"/>
                  </a:lnTo>
                  <a:lnTo>
                    <a:pt x="865" y="708"/>
                  </a:lnTo>
                  <a:lnTo>
                    <a:pt x="876" y="710"/>
                  </a:lnTo>
                  <a:lnTo>
                    <a:pt x="886" y="716"/>
                  </a:lnTo>
                  <a:lnTo>
                    <a:pt x="886" y="725"/>
                  </a:lnTo>
                  <a:lnTo>
                    <a:pt x="885" y="734"/>
                  </a:lnTo>
                  <a:lnTo>
                    <a:pt x="881" y="741"/>
                  </a:lnTo>
                  <a:lnTo>
                    <a:pt x="878" y="745"/>
                  </a:lnTo>
                  <a:lnTo>
                    <a:pt x="876" y="753"/>
                  </a:lnTo>
                  <a:lnTo>
                    <a:pt x="882" y="766"/>
                  </a:lnTo>
                  <a:lnTo>
                    <a:pt x="890" y="777"/>
                  </a:lnTo>
                  <a:lnTo>
                    <a:pt x="890" y="789"/>
                  </a:lnTo>
                  <a:lnTo>
                    <a:pt x="895" y="800"/>
                  </a:lnTo>
                  <a:lnTo>
                    <a:pt x="895" y="810"/>
                  </a:lnTo>
                  <a:lnTo>
                    <a:pt x="897" y="815"/>
                  </a:lnTo>
                  <a:lnTo>
                    <a:pt x="902" y="825"/>
                  </a:lnTo>
                  <a:lnTo>
                    <a:pt x="906" y="831"/>
                  </a:lnTo>
                  <a:lnTo>
                    <a:pt x="910" y="836"/>
                  </a:lnTo>
                  <a:lnTo>
                    <a:pt x="912" y="843"/>
                  </a:lnTo>
                  <a:lnTo>
                    <a:pt x="913" y="845"/>
                  </a:lnTo>
                  <a:lnTo>
                    <a:pt x="926" y="855"/>
                  </a:lnTo>
                  <a:lnTo>
                    <a:pt x="930" y="856"/>
                  </a:lnTo>
                  <a:lnTo>
                    <a:pt x="937" y="859"/>
                  </a:lnTo>
                  <a:lnTo>
                    <a:pt x="945" y="863"/>
                  </a:lnTo>
                  <a:lnTo>
                    <a:pt x="952" y="866"/>
                  </a:lnTo>
                  <a:lnTo>
                    <a:pt x="959" y="873"/>
                  </a:lnTo>
                  <a:lnTo>
                    <a:pt x="965" y="876"/>
                  </a:lnTo>
                  <a:lnTo>
                    <a:pt x="964" y="881"/>
                  </a:lnTo>
                  <a:lnTo>
                    <a:pt x="959" y="886"/>
                  </a:lnTo>
                  <a:lnTo>
                    <a:pt x="968" y="897"/>
                  </a:lnTo>
                  <a:lnTo>
                    <a:pt x="976" y="904"/>
                  </a:lnTo>
                  <a:lnTo>
                    <a:pt x="987" y="908"/>
                  </a:lnTo>
                  <a:lnTo>
                    <a:pt x="995" y="928"/>
                  </a:lnTo>
                  <a:lnTo>
                    <a:pt x="1003" y="929"/>
                  </a:lnTo>
                  <a:lnTo>
                    <a:pt x="1010" y="938"/>
                  </a:lnTo>
                  <a:lnTo>
                    <a:pt x="1016" y="946"/>
                  </a:lnTo>
                  <a:lnTo>
                    <a:pt x="1014" y="950"/>
                  </a:lnTo>
                  <a:lnTo>
                    <a:pt x="1010" y="953"/>
                  </a:lnTo>
                  <a:lnTo>
                    <a:pt x="1006" y="969"/>
                  </a:lnTo>
                  <a:lnTo>
                    <a:pt x="1004" y="981"/>
                  </a:lnTo>
                  <a:lnTo>
                    <a:pt x="1010" y="981"/>
                  </a:lnTo>
                  <a:lnTo>
                    <a:pt x="1010" y="992"/>
                  </a:lnTo>
                  <a:lnTo>
                    <a:pt x="1010" y="1000"/>
                  </a:lnTo>
                  <a:lnTo>
                    <a:pt x="1004" y="1005"/>
                  </a:lnTo>
                  <a:lnTo>
                    <a:pt x="990" y="1016"/>
                  </a:lnTo>
                  <a:lnTo>
                    <a:pt x="983" y="1016"/>
                  </a:lnTo>
                  <a:lnTo>
                    <a:pt x="969" y="1018"/>
                  </a:lnTo>
                  <a:lnTo>
                    <a:pt x="964" y="1023"/>
                  </a:lnTo>
                  <a:lnTo>
                    <a:pt x="961" y="1032"/>
                  </a:lnTo>
                  <a:lnTo>
                    <a:pt x="957" y="1037"/>
                  </a:lnTo>
                  <a:lnTo>
                    <a:pt x="947" y="1043"/>
                  </a:lnTo>
                  <a:lnTo>
                    <a:pt x="938" y="1050"/>
                  </a:lnTo>
                  <a:lnTo>
                    <a:pt x="930" y="1054"/>
                  </a:lnTo>
                  <a:lnTo>
                    <a:pt x="924" y="1061"/>
                  </a:lnTo>
                  <a:lnTo>
                    <a:pt x="917" y="1071"/>
                  </a:lnTo>
                  <a:lnTo>
                    <a:pt x="910" y="1074"/>
                  </a:lnTo>
                  <a:lnTo>
                    <a:pt x="903" y="1078"/>
                  </a:lnTo>
                  <a:lnTo>
                    <a:pt x="893" y="1081"/>
                  </a:lnTo>
                  <a:lnTo>
                    <a:pt x="883" y="1084"/>
                  </a:lnTo>
                  <a:lnTo>
                    <a:pt x="874" y="1081"/>
                  </a:lnTo>
                  <a:lnTo>
                    <a:pt x="864" y="1078"/>
                  </a:lnTo>
                  <a:lnTo>
                    <a:pt x="857" y="1081"/>
                  </a:lnTo>
                  <a:lnTo>
                    <a:pt x="847" y="1081"/>
                  </a:lnTo>
                  <a:lnTo>
                    <a:pt x="843" y="1081"/>
                  </a:lnTo>
                  <a:lnTo>
                    <a:pt x="836" y="1084"/>
                  </a:lnTo>
                  <a:lnTo>
                    <a:pt x="830" y="1085"/>
                  </a:lnTo>
                  <a:lnTo>
                    <a:pt x="822" y="1082"/>
                  </a:lnTo>
                  <a:lnTo>
                    <a:pt x="806" y="1084"/>
                  </a:lnTo>
                  <a:lnTo>
                    <a:pt x="793" y="1081"/>
                  </a:lnTo>
                  <a:lnTo>
                    <a:pt x="778" y="1082"/>
                  </a:lnTo>
                  <a:lnTo>
                    <a:pt x="764" y="1090"/>
                  </a:lnTo>
                  <a:lnTo>
                    <a:pt x="755" y="1087"/>
                  </a:lnTo>
                  <a:lnTo>
                    <a:pt x="748" y="1082"/>
                  </a:lnTo>
                  <a:lnTo>
                    <a:pt x="744" y="1084"/>
                  </a:lnTo>
                  <a:lnTo>
                    <a:pt x="737" y="1088"/>
                  </a:lnTo>
                  <a:lnTo>
                    <a:pt x="736" y="1085"/>
                  </a:lnTo>
                  <a:lnTo>
                    <a:pt x="732" y="1080"/>
                  </a:lnTo>
                  <a:lnTo>
                    <a:pt x="725" y="1081"/>
                  </a:lnTo>
                  <a:lnTo>
                    <a:pt x="715" y="1081"/>
                  </a:lnTo>
                  <a:lnTo>
                    <a:pt x="703" y="1081"/>
                  </a:lnTo>
                  <a:lnTo>
                    <a:pt x="685" y="1077"/>
                  </a:lnTo>
                  <a:lnTo>
                    <a:pt x="680" y="1071"/>
                  </a:lnTo>
                  <a:lnTo>
                    <a:pt x="681" y="1061"/>
                  </a:lnTo>
                  <a:lnTo>
                    <a:pt x="680" y="1060"/>
                  </a:lnTo>
                  <a:lnTo>
                    <a:pt x="672" y="1053"/>
                  </a:lnTo>
                  <a:lnTo>
                    <a:pt x="674" y="1047"/>
                  </a:lnTo>
                  <a:lnTo>
                    <a:pt x="674" y="1042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9" name="Freeform 59">
              <a:hlinkClick r:id="" action="ppaction://noaction"/>
              <a:extLst>
                <a:ext uri="{FF2B5EF4-FFF2-40B4-BE49-F238E27FC236}">
                  <a16:creationId xmlns:a16="http://schemas.microsoft.com/office/drawing/2014/main" xmlns="" id="{BFE7D6F5-B180-48A7-A139-68B73F8F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917" y="4475784"/>
              <a:ext cx="1085850" cy="1054418"/>
            </a:xfrm>
            <a:custGeom>
              <a:avLst/>
              <a:gdLst/>
              <a:ahLst/>
              <a:cxnLst>
                <a:cxn ang="0">
                  <a:pos x="1939" y="1346"/>
                </a:cxn>
                <a:cxn ang="0">
                  <a:pos x="2001" y="1247"/>
                </a:cxn>
                <a:cxn ang="0">
                  <a:pos x="1952" y="1157"/>
                </a:cxn>
                <a:cxn ang="0">
                  <a:pos x="2019" y="1040"/>
                </a:cxn>
                <a:cxn ang="0">
                  <a:pos x="2092" y="960"/>
                </a:cxn>
                <a:cxn ang="0">
                  <a:pos x="2115" y="886"/>
                </a:cxn>
                <a:cxn ang="0">
                  <a:pos x="2188" y="862"/>
                </a:cxn>
                <a:cxn ang="0">
                  <a:pos x="2208" y="762"/>
                </a:cxn>
                <a:cxn ang="0">
                  <a:pos x="2213" y="686"/>
                </a:cxn>
                <a:cxn ang="0">
                  <a:pos x="2229" y="621"/>
                </a:cxn>
                <a:cxn ang="0">
                  <a:pos x="2274" y="536"/>
                </a:cxn>
                <a:cxn ang="0">
                  <a:pos x="2018" y="513"/>
                </a:cxn>
                <a:cxn ang="0">
                  <a:pos x="1780" y="617"/>
                </a:cxn>
                <a:cxn ang="0">
                  <a:pos x="1578" y="650"/>
                </a:cxn>
                <a:cxn ang="0">
                  <a:pos x="1641" y="782"/>
                </a:cxn>
                <a:cxn ang="0">
                  <a:pos x="1507" y="876"/>
                </a:cxn>
                <a:cxn ang="0">
                  <a:pos x="1379" y="973"/>
                </a:cxn>
                <a:cxn ang="0">
                  <a:pos x="1223" y="934"/>
                </a:cxn>
                <a:cxn ang="0">
                  <a:pos x="1060" y="824"/>
                </a:cxn>
                <a:cxn ang="0">
                  <a:pos x="1178" y="626"/>
                </a:cxn>
                <a:cxn ang="0">
                  <a:pos x="1284" y="471"/>
                </a:cxn>
                <a:cxn ang="0">
                  <a:pos x="1402" y="375"/>
                </a:cxn>
                <a:cxn ang="0">
                  <a:pos x="1341" y="270"/>
                </a:cxn>
                <a:cxn ang="0">
                  <a:pos x="1267" y="266"/>
                </a:cxn>
                <a:cxn ang="0">
                  <a:pos x="1153" y="375"/>
                </a:cxn>
                <a:cxn ang="0">
                  <a:pos x="1092" y="118"/>
                </a:cxn>
                <a:cxn ang="0">
                  <a:pos x="1007" y="214"/>
                </a:cxn>
                <a:cxn ang="0">
                  <a:pos x="928" y="20"/>
                </a:cxn>
                <a:cxn ang="0">
                  <a:pos x="735" y="396"/>
                </a:cxn>
                <a:cxn ang="0">
                  <a:pos x="942" y="790"/>
                </a:cxn>
                <a:cxn ang="0">
                  <a:pos x="800" y="1021"/>
                </a:cxn>
                <a:cxn ang="0">
                  <a:pos x="679" y="1102"/>
                </a:cxn>
                <a:cxn ang="0">
                  <a:pos x="440" y="1014"/>
                </a:cxn>
                <a:cxn ang="0">
                  <a:pos x="294" y="1077"/>
                </a:cxn>
                <a:cxn ang="0">
                  <a:pos x="38" y="1309"/>
                </a:cxn>
                <a:cxn ang="0">
                  <a:pos x="325" y="1881"/>
                </a:cxn>
                <a:cxn ang="0">
                  <a:pos x="565" y="2074"/>
                </a:cxn>
                <a:cxn ang="0">
                  <a:pos x="582" y="2064"/>
                </a:cxn>
                <a:cxn ang="0">
                  <a:pos x="610" y="2053"/>
                </a:cxn>
                <a:cxn ang="0">
                  <a:pos x="630" y="2029"/>
                </a:cxn>
                <a:cxn ang="0">
                  <a:pos x="661" y="2026"/>
                </a:cxn>
                <a:cxn ang="0">
                  <a:pos x="686" y="2013"/>
                </a:cxn>
                <a:cxn ang="0">
                  <a:pos x="711" y="2013"/>
                </a:cxn>
                <a:cxn ang="0">
                  <a:pos x="744" y="1998"/>
                </a:cxn>
                <a:cxn ang="0">
                  <a:pos x="782" y="1990"/>
                </a:cxn>
                <a:cxn ang="0">
                  <a:pos x="838" y="1950"/>
                </a:cxn>
                <a:cxn ang="0">
                  <a:pos x="851" y="1904"/>
                </a:cxn>
                <a:cxn ang="0">
                  <a:pos x="898" y="1898"/>
                </a:cxn>
                <a:cxn ang="0">
                  <a:pos x="955" y="1915"/>
                </a:cxn>
                <a:cxn ang="0">
                  <a:pos x="1000" y="1918"/>
                </a:cxn>
                <a:cxn ang="0">
                  <a:pos x="1047" y="1885"/>
                </a:cxn>
                <a:cxn ang="0">
                  <a:pos x="1078" y="1862"/>
                </a:cxn>
                <a:cxn ang="0">
                  <a:pos x="1102" y="1874"/>
                </a:cxn>
                <a:cxn ang="0">
                  <a:pos x="1123" y="1918"/>
                </a:cxn>
                <a:cxn ang="0">
                  <a:pos x="1149" y="1963"/>
                </a:cxn>
                <a:cxn ang="0">
                  <a:pos x="1150" y="2002"/>
                </a:cxn>
                <a:cxn ang="0">
                  <a:pos x="1144" y="2044"/>
                </a:cxn>
                <a:cxn ang="0">
                  <a:pos x="1133" y="2113"/>
                </a:cxn>
                <a:cxn ang="0">
                  <a:pos x="1143" y="2174"/>
                </a:cxn>
                <a:cxn ang="0">
                  <a:pos x="1122" y="2202"/>
                </a:cxn>
                <a:cxn ang="0">
                  <a:pos x="1187" y="2199"/>
                </a:cxn>
                <a:cxn ang="0">
                  <a:pos x="1631" y="1849"/>
                </a:cxn>
                <a:cxn ang="0">
                  <a:pos x="1419" y="1523"/>
                </a:cxn>
              </a:cxnLst>
              <a:rect l="0" t="0" r="r" b="b"/>
              <a:pathLst>
                <a:path w="2281" h="2216">
                  <a:moveTo>
                    <a:pt x="1575" y="1458"/>
                  </a:moveTo>
                  <a:lnTo>
                    <a:pt x="1613" y="1452"/>
                  </a:lnTo>
                  <a:lnTo>
                    <a:pt x="1669" y="1434"/>
                  </a:lnTo>
                  <a:lnTo>
                    <a:pt x="1748" y="1395"/>
                  </a:lnTo>
                  <a:lnTo>
                    <a:pt x="1793" y="1393"/>
                  </a:lnTo>
                  <a:lnTo>
                    <a:pt x="1832" y="1400"/>
                  </a:lnTo>
                  <a:lnTo>
                    <a:pt x="1912" y="1367"/>
                  </a:lnTo>
                  <a:lnTo>
                    <a:pt x="1918" y="1367"/>
                  </a:lnTo>
                  <a:lnTo>
                    <a:pt x="1928" y="1361"/>
                  </a:lnTo>
                  <a:lnTo>
                    <a:pt x="1939" y="1346"/>
                  </a:lnTo>
                  <a:lnTo>
                    <a:pt x="1943" y="1329"/>
                  </a:lnTo>
                  <a:lnTo>
                    <a:pt x="1949" y="1316"/>
                  </a:lnTo>
                  <a:lnTo>
                    <a:pt x="1959" y="1306"/>
                  </a:lnTo>
                  <a:lnTo>
                    <a:pt x="1967" y="1294"/>
                  </a:lnTo>
                  <a:lnTo>
                    <a:pt x="1980" y="1282"/>
                  </a:lnTo>
                  <a:lnTo>
                    <a:pt x="1983" y="1275"/>
                  </a:lnTo>
                  <a:lnTo>
                    <a:pt x="1983" y="1272"/>
                  </a:lnTo>
                  <a:lnTo>
                    <a:pt x="1983" y="1260"/>
                  </a:lnTo>
                  <a:lnTo>
                    <a:pt x="1988" y="1256"/>
                  </a:lnTo>
                  <a:lnTo>
                    <a:pt x="2001" y="1247"/>
                  </a:lnTo>
                  <a:lnTo>
                    <a:pt x="2002" y="1240"/>
                  </a:lnTo>
                  <a:lnTo>
                    <a:pt x="2005" y="1229"/>
                  </a:lnTo>
                  <a:lnTo>
                    <a:pt x="1994" y="1226"/>
                  </a:lnTo>
                  <a:lnTo>
                    <a:pt x="1983" y="1222"/>
                  </a:lnTo>
                  <a:lnTo>
                    <a:pt x="1974" y="1211"/>
                  </a:lnTo>
                  <a:lnTo>
                    <a:pt x="1967" y="1199"/>
                  </a:lnTo>
                  <a:lnTo>
                    <a:pt x="1962" y="1195"/>
                  </a:lnTo>
                  <a:lnTo>
                    <a:pt x="1959" y="1184"/>
                  </a:lnTo>
                  <a:lnTo>
                    <a:pt x="1954" y="1173"/>
                  </a:lnTo>
                  <a:lnTo>
                    <a:pt x="1952" y="1157"/>
                  </a:lnTo>
                  <a:lnTo>
                    <a:pt x="1947" y="1150"/>
                  </a:lnTo>
                  <a:lnTo>
                    <a:pt x="1957" y="1135"/>
                  </a:lnTo>
                  <a:lnTo>
                    <a:pt x="1959" y="1133"/>
                  </a:lnTo>
                  <a:lnTo>
                    <a:pt x="1974" y="1115"/>
                  </a:lnTo>
                  <a:lnTo>
                    <a:pt x="1983" y="1098"/>
                  </a:lnTo>
                  <a:lnTo>
                    <a:pt x="1984" y="1097"/>
                  </a:lnTo>
                  <a:lnTo>
                    <a:pt x="1995" y="1081"/>
                  </a:lnTo>
                  <a:lnTo>
                    <a:pt x="2007" y="1070"/>
                  </a:lnTo>
                  <a:lnTo>
                    <a:pt x="2018" y="1053"/>
                  </a:lnTo>
                  <a:lnTo>
                    <a:pt x="2019" y="1040"/>
                  </a:lnTo>
                  <a:lnTo>
                    <a:pt x="2023" y="1031"/>
                  </a:lnTo>
                  <a:lnTo>
                    <a:pt x="2040" y="1018"/>
                  </a:lnTo>
                  <a:lnTo>
                    <a:pt x="2053" y="1011"/>
                  </a:lnTo>
                  <a:lnTo>
                    <a:pt x="2059" y="1005"/>
                  </a:lnTo>
                  <a:lnTo>
                    <a:pt x="2060" y="1002"/>
                  </a:lnTo>
                  <a:lnTo>
                    <a:pt x="2064" y="994"/>
                  </a:lnTo>
                  <a:lnTo>
                    <a:pt x="2068" y="988"/>
                  </a:lnTo>
                  <a:lnTo>
                    <a:pt x="2070" y="984"/>
                  </a:lnTo>
                  <a:lnTo>
                    <a:pt x="2084" y="972"/>
                  </a:lnTo>
                  <a:lnTo>
                    <a:pt x="2092" y="960"/>
                  </a:lnTo>
                  <a:lnTo>
                    <a:pt x="2092" y="949"/>
                  </a:lnTo>
                  <a:lnTo>
                    <a:pt x="2094" y="939"/>
                  </a:lnTo>
                  <a:lnTo>
                    <a:pt x="2098" y="934"/>
                  </a:lnTo>
                  <a:lnTo>
                    <a:pt x="2105" y="925"/>
                  </a:lnTo>
                  <a:lnTo>
                    <a:pt x="2109" y="918"/>
                  </a:lnTo>
                  <a:lnTo>
                    <a:pt x="2111" y="905"/>
                  </a:lnTo>
                  <a:lnTo>
                    <a:pt x="2112" y="894"/>
                  </a:lnTo>
                  <a:lnTo>
                    <a:pt x="2113" y="893"/>
                  </a:lnTo>
                  <a:lnTo>
                    <a:pt x="2113" y="889"/>
                  </a:lnTo>
                  <a:lnTo>
                    <a:pt x="2115" y="886"/>
                  </a:lnTo>
                  <a:lnTo>
                    <a:pt x="2122" y="882"/>
                  </a:lnTo>
                  <a:lnTo>
                    <a:pt x="2137" y="876"/>
                  </a:lnTo>
                  <a:lnTo>
                    <a:pt x="2143" y="880"/>
                  </a:lnTo>
                  <a:lnTo>
                    <a:pt x="2146" y="884"/>
                  </a:lnTo>
                  <a:lnTo>
                    <a:pt x="2157" y="884"/>
                  </a:lnTo>
                  <a:lnTo>
                    <a:pt x="2161" y="879"/>
                  </a:lnTo>
                  <a:lnTo>
                    <a:pt x="2165" y="873"/>
                  </a:lnTo>
                  <a:lnTo>
                    <a:pt x="2174" y="873"/>
                  </a:lnTo>
                  <a:lnTo>
                    <a:pt x="2184" y="869"/>
                  </a:lnTo>
                  <a:lnTo>
                    <a:pt x="2188" y="862"/>
                  </a:lnTo>
                  <a:lnTo>
                    <a:pt x="2199" y="852"/>
                  </a:lnTo>
                  <a:lnTo>
                    <a:pt x="2201" y="851"/>
                  </a:lnTo>
                  <a:lnTo>
                    <a:pt x="2206" y="841"/>
                  </a:lnTo>
                  <a:lnTo>
                    <a:pt x="2213" y="827"/>
                  </a:lnTo>
                  <a:lnTo>
                    <a:pt x="2217" y="814"/>
                  </a:lnTo>
                  <a:lnTo>
                    <a:pt x="2219" y="803"/>
                  </a:lnTo>
                  <a:lnTo>
                    <a:pt x="2220" y="797"/>
                  </a:lnTo>
                  <a:lnTo>
                    <a:pt x="2215" y="782"/>
                  </a:lnTo>
                  <a:lnTo>
                    <a:pt x="2210" y="769"/>
                  </a:lnTo>
                  <a:lnTo>
                    <a:pt x="2208" y="762"/>
                  </a:lnTo>
                  <a:lnTo>
                    <a:pt x="2201" y="756"/>
                  </a:lnTo>
                  <a:lnTo>
                    <a:pt x="2194" y="751"/>
                  </a:lnTo>
                  <a:lnTo>
                    <a:pt x="2187" y="744"/>
                  </a:lnTo>
                  <a:lnTo>
                    <a:pt x="2185" y="737"/>
                  </a:lnTo>
                  <a:lnTo>
                    <a:pt x="2187" y="731"/>
                  </a:lnTo>
                  <a:lnTo>
                    <a:pt x="2188" y="723"/>
                  </a:lnTo>
                  <a:lnTo>
                    <a:pt x="2192" y="713"/>
                  </a:lnTo>
                  <a:lnTo>
                    <a:pt x="2199" y="703"/>
                  </a:lnTo>
                  <a:lnTo>
                    <a:pt x="2205" y="695"/>
                  </a:lnTo>
                  <a:lnTo>
                    <a:pt x="2213" y="686"/>
                  </a:lnTo>
                  <a:lnTo>
                    <a:pt x="2224" y="682"/>
                  </a:lnTo>
                  <a:lnTo>
                    <a:pt x="2234" y="675"/>
                  </a:lnTo>
                  <a:lnTo>
                    <a:pt x="2244" y="669"/>
                  </a:lnTo>
                  <a:lnTo>
                    <a:pt x="2253" y="658"/>
                  </a:lnTo>
                  <a:lnTo>
                    <a:pt x="2255" y="648"/>
                  </a:lnTo>
                  <a:lnTo>
                    <a:pt x="2258" y="640"/>
                  </a:lnTo>
                  <a:lnTo>
                    <a:pt x="2257" y="630"/>
                  </a:lnTo>
                  <a:lnTo>
                    <a:pt x="2247" y="630"/>
                  </a:lnTo>
                  <a:lnTo>
                    <a:pt x="2237" y="627"/>
                  </a:lnTo>
                  <a:lnTo>
                    <a:pt x="2229" y="621"/>
                  </a:lnTo>
                  <a:lnTo>
                    <a:pt x="2232" y="612"/>
                  </a:lnTo>
                  <a:lnTo>
                    <a:pt x="2234" y="602"/>
                  </a:lnTo>
                  <a:lnTo>
                    <a:pt x="2236" y="595"/>
                  </a:lnTo>
                  <a:lnTo>
                    <a:pt x="2243" y="590"/>
                  </a:lnTo>
                  <a:lnTo>
                    <a:pt x="2253" y="583"/>
                  </a:lnTo>
                  <a:lnTo>
                    <a:pt x="2261" y="579"/>
                  </a:lnTo>
                  <a:lnTo>
                    <a:pt x="2268" y="574"/>
                  </a:lnTo>
                  <a:lnTo>
                    <a:pt x="2275" y="548"/>
                  </a:lnTo>
                  <a:lnTo>
                    <a:pt x="2281" y="544"/>
                  </a:lnTo>
                  <a:lnTo>
                    <a:pt x="2274" y="536"/>
                  </a:lnTo>
                  <a:lnTo>
                    <a:pt x="2262" y="522"/>
                  </a:lnTo>
                  <a:lnTo>
                    <a:pt x="2216" y="526"/>
                  </a:lnTo>
                  <a:lnTo>
                    <a:pt x="2154" y="472"/>
                  </a:lnTo>
                  <a:lnTo>
                    <a:pt x="2146" y="448"/>
                  </a:lnTo>
                  <a:lnTo>
                    <a:pt x="2120" y="444"/>
                  </a:lnTo>
                  <a:lnTo>
                    <a:pt x="2075" y="439"/>
                  </a:lnTo>
                  <a:lnTo>
                    <a:pt x="2068" y="448"/>
                  </a:lnTo>
                  <a:lnTo>
                    <a:pt x="2057" y="478"/>
                  </a:lnTo>
                  <a:lnTo>
                    <a:pt x="2043" y="502"/>
                  </a:lnTo>
                  <a:lnTo>
                    <a:pt x="2018" y="513"/>
                  </a:lnTo>
                  <a:lnTo>
                    <a:pt x="1992" y="520"/>
                  </a:lnTo>
                  <a:lnTo>
                    <a:pt x="1974" y="536"/>
                  </a:lnTo>
                  <a:lnTo>
                    <a:pt x="1952" y="547"/>
                  </a:lnTo>
                  <a:lnTo>
                    <a:pt x="1933" y="576"/>
                  </a:lnTo>
                  <a:lnTo>
                    <a:pt x="1918" y="602"/>
                  </a:lnTo>
                  <a:lnTo>
                    <a:pt x="1891" y="614"/>
                  </a:lnTo>
                  <a:lnTo>
                    <a:pt x="1863" y="621"/>
                  </a:lnTo>
                  <a:lnTo>
                    <a:pt x="1841" y="633"/>
                  </a:lnTo>
                  <a:lnTo>
                    <a:pt x="1800" y="626"/>
                  </a:lnTo>
                  <a:lnTo>
                    <a:pt x="1780" y="617"/>
                  </a:lnTo>
                  <a:lnTo>
                    <a:pt x="1760" y="612"/>
                  </a:lnTo>
                  <a:lnTo>
                    <a:pt x="1717" y="593"/>
                  </a:lnTo>
                  <a:lnTo>
                    <a:pt x="1679" y="572"/>
                  </a:lnTo>
                  <a:lnTo>
                    <a:pt x="1676" y="571"/>
                  </a:lnTo>
                  <a:lnTo>
                    <a:pt x="1649" y="576"/>
                  </a:lnTo>
                  <a:lnTo>
                    <a:pt x="1631" y="575"/>
                  </a:lnTo>
                  <a:lnTo>
                    <a:pt x="1617" y="595"/>
                  </a:lnTo>
                  <a:lnTo>
                    <a:pt x="1586" y="595"/>
                  </a:lnTo>
                  <a:lnTo>
                    <a:pt x="1564" y="624"/>
                  </a:lnTo>
                  <a:lnTo>
                    <a:pt x="1578" y="650"/>
                  </a:lnTo>
                  <a:lnTo>
                    <a:pt x="1582" y="659"/>
                  </a:lnTo>
                  <a:lnTo>
                    <a:pt x="1583" y="675"/>
                  </a:lnTo>
                  <a:lnTo>
                    <a:pt x="1607" y="683"/>
                  </a:lnTo>
                  <a:lnTo>
                    <a:pt x="1614" y="686"/>
                  </a:lnTo>
                  <a:lnTo>
                    <a:pt x="1628" y="702"/>
                  </a:lnTo>
                  <a:lnTo>
                    <a:pt x="1662" y="711"/>
                  </a:lnTo>
                  <a:lnTo>
                    <a:pt x="1656" y="765"/>
                  </a:lnTo>
                  <a:lnTo>
                    <a:pt x="1632" y="765"/>
                  </a:lnTo>
                  <a:lnTo>
                    <a:pt x="1630" y="782"/>
                  </a:lnTo>
                  <a:lnTo>
                    <a:pt x="1641" y="782"/>
                  </a:lnTo>
                  <a:lnTo>
                    <a:pt x="1649" y="797"/>
                  </a:lnTo>
                  <a:lnTo>
                    <a:pt x="1621" y="830"/>
                  </a:lnTo>
                  <a:lnTo>
                    <a:pt x="1620" y="806"/>
                  </a:lnTo>
                  <a:lnTo>
                    <a:pt x="1610" y="793"/>
                  </a:lnTo>
                  <a:lnTo>
                    <a:pt x="1607" y="794"/>
                  </a:lnTo>
                  <a:lnTo>
                    <a:pt x="1597" y="803"/>
                  </a:lnTo>
                  <a:lnTo>
                    <a:pt x="1589" y="835"/>
                  </a:lnTo>
                  <a:lnTo>
                    <a:pt x="1542" y="842"/>
                  </a:lnTo>
                  <a:lnTo>
                    <a:pt x="1530" y="872"/>
                  </a:lnTo>
                  <a:lnTo>
                    <a:pt x="1507" y="876"/>
                  </a:lnTo>
                  <a:lnTo>
                    <a:pt x="1474" y="873"/>
                  </a:lnTo>
                  <a:lnTo>
                    <a:pt x="1445" y="863"/>
                  </a:lnTo>
                  <a:lnTo>
                    <a:pt x="1427" y="862"/>
                  </a:lnTo>
                  <a:lnTo>
                    <a:pt x="1417" y="872"/>
                  </a:lnTo>
                  <a:lnTo>
                    <a:pt x="1407" y="889"/>
                  </a:lnTo>
                  <a:lnTo>
                    <a:pt x="1409" y="911"/>
                  </a:lnTo>
                  <a:lnTo>
                    <a:pt x="1412" y="945"/>
                  </a:lnTo>
                  <a:lnTo>
                    <a:pt x="1414" y="974"/>
                  </a:lnTo>
                  <a:lnTo>
                    <a:pt x="1382" y="976"/>
                  </a:lnTo>
                  <a:lnTo>
                    <a:pt x="1379" y="973"/>
                  </a:lnTo>
                  <a:lnTo>
                    <a:pt x="1362" y="966"/>
                  </a:lnTo>
                  <a:lnTo>
                    <a:pt x="1334" y="959"/>
                  </a:lnTo>
                  <a:lnTo>
                    <a:pt x="1310" y="972"/>
                  </a:lnTo>
                  <a:lnTo>
                    <a:pt x="1308" y="974"/>
                  </a:lnTo>
                  <a:lnTo>
                    <a:pt x="1302" y="976"/>
                  </a:lnTo>
                  <a:lnTo>
                    <a:pt x="1285" y="976"/>
                  </a:lnTo>
                  <a:lnTo>
                    <a:pt x="1256" y="976"/>
                  </a:lnTo>
                  <a:lnTo>
                    <a:pt x="1246" y="957"/>
                  </a:lnTo>
                  <a:lnTo>
                    <a:pt x="1232" y="936"/>
                  </a:lnTo>
                  <a:lnTo>
                    <a:pt x="1223" y="934"/>
                  </a:lnTo>
                  <a:lnTo>
                    <a:pt x="1188" y="928"/>
                  </a:lnTo>
                  <a:lnTo>
                    <a:pt x="1187" y="928"/>
                  </a:lnTo>
                  <a:lnTo>
                    <a:pt x="1152" y="921"/>
                  </a:lnTo>
                  <a:lnTo>
                    <a:pt x="1115" y="917"/>
                  </a:lnTo>
                  <a:lnTo>
                    <a:pt x="1108" y="910"/>
                  </a:lnTo>
                  <a:lnTo>
                    <a:pt x="1105" y="883"/>
                  </a:lnTo>
                  <a:lnTo>
                    <a:pt x="1070" y="887"/>
                  </a:lnTo>
                  <a:lnTo>
                    <a:pt x="1035" y="893"/>
                  </a:lnTo>
                  <a:lnTo>
                    <a:pt x="1043" y="859"/>
                  </a:lnTo>
                  <a:lnTo>
                    <a:pt x="1060" y="824"/>
                  </a:lnTo>
                  <a:lnTo>
                    <a:pt x="1063" y="818"/>
                  </a:lnTo>
                  <a:lnTo>
                    <a:pt x="1078" y="779"/>
                  </a:lnTo>
                  <a:lnTo>
                    <a:pt x="1069" y="734"/>
                  </a:lnTo>
                  <a:lnTo>
                    <a:pt x="1080" y="709"/>
                  </a:lnTo>
                  <a:lnTo>
                    <a:pt x="1095" y="723"/>
                  </a:lnTo>
                  <a:lnTo>
                    <a:pt x="1118" y="693"/>
                  </a:lnTo>
                  <a:lnTo>
                    <a:pt x="1178" y="692"/>
                  </a:lnTo>
                  <a:lnTo>
                    <a:pt x="1175" y="679"/>
                  </a:lnTo>
                  <a:lnTo>
                    <a:pt x="1177" y="675"/>
                  </a:lnTo>
                  <a:lnTo>
                    <a:pt x="1178" y="626"/>
                  </a:lnTo>
                  <a:lnTo>
                    <a:pt x="1167" y="606"/>
                  </a:lnTo>
                  <a:lnTo>
                    <a:pt x="1168" y="589"/>
                  </a:lnTo>
                  <a:lnTo>
                    <a:pt x="1204" y="546"/>
                  </a:lnTo>
                  <a:lnTo>
                    <a:pt x="1206" y="541"/>
                  </a:lnTo>
                  <a:lnTo>
                    <a:pt x="1243" y="488"/>
                  </a:lnTo>
                  <a:lnTo>
                    <a:pt x="1263" y="481"/>
                  </a:lnTo>
                  <a:lnTo>
                    <a:pt x="1264" y="481"/>
                  </a:lnTo>
                  <a:lnTo>
                    <a:pt x="1274" y="477"/>
                  </a:lnTo>
                  <a:lnTo>
                    <a:pt x="1279" y="472"/>
                  </a:lnTo>
                  <a:lnTo>
                    <a:pt x="1284" y="471"/>
                  </a:lnTo>
                  <a:lnTo>
                    <a:pt x="1309" y="458"/>
                  </a:lnTo>
                  <a:lnTo>
                    <a:pt x="1354" y="468"/>
                  </a:lnTo>
                  <a:lnTo>
                    <a:pt x="1368" y="465"/>
                  </a:lnTo>
                  <a:lnTo>
                    <a:pt x="1384" y="463"/>
                  </a:lnTo>
                  <a:lnTo>
                    <a:pt x="1388" y="426"/>
                  </a:lnTo>
                  <a:lnTo>
                    <a:pt x="1406" y="420"/>
                  </a:lnTo>
                  <a:lnTo>
                    <a:pt x="1409" y="398"/>
                  </a:lnTo>
                  <a:lnTo>
                    <a:pt x="1386" y="392"/>
                  </a:lnTo>
                  <a:lnTo>
                    <a:pt x="1388" y="377"/>
                  </a:lnTo>
                  <a:lnTo>
                    <a:pt x="1402" y="375"/>
                  </a:lnTo>
                  <a:lnTo>
                    <a:pt x="1402" y="347"/>
                  </a:lnTo>
                  <a:lnTo>
                    <a:pt x="1419" y="326"/>
                  </a:lnTo>
                  <a:lnTo>
                    <a:pt x="1436" y="305"/>
                  </a:lnTo>
                  <a:lnTo>
                    <a:pt x="1437" y="302"/>
                  </a:lnTo>
                  <a:lnTo>
                    <a:pt x="1437" y="287"/>
                  </a:lnTo>
                  <a:lnTo>
                    <a:pt x="1412" y="284"/>
                  </a:lnTo>
                  <a:lnTo>
                    <a:pt x="1398" y="269"/>
                  </a:lnTo>
                  <a:lnTo>
                    <a:pt x="1367" y="267"/>
                  </a:lnTo>
                  <a:lnTo>
                    <a:pt x="1353" y="283"/>
                  </a:lnTo>
                  <a:lnTo>
                    <a:pt x="1341" y="270"/>
                  </a:lnTo>
                  <a:lnTo>
                    <a:pt x="1357" y="264"/>
                  </a:lnTo>
                  <a:lnTo>
                    <a:pt x="1362" y="238"/>
                  </a:lnTo>
                  <a:lnTo>
                    <a:pt x="1368" y="212"/>
                  </a:lnTo>
                  <a:lnTo>
                    <a:pt x="1337" y="202"/>
                  </a:lnTo>
                  <a:lnTo>
                    <a:pt x="1323" y="195"/>
                  </a:lnTo>
                  <a:lnTo>
                    <a:pt x="1272" y="149"/>
                  </a:lnTo>
                  <a:lnTo>
                    <a:pt x="1239" y="202"/>
                  </a:lnTo>
                  <a:lnTo>
                    <a:pt x="1254" y="247"/>
                  </a:lnTo>
                  <a:lnTo>
                    <a:pt x="1267" y="247"/>
                  </a:lnTo>
                  <a:lnTo>
                    <a:pt x="1267" y="266"/>
                  </a:lnTo>
                  <a:lnTo>
                    <a:pt x="1268" y="271"/>
                  </a:lnTo>
                  <a:lnTo>
                    <a:pt x="1277" y="295"/>
                  </a:lnTo>
                  <a:lnTo>
                    <a:pt x="1275" y="297"/>
                  </a:lnTo>
                  <a:lnTo>
                    <a:pt x="1260" y="312"/>
                  </a:lnTo>
                  <a:lnTo>
                    <a:pt x="1239" y="314"/>
                  </a:lnTo>
                  <a:lnTo>
                    <a:pt x="1220" y="381"/>
                  </a:lnTo>
                  <a:lnTo>
                    <a:pt x="1218" y="380"/>
                  </a:lnTo>
                  <a:lnTo>
                    <a:pt x="1164" y="360"/>
                  </a:lnTo>
                  <a:lnTo>
                    <a:pt x="1156" y="375"/>
                  </a:lnTo>
                  <a:lnTo>
                    <a:pt x="1153" y="375"/>
                  </a:lnTo>
                  <a:lnTo>
                    <a:pt x="1101" y="374"/>
                  </a:lnTo>
                  <a:lnTo>
                    <a:pt x="1099" y="360"/>
                  </a:lnTo>
                  <a:lnTo>
                    <a:pt x="1099" y="347"/>
                  </a:lnTo>
                  <a:lnTo>
                    <a:pt x="1102" y="295"/>
                  </a:lnTo>
                  <a:lnTo>
                    <a:pt x="1132" y="205"/>
                  </a:lnTo>
                  <a:lnTo>
                    <a:pt x="1136" y="193"/>
                  </a:lnTo>
                  <a:lnTo>
                    <a:pt x="1147" y="139"/>
                  </a:lnTo>
                  <a:lnTo>
                    <a:pt x="1129" y="136"/>
                  </a:lnTo>
                  <a:lnTo>
                    <a:pt x="1128" y="122"/>
                  </a:lnTo>
                  <a:lnTo>
                    <a:pt x="1092" y="118"/>
                  </a:lnTo>
                  <a:lnTo>
                    <a:pt x="1088" y="117"/>
                  </a:lnTo>
                  <a:lnTo>
                    <a:pt x="1071" y="108"/>
                  </a:lnTo>
                  <a:lnTo>
                    <a:pt x="1064" y="112"/>
                  </a:lnTo>
                  <a:lnTo>
                    <a:pt x="1052" y="181"/>
                  </a:lnTo>
                  <a:lnTo>
                    <a:pt x="1040" y="245"/>
                  </a:lnTo>
                  <a:lnTo>
                    <a:pt x="1028" y="288"/>
                  </a:lnTo>
                  <a:lnTo>
                    <a:pt x="1012" y="337"/>
                  </a:lnTo>
                  <a:lnTo>
                    <a:pt x="998" y="318"/>
                  </a:lnTo>
                  <a:lnTo>
                    <a:pt x="1004" y="269"/>
                  </a:lnTo>
                  <a:lnTo>
                    <a:pt x="1007" y="214"/>
                  </a:lnTo>
                  <a:lnTo>
                    <a:pt x="1007" y="204"/>
                  </a:lnTo>
                  <a:lnTo>
                    <a:pt x="1001" y="181"/>
                  </a:lnTo>
                  <a:lnTo>
                    <a:pt x="1008" y="171"/>
                  </a:lnTo>
                  <a:lnTo>
                    <a:pt x="1017" y="171"/>
                  </a:lnTo>
                  <a:lnTo>
                    <a:pt x="1015" y="129"/>
                  </a:lnTo>
                  <a:lnTo>
                    <a:pt x="1011" y="121"/>
                  </a:lnTo>
                  <a:lnTo>
                    <a:pt x="1056" y="97"/>
                  </a:lnTo>
                  <a:lnTo>
                    <a:pt x="1059" y="31"/>
                  </a:lnTo>
                  <a:lnTo>
                    <a:pt x="934" y="0"/>
                  </a:lnTo>
                  <a:lnTo>
                    <a:pt x="928" y="20"/>
                  </a:lnTo>
                  <a:lnTo>
                    <a:pt x="927" y="134"/>
                  </a:lnTo>
                  <a:lnTo>
                    <a:pt x="950" y="143"/>
                  </a:lnTo>
                  <a:lnTo>
                    <a:pt x="973" y="157"/>
                  </a:lnTo>
                  <a:lnTo>
                    <a:pt x="969" y="204"/>
                  </a:lnTo>
                  <a:lnTo>
                    <a:pt x="957" y="221"/>
                  </a:lnTo>
                  <a:lnTo>
                    <a:pt x="945" y="243"/>
                  </a:lnTo>
                  <a:lnTo>
                    <a:pt x="914" y="245"/>
                  </a:lnTo>
                  <a:lnTo>
                    <a:pt x="872" y="249"/>
                  </a:lnTo>
                  <a:lnTo>
                    <a:pt x="765" y="301"/>
                  </a:lnTo>
                  <a:lnTo>
                    <a:pt x="735" y="396"/>
                  </a:lnTo>
                  <a:lnTo>
                    <a:pt x="744" y="415"/>
                  </a:lnTo>
                  <a:lnTo>
                    <a:pt x="777" y="493"/>
                  </a:lnTo>
                  <a:lnTo>
                    <a:pt x="820" y="526"/>
                  </a:lnTo>
                  <a:lnTo>
                    <a:pt x="842" y="544"/>
                  </a:lnTo>
                  <a:lnTo>
                    <a:pt x="834" y="605"/>
                  </a:lnTo>
                  <a:lnTo>
                    <a:pt x="841" y="645"/>
                  </a:lnTo>
                  <a:lnTo>
                    <a:pt x="842" y="655"/>
                  </a:lnTo>
                  <a:lnTo>
                    <a:pt x="828" y="675"/>
                  </a:lnTo>
                  <a:lnTo>
                    <a:pt x="818" y="695"/>
                  </a:lnTo>
                  <a:lnTo>
                    <a:pt x="942" y="790"/>
                  </a:lnTo>
                  <a:lnTo>
                    <a:pt x="927" y="855"/>
                  </a:lnTo>
                  <a:lnTo>
                    <a:pt x="883" y="884"/>
                  </a:lnTo>
                  <a:lnTo>
                    <a:pt x="880" y="884"/>
                  </a:lnTo>
                  <a:lnTo>
                    <a:pt x="811" y="889"/>
                  </a:lnTo>
                  <a:lnTo>
                    <a:pt x="794" y="903"/>
                  </a:lnTo>
                  <a:lnTo>
                    <a:pt x="796" y="931"/>
                  </a:lnTo>
                  <a:lnTo>
                    <a:pt x="811" y="946"/>
                  </a:lnTo>
                  <a:lnTo>
                    <a:pt x="799" y="980"/>
                  </a:lnTo>
                  <a:lnTo>
                    <a:pt x="803" y="1015"/>
                  </a:lnTo>
                  <a:lnTo>
                    <a:pt x="800" y="1021"/>
                  </a:lnTo>
                  <a:lnTo>
                    <a:pt x="789" y="1035"/>
                  </a:lnTo>
                  <a:lnTo>
                    <a:pt x="783" y="1076"/>
                  </a:lnTo>
                  <a:lnTo>
                    <a:pt x="783" y="1084"/>
                  </a:lnTo>
                  <a:lnTo>
                    <a:pt x="779" y="1092"/>
                  </a:lnTo>
                  <a:lnTo>
                    <a:pt x="766" y="1118"/>
                  </a:lnTo>
                  <a:lnTo>
                    <a:pt x="769" y="1170"/>
                  </a:lnTo>
                  <a:lnTo>
                    <a:pt x="769" y="1180"/>
                  </a:lnTo>
                  <a:lnTo>
                    <a:pt x="720" y="1139"/>
                  </a:lnTo>
                  <a:lnTo>
                    <a:pt x="703" y="1107"/>
                  </a:lnTo>
                  <a:lnTo>
                    <a:pt x="679" y="1102"/>
                  </a:lnTo>
                  <a:lnTo>
                    <a:pt x="617" y="1032"/>
                  </a:lnTo>
                  <a:lnTo>
                    <a:pt x="593" y="1036"/>
                  </a:lnTo>
                  <a:lnTo>
                    <a:pt x="590" y="1038"/>
                  </a:lnTo>
                  <a:lnTo>
                    <a:pt x="559" y="1015"/>
                  </a:lnTo>
                  <a:lnTo>
                    <a:pt x="530" y="986"/>
                  </a:lnTo>
                  <a:lnTo>
                    <a:pt x="503" y="979"/>
                  </a:lnTo>
                  <a:lnTo>
                    <a:pt x="498" y="979"/>
                  </a:lnTo>
                  <a:lnTo>
                    <a:pt x="468" y="983"/>
                  </a:lnTo>
                  <a:lnTo>
                    <a:pt x="446" y="995"/>
                  </a:lnTo>
                  <a:lnTo>
                    <a:pt x="440" y="1014"/>
                  </a:lnTo>
                  <a:lnTo>
                    <a:pt x="413" y="1022"/>
                  </a:lnTo>
                  <a:lnTo>
                    <a:pt x="410" y="1024"/>
                  </a:lnTo>
                  <a:lnTo>
                    <a:pt x="391" y="1031"/>
                  </a:lnTo>
                  <a:lnTo>
                    <a:pt x="367" y="1028"/>
                  </a:lnTo>
                  <a:lnTo>
                    <a:pt x="356" y="1021"/>
                  </a:lnTo>
                  <a:lnTo>
                    <a:pt x="344" y="1029"/>
                  </a:lnTo>
                  <a:lnTo>
                    <a:pt x="343" y="1029"/>
                  </a:lnTo>
                  <a:lnTo>
                    <a:pt x="326" y="1035"/>
                  </a:lnTo>
                  <a:lnTo>
                    <a:pt x="309" y="1054"/>
                  </a:lnTo>
                  <a:lnTo>
                    <a:pt x="294" y="1077"/>
                  </a:lnTo>
                  <a:lnTo>
                    <a:pt x="277" y="1098"/>
                  </a:lnTo>
                  <a:lnTo>
                    <a:pt x="264" y="1118"/>
                  </a:lnTo>
                  <a:lnTo>
                    <a:pt x="253" y="1142"/>
                  </a:lnTo>
                  <a:lnTo>
                    <a:pt x="246" y="1150"/>
                  </a:lnTo>
                  <a:lnTo>
                    <a:pt x="223" y="1160"/>
                  </a:lnTo>
                  <a:lnTo>
                    <a:pt x="216" y="1180"/>
                  </a:lnTo>
                  <a:lnTo>
                    <a:pt x="222" y="1256"/>
                  </a:lnTo>
                  <a:lnTo>
                    <a:pt x="177" y="1292"/>
                  </a:lnTo>
                  <a:lnTo>
                    <a:pt x="115" y="1295"/>
                  </a:lnTo>
                  <a:lnTo>
                    <a:pt x="38" y="1309"/>
                  </a:lnTo>
                  <a:lnTo>
                    <a:pt x="0" y="1351"/>
                  </a:lnTo>
                  <a:lnTo>
                    <a:pt x="46" y="1440"/>
                  </a:lnTo>
                  <a:lnTo>
                    <a:pt x="77" y="1542"/>
                  </a:lnTo>
                  <a:lnTo>
                    <a:pt x="143" y="1652"/>
                  </a:lnTo>
                  <a:lnTo>
                    <a:pt x="173" y="1701"/>
                  </a:lnTo>
                  <a:lnTo>
                    <a:pt x="202" y="1745"/>
                  </a:lnTo>
                  <a:lnTo>
                    <a:pt x="243" y="1780"/>
                  </a:lnTo>
                  <a:lnTo>
                    <a:pt x="273" y="1815"/>
                  </a:lnTo>
                  <a:lnTo>
                    <a:pt x="311" y="1839"/>
                  </a:lnTo>
                  <a:lnTo>
                    <a:pt x="325" y="1881"/>
                  </a:lnTo>
                  <a:lnTo>
                    <a:pt x="353" y="1915"/>
                  </a:lnTo>
                  <a:lnTo>
                    <a:pt x="368" y="1935"/>
                  </a:lnTo>
                  <a:lnTo>
                    <a:pt x="389" y="1984"/>
                  </a:lnTo>
                  <a:lnTo>
                    <a:pt x="451" y="2011"/>
                  </a:lnTo>
                  <a:lnTo>
                    <a:pt x="469" y="1998"/>
                  </a:lnTo>
                  <a:lnTo>
                    <a:pt x="491" y="2023"/>
                  </a:lnTo>
                  <a:lnTo>
                    <a:pt x="506" y="2033"/>
                  </a:lnTo>
                  <a:lnTo>
                    <a:pt x="526" y="2027"/>
                  </a:lnTo>
                  <a:lnTo>
                    <a:pt x="517" y="2049"/>
                  </a:lnTo>
                  <a:lnTo>
                    <a:pt x="565" y="2074"/>
                  </a:lnTo>
                  <a:lnTo>
                    <a:pt x="567" y="2072"/>
                  </a:lnTo>
                  <a:lnTo>
                    <a:pt x="567" y="2070"/>
                  </a:lnTo>
                  <a:lnTo>
                    <a:pt x="568" y="2068"/>
                  </a:lnTo>
                  <a:lnTo>
                    <a:pt x="568" y="2065"/>
                  </a:lnTo>
                  <a:lnTo>
                    <a:pt x="568" y="2063"/>
                  </a:lnTo>
                  <a:lnTo>
                    <a:pt x="569" y="2063"/>
                  </a:lnTo>
                  <a:lnTo>
                    <a:pt x="574" y="2063"/>
                  </a:lnTo>
                  <a:lnTo>
                    <a:pt x="576" y="2064"/>
                  </a:lnTo>
                  <a:lnTo>
                    <a:pt x="579" y="2064"/>
                  </a:lnTo>
                  <a:lnTo>
                    <a:pt x="582" y="2064"/>
                  </a:lnTo>
                  <a:lnTo>
                    <a:pt x="586" y="2065"/>
                  </a:lnTo>
                  <a:lnTo>
                    <a:pt x="588" y="2065"/>
                  </a:lnTo>
                  <a:lnTo>
                    <a:pt x="593" y="2065"/>
                  </a:lnTo>
                  <a:lnTo>
                    <a:pt x="593" y="2063"/>
                  </a:lnTo>
                  <a:lnTo>
                    <a:pt x="596" y="2063"/>
                  </a:lnTo>
                  <a:lnTo>
                    <a:pt x="599" y="2064"/>
                  </a:lnTo>
                  <a:lnTo>
                    <a:pt x="603" y="2064"/>
                  </a:lnTo>
                  <a:lnTo>
                    <a:pt x="606" y="2061"/>
                  </a:lnTo>
                  <a:lnTo>
                    <a:pt x="609" y="2057"/>
                  </a:lnTo>
                  <a:lnTo>
                    <a:pt x="610" y="2053"/>
                  </a:lnTo>
                  <a:lnTo>
                    <a:pt x="610" y="2049"/>
                  </a:lnTo>
                  <a:lnTo>
                    <a:pt x="609" y="2047"/>
                  </a:lnTo>
                  <a:lnTo>
                    <a:pt x="610" y="2043"/>
                  </a:lnTo>
                  <a:lnTo>
                    <a:pt x="613" y="2039"/>
                  </a:lnTo>
                  <a:lnTo>
                    <a:pt x="616" y="2035"/>
                  </a:lnTo>
                  <a:lnTo>
                    <a:pt x="619" y="2032"/>
                  </a:lnTo>
                  <a:lnTo>
                    <a:pt x="621" y="2030"/>
                  </a:lnTo>
                  <a:lnTo>
                    <a:pt x="623" y="2029"/>
                  </a:lnTo>
                  <a:lnTo>
                    <a:pt x="626" y="2029"/>
                  </a:lnTo>
                  <a:lnTo>
                    <a:pt x="630" y="2029"/>
                  </a:lnTo>
                  <a:lnTo>
                    <a:pt x="633" y="2030"/>
                  </a:lnTo>
                  <a:lnTo>
                    <a:pt x="637" y="2030"/>
                  </a:lnTo>
                  <a:lnTo>
                    <a:pt x="640" y="2030"/>
                  </a:lnTo>
                  <a:lnTo>
                    <a:pt x="645" y="2036"/>
                  </a:lnTo>
                  <a:lnTo>
                    <a:pt x="649" y="2039"/>
                  </a:lnTo>
                  <a:lnTo>
                    <a:pt x="655" y="2040"/>
                  </a:lnTo>
                  <a:lnTo>
                    <a:pt x="661" y="2037"/>
                  </a:lnTo>
                  <a:lnTo>
                    <a:pt x="661" y="2035"/>
                  </a:lnTo>
                  <a:lnTo>
                    <a:pt x="661" y="2030"/>
                  </a:lnTo>
                  <a:lnTo>
                    <a:pt x="661" y="2026"/>
                  </a:lnTo>
                  <a:lnTo>
                    <a:pt x="664" y="2025"/>
                  </a:lnTo>
                  <a:lnTo>
                    <a:pt x="668" y="2023"/>
                  </a:lnTo>
                  <a:lnTo>
                    <a:pt x="669" y="2020"/>
                  </a:lnTo>
                  <a:lnTo>
                    <a:pt x="671" y="2018"/>
                  </a:lnTo>
                  <a:lnTo>
                    <a:pt x="673" y="2012"/>
                  </a:lnTo>
                  <a:lnTo>
                    <a:pt x="676" y="2011"/>
                  </a:lnTo>
                  <a:lnTo>
                    <a:pt x="680" y="2011"/>
                  </a:lnTo>
                  <a:lnTo>
                    <a:pt x="689" y="2008"/>
                  </a:lnTo>
                  <a:lnTo>
                    <a:pt x="689" y="2009"/>
                  </a:lnTo>
                  <a:lnTo>
                    <a:pt x="686" y="2013"/>
                  </a:lnTo>
                  <a:lnTo>
                    <a:pt x="687" y="2016"/>
                  </a:lnTo>
                  <a:lnTo>
                    <a:pt x="692" y="2016"/>
                  </a:lnTo>
                  <a:lnTo>
                    <a:pt x="696" y="2015"/>
                  </a:lnTo>
                  <a:lnTo>
                    <a:pt x="697" y="2013"/>
                  </a:lnTo>
                  <a:lnTo>
                    <a:pt x="700" y="2012"/>
                  </a:lnTo>
                  <a:lnTo>
                    <a:pt x="702" y="2011"/>
                  </a:lnTo>
                  <a:lnTo>
                    <a:pt x="704" y="2013"/>
                  </a:lnTo>
                  <a:lnTo>
                    <a:pt x="706" y="2013"/>
                  </a:lnTo>
                  <a:lnTo>
                    <a:pt x="709" y="2015"/>
                  </a:lnTo>
                  <a:lnTo>
                    <a:pt x="711" y="2013"/>
                  </a:lnTo>
                  <a:lnTo>
                    <a:pt x="713" y="2011"/>
                  </a:lnTo>
                  <a:lnTo>
                    <a:pt x="716" y="2009"/>
                  </a:lnTo>
                  <a:lnTo>
                    <a:pt x="720" y="2008"/>
                  </a:lnTo>
                  <a:lnTo>
                    <a:pt x="725" y="2008"/>
                  </a:lnTo>
                  <a:lnTo>
                    <a:pt x="730" y="2008"/>
                  </a:lnTo>
                  <a:lnTo>
                    <a:pt x="734" y="2008"/>
                  </a:lnTo>
                  <a:lnTo>
                    <a:pt x="737" y="2005"/>
                  </a:lnTo>
                  <a:lnTo>
                    <a:pt x="739" y="2002"/>
                  </a:lnTo>
                  <a:lnTo>
                    <a:pt x="741" y="2001"/>
                  </a:lnTo>
                  <a:lnTo>
                    <a:pt x="744" y="1998"/>
                  </a:lnTo>
                  <a:lnTo>
                    <a:pt x="747" y="1997"/>
                  </a:lnTo>
                  <a:lnTo>
                    <a:pt x="751" y="1995"/>
                  </a:lnTo>
                  <a:lnTo>
                    <a:pt x="755" y="1995"/>
                  </a:lnTo>
                  <a:lnTo>
                    <a:pt x="762" y="1995"/>
                  </a:lnTo>
                  <a:lnTo>
                    <a:pt x="766" y="1994"/>
                  </a:lnTo>
                  <a:lnTo>
                    <a:pt x="769" y="1994"/>
                  </a:lnTo>
                  <a:lnTo>
                    <a:pt x="772" y="1992"/>
                  </a:lnTo>
                  <a:lnTo>
                    <a:pt x="775" y="1990"/>
                  </a:lnTo>
                  <a:lnTo>
                    <a:pt x="777" y="1990"/>
                  </a:lnTo>
                  <a:lnTo>
                    <a:pt x="782" y="1990"/>
                  </a:lnTo>
                  <a:lnTo>
                    <a:pt x="793" y="1984"/>
                  </a:lnTo>
                  <a:lnTo>
                    <a:pt x="806" y="1978"/>
                  </a:lnTo>
                  <a:lnTo>
                    <a:pt x="811" y="1975"/>
                  </a:lnTo>
                  <a:lnTo>
                    <a:pt x="814" y="1971"/>
                  </a:lnTo>
                  <a:lnTo>
                    <a:pt x="821" y="1966"/>
                  </a:lnTo>
                  <a:lnTo>
                    <a:pt x="827" y="1963"/>
                  </a:lnTo>
                  <a:lnTo>
                    <a:pt x="827" y="1960"/>
                  </a:lnTo>
                  <a:lnTo>
                    <a:pt x="831" y="1956"/>
                  </a:lnTo>
                  <a:lnTo>
                    <a:pt x="835" y="1954"/>
                  </a:lnTo>
                  <a:lnTo>
                    <a:pt x="838" y="1950"/>
                  </a:lnTo>
                  <a:lnTo>
                    <a:pt x="837" y="1945"/>
                  </a:lnTo>
                  <a:lnTo>
                    <a:pt x="837" y="1940"/>
                  </a:lnTo>
                  <a:lnTo>
                    <a:pt x="837" y="1933"/>
                  </a:lnTo>
                  <a:lnTo>
                    <a:pt x="835" y="1929"/>
                  </a:lnTo>
                  <a:lnTo>
                    <a:pt x="838" y="1925"/>
                  </a:lnTo>
                  <a:lnTo>
                    <a:pt x="841" y="1922"/>
                  </a:lnTo>
                  <a:lnTo>
                    <a:pt x="842" y="1919"/>
                  </a:lnTo>
                  <a:lnTo>
                    <a:pt x="846" y="1914"/>
                  </a:lnTo>
                  <a:lnTo>
                    <a:pt x="848" y="1909"/>
                  </a:lnTo>
                  <a:lnTo>
                    <a:pt x="851" y="1904"/>
                  </a:lnTo>
                  <a:lnTo>
                    <a:pt x="853" y="1900"/>
                  </a:lnTo>
                  <a:lnTo>
                    <a:pt x="858" y="1897"/>
                  </a:lnTo>
                  <a:lnTo>
                    <a:pt x="862" y="1893"/>
                  </a:lnTo>
                  <a:lnTo>
                    <a:pt x="866" y="1890"/>
                  </a:lnTo>
                  <a:lnTo>
                    <a:pt x="872" y="1890"/>
                  </a:lnTo>
                  <a:lnTo>
                    <a:pt x="873" y="1893"/>
                  </a:lnTo>
                  <a:lnTo>
                    <a:pt x="880" y="1895"/>
                  </a:lnTo>
                  <a:lnTo>
                    <a:pt x="883" y="1895"/>
                  </a:lnTo>
                  <a:lnTo>
                    <a:pt x="891" y="1897"/>
                  </a:lnTo>
                  <a:lnTo>
                    <a:pt x="898" y="1898"/>
                  </a:lnTo>
                  <a:lnTo>
                    <a:pt x="904" y="1901"/>
                  </a:lnTo>
                  <a:lnTo>
                    <a:pt x="910" y="1901"/>
                  </a:lnTo>
                  <a:lnTo>
                    <a:pt x="912" y="1904"/>
                  </a:lnTo>
                  <a:lnTo>
                    <a:pt x="917" y="1905"/>
                  </a:lnTo>
                  <a:lnTo>
                    <a:pt x="922" y="1907"/>
                  </a:lnTo>
                  <a:lnTo>
                    <a:pt x="928" y="1907"/>
                  </a:lnTo>
                  <a:lnTo>
                    <a:pt x="935" y="1908"/>
                  </a:lnTo>
                  <a:lnTo>
                    <a:pt x="942" y="1911"/>
                  </a:lnTo>
                  <a:lnTo>
                    <a:pt x="948" y="1912"/>
                  </a:lnTo>
                  <a:lnTo>
                    <a:pt x="955" y="1915"/>
                  </a:lnTo>
                  <a:lnTo>
                    <a:pt x="960" y="1918"/>
                  </a:lnTo>
                  <a:lnTo>
                    <a:pt x="967" y="1919"/>
                  </a:lnTo>
                  <a:lnTo>
                    <a:pt x="973" y="1921"/>
                  </a:lnTo>
                  <a:lnTo>
                    <a:pt x="979" y="1922"/>
                  </a:lnTo>
                  <a:lnTo>
                    <a:pt x="981" y="1925"/>
                  </a:lnTo>
                  <a:lnTo>
                    <a:pt x="986" y="1926"/>
                  </a:lnTo>
                  <a:lnTo>
                    <a:pt x="987" y="1923"/>
                  </a:lnTo>
                  <a:lnTo>
                    <a:pt x="990" y="1921"/>
                  </a:lnTo>
                  <a:lnTo>
                    <a:pt x="993" y="1919"/>
                  </a:lnTo>
                  <a:lnTo>
                    <a:pt x="1000" y="1918"/>
                  </a:lnTo>
                  <a:lnTo>
                    <a:pt x="1007" y="1916"/>
                  </a:lnTo>
                  <a:lnTo>
                    <a:pt x="1011" y="1914"/>
                  </a:lnTo>
                  <a:lnTo>
                    <a:pt x="1017" y="1911"/>
                  </a:lnTo>
                  <a:lnTo>
                    <a:pt x="1019" y="1908"/>
                  </a:lnTo>
                  <a:lnTo>
                    <a:pt x="1022" y="1905"/>
                  </a:lnTo>
                  <a:lnTo>
                    <a:pt x="1028" y="1904"/>
                  </a:lnTo>
                  <a:lnTo>
                    <a:pt x="1038" y="1902"/>
                  </a:lnTo>
                  <a:lnTo>
                    <a:pt x="1042" y="1897"/>
                  </a:lnTo>
                  <a:lnTo>
                    <a:pt x="1045" y="1891"/>
                  </a:lnTo>
                  <a:lnTo>
                    <a:pt x="1047" y="1885"/>
                  </a:lnTo>
                  <a:lnTo>
                    <a:pt x="1049" y="1880"/>
                  </a:lnTo>
                  <a:lnTo>
                    <a:pt x="1052" y="1877"/>
                  </a:lnTo>
                  <a:lnTo>
                    <a:pt x="1053" y="1874"/>
                  </a:lnTo>
                  <a:lnTo>
                    <a:pt x="1056" y="1873"/>
                  </a:lnTo>
                  <a:lnTo>
                    <a:pt x="1059" y="1871"/>
                  </a:lnTo>
                  <a:lnTo>
                    <a:pt x="1063" y="1871"/>
                  </a:lnTo>
                  <a:lnTo>
                    <a:pt x="1070" y="1870"/>
                  </a:lnTo>
                  <a:lnTo>
                    <a:pt x="1073" y="1866"/>
                  </a:lnTo>
                  <a:lnTo>
                    <a:pt x="1077" y="1863"/>
                  </a:lnTo>
                  <a:lnTo>
                    <a:pt x="1078" y="1862"/>
                  </a:lnTo>
                  <a:lnTo>
                    <a:pt x="1081" y="1859"/>
                  </a:lnTo>
                  <a:lnTo>
                    <a:pt x="1083" y="1856"/>
                  </a:lnTo>
                  <a:lnTo>
                    <a:pt x="1088" y="1855"/>
                  </a:lnTo>
                  <a:lnTo>
                    <a:pt x="1094" y="1853"/>
                  </a:lnTo>
                  <a:lnTo>
                    <a:pt x="1098" y="1853"/>
                  </a:lnTo>
                  <a:lnTo>
                    <a:pt x="1099" y="1857"/>
                  </a:lnTo>
                  <a:lnTo>
                    <a:pt x="1101" y="1860"/>
                  </a:lnTo>
                  <a:lnTo>
                    <a:pt x="1101" y="1864"/>
                  </a:lnTo>
                  <a:lnTo>
                    <a:pt x="1101" y="1870"/>
                  </a:lnTo>
                  <a:lnTo>
                    <a:pt x="1102" y="1874"/>
                  </a:lnTo>
                  <a:lnTo>
                    <a:pt x="1102" y="1878"/>
                  </a:lnTo>
                  <a:lnTo>
                    <a:pt x="1102" y="1883"/>
                  </a:lnTo>
                  <a:lnTo>
                    <a:pt x="1104" y="1884"/>
                  </a:lnTo>
                  <a:lnTo>
                    <a:pt x="1105" y="1888"/>
                  </a:lnTo>
                  <a:lnTo>
                    <a:pt x="1107" y="1891"/>
                  </a:lnTo>
                  <a:lnTo>
                    <a:pt x="1111" y="1895"/>
                  </a:lnTo>
                  <a:lnTo>
                    <a:pt x="1114" y="1901"/>
                  </a:lnTo>
                  <a:lnTo>
                    <a:pt x="1116" y="1907"/>
                  </a:lnTo>
                  <a:lnTo>
                    <a:pt x="1119" y="1911"/>
                  </a:lnTo>
                  <a:lnTo>
                    <a:pt x="1123" y="1918"/>
                  </a:lnTo>
                  <a:lnTo>
                    <a:pt x="1125" y="1921"/>
                  </a:lnTo>
                  <a:lnTo>
                    <a:pt x="1129" y="1926"/>
                  </a:lnTo>
                  <a:lnTo>
                    <a:pt x="1130" y="1930"/>
                  </a:lnTo>
                  <a:lnTo>
                    <a:pt x="1132" y="1933"/>
                  </a:lnTo>
                  <a:lnTo>
                    <a:pt x="1135" y="1938"/>
                  </a:lnTo>
                  <a:lnTo>
                    <a:pt x="1139" y="1940"/>
                  </a:lnTo>
                  <a:lnTo>
                    <a:pt x="1140" y="1943"/>
                  </a:lnTo>
                  <a:lnTo>
                    <a:pt x="1146" y="1952"/>
                  </a:lnTo>
                  <a:lnTo>
                    <a:pt x="1146" y="1956"/>
                  </a:lnTo>
                  <a:lnTo>
                    <a:pt x="1149" y="1963"/>
                  </a:lnTo>
                  <a:lnTo>
                    <a:pt x="1153" y="1966"/>
                  </a:lnTo>
                  <a:lnTo>
                    <a:pt x="1157" y="1968"/>
                  </a:lnTo>
                  <a:lnTo>
                    <a:pt x="1160" y="1970"/>
                  </a:lnTo>
                  <a:lnTo>
                    <a:pt x="1163" y="1971"/>
                  </a:lnTo>
                  <a:lnTo>
                    <a:pt x="1163" y="1975"/>
                  </a:lnTo>
                  <a:lnTo>
                    <a:pt x="1163" y="1982"/>
                  </a:lnTo>
                  <a:lnTo>
                    <a:pt x="1160" y="1985"/>
                  </a:lnTo>
                  <a:lnTo>
                    <a:pt x="1157" y="1990"/>
                  </a:lnTo>
                  <a:lnTo>
                    <a:pt x="1153" y="1998"/>
                  </a:lnTo>
                  <a:lnTo>
                    <a:pt x="1150" y="2002"/>
                  </a:lnTo>
                  <a:lnTo>
                    <a:pt x="1150" y="2009"/>
                  </a:lnTo>
                  <a:lnTo>
                    <a:pt x="1150" y="2013"/>
                  </a:lnTo>
                  <a:lnTo>
                    <a:pt x="1150" y="2016"/>
                  </a:lnTo>
                  <a:lnTo>
                    <a:pt x="1152" y="2022"/>
                  </a:lnTo>
                  <a:lnTo>
                    <a:pt x="1150" y="2026"/>
                  </a:lnTo>
                  <a:lnTo>
                    <a:pt x="1149" y="2029"/>
                  </a:lnTo>
                  <a:lnTo>
                    <a:pt x="1147" y="2030"/>
                  </a:lnTo>
                  <a:lnTo>
                    <a:pt x="1149" y="2035"/>
                  </a:lnTo>
                  <a:lnTo>
                    <a:pt x="1146" y="2039"/>
                  </a:lnTo>
                  <a:lnTo>
                    <a:pt x="1144" y="2044"/>
                  </a:lnTo>
                  <a:lnTo>
                    <a:pt x="1143" y="2049"/>
                  </a:lnTo>
                  <a:lnTo>
                    <a:pt x="1146" y="2053"/>
                  </a:lnTo>
                  <a:lnTo>
                    <a:pt x="1146" y="2070"/>
                  </a:lnTo>
                  <a:lnTo>
                    <a:pt x="1146" y="2074"/>
                  </a:lnTo>
                  <a:lnTo>
                    <a:pt x="1143" y="2082"/>
                  </a:lnTo>
                  <a:lnTo>
                    <a:pt x="1140" y="2089"/>
                  </a:lnTo>
                  <a:lnTo>
                    <a:pt x="1137" y="2095"/>
                  </a:lnTo>
                  <a:lnTo>
                    <a:pt x="1135" y="2102"/>
                  </a:lnTo>
                  <a:lnTo>
                    <a:pt x="1133" y="2109"/>
                  </a:lnTo>
                  <a:lnTo>
                    <a:pt x="1133" y="2113"/>
                  </a:lnTo>
                  <a:lnTo>
                    <a:pt x="1132" y="2120"/>
                  </a:lnTo>
                  <a:lnTo>
                    <a:pt x="1132" y="2125"/>
                  </a:lnTo>
                  <a:lnTo>
                    <a:pt x="1132" y="2132"/>
                  </a:lnTo>
                  <a:lnTo>
                    <a:pt x="1135" y="2134"/>
                  </a:lnTo>
                  <a:lnTo>
                    <a:pt x="1139" y="2139"/>
                  </a:lnTo>
                  <a:lnTo>
                    <a:pt x="1140" y="2147"/>
                  </a:lnTo>
                  <a:lnTo>
                    <a:pt x="1142" y="2155"/>
                  </a:lnTo>
                  <a:lnTo>
                    <a:pt x="1144" y="2161"/>
                  </a:lnTo>
                  <a:lnTo>
                    <a:pt x="1143" y="2168"/>
                  </a:lnTo>
                  <a:lnTo>
                    <a:pt x="1143" y="2174"/>
                  </a:lnTo>
                  <a:lnTo>
                    <a:pt x="1143" y="2178"/>
                  </a:lnTo>
                  <a:lnTo>
                    <a:pt x="1144" y="2185"/>
                  </a:lnTo>
                  <a:lnTo>
                    <a:pt x="1137" y="2186"/>
                  </a:lnTo>
                  <a:lnTo>
                    <a:pt x="1130" y="2188"/>
                  </a:lnTo>
                  <a:lnTo>
                    <a:pt x="1128" y="2188"/>
                  </a:lnTo>
                  <a:lnTo>
                    <a:pt x="1125" y="2192"/>
                  </a:lnTo>
                  <a:lnTo>
                    <a:pt x="1126" y="2193"/>
                  </a:lnTo>
                  <a:lnTo>
                    <a:pt x="1128" y="2195"/>
                  </a:lnTo>
                  <a:lnTo>
                    <a:pt x="1125" y="2199"/>
                  </a:lnTo>
                  <a:lnTo>
                    <a:pt x="1122" y="2202"/>
                  </a:lnTo>
                  <a:lnTo>
                    <a:pt x="1119" y="2203"/>
                  </a:lnTo>
                  <a:lnTo>
                    <a:pt x="1118" y="2205"/>
                  </a:lnTo>
                  <a:lnTo>
                    <a:pt x="1118" y="2207"/>
                  </a:lnTo>
                  <a:lnTo>
                    <a:pt x="1118" y="2212"/>
                  </a:lnTo>
                  <a:lnTo>
                    <a:pt x="1115" y="2212"/>
                  </a:lnTo>
                  <a:lnTo>
                    <a:pt x="1111" y="2212"/>
                  </a:lnTo>
                  <a:lnTo>
                    <a:pt x="1108" y="2214"/>
                  </a:lnTo>
                  <a:lnTo>
                    <a:pt x="1105" y="2216"/>
                  </a:lnTo>
                  <a:lnTo>
                    <a:pt x="1111" y="2216"/>
                  </a:lnTo>
                  <a:lnTo>
                    <a:pt x="1187" y="2199"/>
                  </a:lnTo>
                  <a:lnTo>
                    <a:pt x="1289" y="2164"/>
                  </a:lnTo>
                  <a:lnTo>
                    <a:pt x="1347" y="2133"/>
                  </a:lnTo>
                  <a:lnTo>
                    <a:pt x="1403" y="2106"/>
                  </a:lnTo>
                  <a:lnTo>
                    <a:pt x="1462" y="2051"/>
                  </a:lnTo>
                  <a:lnTo>
                    <a:pt x="1524" y="2012"/>
                  </a:lnTo>
                  <a:lnTo>
                    <a:pt x="1611" y="2009"/>
                  </a:lnTo>
                  <a:lnTo>
                    <a:pt x="1648" y="1957"/>
                  </a:lnTo>
                  <a:lnTo>
                    <a:pt x="1677" y="1918"/>
                  </a:lnTo>
                  <a:lnTo>
                    <a:pt x="1675" y="1866"/>
                  </a:lnTo>
                  <a:lnTo>
                    <a:pt x="1631" y="1849"/>
                  </a:lnTo>
                  <a:lnTo>
                    <a:pt x="1593" y="1848"/>
                  </a:lnTo>
                  <a:lnTo>
                    <a:pt x="1580" y="1797"/>
                  </a:lnTo>
                  <a:lnTo>
                    <a:pt x="1549" y="1776"/>
                  </a:lnTo>
                  <a:lnTo>
                    <a:pt x="1530" y="1710"/>
                  </a:lnTo>
                  <a:lnTo>
                    <a:pt x="1576" y="1648"/>
                  </a:lnTo>
                  <a:lnTo>
                    <a:pt x="1542" y="1603"/>
                  </a:lnTo>
                  <a:lnTo>
                    <a:pt x="1497" y="1597"/>
                  </a:lnTo>
                  <a:lnTo>
                    <a:pt x="1462" y="1579"/>
                  </a:lnTo>
                  <a:lnTo>
                    <a:pt x="1414" y="1579"/>
                  </a:lnTo>
                  <a:lnTo>
                    <a:pt x="1419" y="1523"/>
                  </a:lnTo>
                  <a:lnTo>
                    <a:pt x="1417" y="1497"/>
                  </a:lnTo>
                  <a:lnTo>
                    <a:pt x="1575" y="1458"/>
                  </a:lnTo>
                  <a:close/>
                </a:path>
              </a:pathLst>
            </a:cu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xmlns="" id="{93A62A04-6EA3-475F-9ED0-965F5EDD9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917" y="4475784"/>
              <a:ext cx="1085850" cy="1054418"/>
            </a:xfrm>
            <a:custGeom>
              <a:avLst/>
              <a:gdLst/>
              <a:ahLst/>
              <a:cxnLst>
                <a:cxn ang="0">
                  <a:pos x="2053" y="1011"/>
                </a:cxn>
                <a:cxn ang="0">
                  <a:pos x="2098" y="934"/>
                </a:cxn>
                <a:cxn ang="0">
                  <a:pos x="2143" y="880"/>
                </a:cxn>
                <a:cxn ang="0">
                  <a:pos x="2206" y="841"/>
                </a:cxn>
                <a:cxn ang="0">
                  <a:pos x="2187" y="744"/>
                </a:cxn>
                <a:cxn ang="0">
                  <a:pos x="2244" y="669"/>
                </a:cxn>
                <a:cxn ang="0">
                  <a:pos x="2236" y="595"/>
                </a:cxn>
                <a:cxn ang="0">
                  <a:pos x="2154" y="472"/>
                </a:cxn>
                <a:cxn ang="0">
                  <a:pos x="1952" y="547"/>
                </a:cxn>
                <a:cxn ang="0">
                  <a:pos x="1679" y="572"/>
                </a:cxn>
                <a:cxn ang="0">
                  <a:pos x="1607" y="683"/>
                </a:cxn>
                <a:cxn ang="0">
                  <a:pos x="1620" y="806"/>
                </a:cxn>
                <a:cxn ang="0">
                  <a:pos x="1427" y="862"/>
                </a:cxn>
                <a:cxn ang="0">
                  <a:pos x="1310" y="972"/>
                </a:cxn>
                <a:cxn ang="0">
                  <a:pos x="1152" y="921"/>
                </a:cxn>
                <a:cxn ang="0">
                  <a:pos x="1069" y="734"/>
                </a:cxn>
                <a:cxn ang="0">
                  <a:pos x="1204" y="546"/>
                </a:cxn>
                <a:cxn ang="0">
                  <a:pos x="1368" y="465"/>
                </a:cxn>
                <a:cxn ang="0">
                  <a:pos x="1436" y="305"/>
                </a:cxn>
                <a:cxn ang="0">
                  <a:pos x="1368" y="212"/>
                </a:cxn>
                <a:cxn ang="0">
                  <a:pos x="1275" y="297"/>
                </a:cxn>
                <a:cxn ang="0">
                  <a:pos x="1099" y="347"/>
                </a:cxn>
                <a:cxn ang="0">
                  <a:pos x="1064" y="112"/>
                </a:cxn>
                <a:cxn ang="0">
                  <a:pos x="1008" y="171"/>
                </a:cxn>
                <a:cxn ang="0">
                  <a:pos x="973" y="157"/>
                </a:cxn>
                <a:cxn ang="0">
                  <a:pos x="820" y="526"/>
                </a:cxn>
                <a:cxn ang="0">
                  <a:pos x="880" y="884"/>
                </a:cxn>
                <a:cxn ang="0">
                  <a:pos x="783" y="1084"/>
                </a:cxn>
                <a:cxn ang="0">
                  <a:pos x="590" y="1038"/>
                </a:cxn>
                <a:cxn ang="0">
                  <a:pos x="391" y="1031"/>
                </a:cxn>
                <a:cxn ang="0">
                  <a:pos x="253" y="1142"/>
                </a:cxn>
                <a:cxn ang="0">
                  <a:pos x="77" y="1542"/>
                </a:cxn>
                <a:cxn ang="0">
                  <a:pos x="389" y="1984"/>
                </a:cxn>
                <a:cxn ang="0">
                  <a:pos x="568" y="2068"/>
                </a:cxn>
                <a:cxn ang="0">
                  <a:pos x="593" y="2065"/>
                </a:cxn>
                <a:cxn ang="0">
                  <a:pos x="610" y="2043"/>
                </a:cxn>
                <a:cxn ang="0">
                  <a:pos x="640" y="2030"/>
                </a:cxn>
                <a:cxn ang="0">
                  <a:pos x="669" y="2020"/>
                </a:cxn>
                <a:cxn ang="0">
                  <a:pos x="696" y="2015"/>
                </a:cxn>
                <a:cxn ang="0">
                  <a:pos x="720" y="2008"/>
                </a:cxn>
                <a:cxn ang="0">
                  <a:pos x="755" y="1995"/>
                </a:cxn>
                <a:cxn ang="0">
                  <a:pos x="811" y="1975"/>
                </a:cxn>
                <a:cxn ang="0">
                  <a:pos x="837" y="1933"/>
                </a:cxn>
                <a:cxn ang="0">
                  <a:pos x="862" y="1893"/>
                </a:cxn>
                <a:cxn ang="0">
                  <a:pos x="912" y="1904"/>
                </a:cxn>
                <a:cxn ang="0">
                  <a:pos x="973" y="1921"/>
                </a:cxn>
                <a:cxn ang="0">
                  <a:pos x="1017" y="1911"/>
                </a:cxn>
                <a:cxn ang="0">
                  <a:pos x="1053" y="1874"/>
                </a:cxn>
                <a:cxn ang="0">
                  <a:pos x="1088" y="1855"/>
                </a:cxn>
                <a:cxn ang="0">
                  <a:pos x="1104" y="1884"/>
                </a:cxn>
                <a:cxn ang="0">
                  <a:pos x="1130" y="1930"/>
                </a:cxn>
                <a:cxn ang="0">
                  <a:pos x="1160" y="1970"/>
                </a:cxn>
                <a:cxn ang="0">
                  <a:pos x="1150" y="2016"/>
                </a:cxn>
                <a:cxn ang="0">
                  <a:pos x="1146" y="2070"/>
                </a:cxn>
                <a:cxn ang="0">
                  <a:pos x="1132" y="2132"/>
                </a:cxn>
                <a:cxn ang="0">
                  <a:pos x="1137" y="2186"/>
                </a:cxn>
                <a:cxn ang="0">
                  <a:pos x="1118" y="2207"/>
                </a:cxn>
                <a:cxn ang="0">
                  <a:pos x="1403" y="2106"/>
                </a:cxn>
                <a:cxn ang="0">
                  <a:pos x="1549" y="1776"/>
                </a:cxn>
              </a:cxnLst>
              <a:rect l="0" t="0" r="r" b="b"/>
              <a:pathLst>
                <a:path w="2281" h="2216">
                  <a:moveTo>
                    <a:pt x="1974" y="1115"/>
                  </a:moveTo>
                  <a:lnTo>
                    <a:pt x="1983" y="1098"/>
                  </a:lnTo>
                  <a:lnTo>
                    <a:pt x="1984" y="1097"/>
                  </a:lnTo>
                  <a:lnTo>
                    <a:pt x="1995" y="1081"/>
                  </a:lnTo>
                  <a:lnTo>
                    <a:pt x="2007" y="1070"/>
                  </a:lnTo>
                  <a:lnTo>
                    <a:pt x="2018" y="1053"/>
                  </a:lnTo>
                  <a:lnTo>
                    <a:pt x="2019" y="1040"/>
                  </a:lnTo>
                  <a:lnTo>
                    <a:pt x="2023" y="1031"/>
                  </a:lnTo>
                  <a:lnTo>
                    <a:pt x="2040" y="1018"/>
                  </a:lnTo>
                  <a:lnTo>
                    <a:pt x="2053" y="1011"/>
                  </a:lnTo>
                  <a:lnTo>
                    <a:pt x="2059" y="1005"/>
                  </a:lnTo>
                  <a:lnTo>
                    <a:pt x="2060" y="1002"/>
                  </a:lnTo>
                  <a:lnTo>
                    <a:pt x="2064" y="994"/>
                  </a:lnTo>
                  <a:lnTo>
                    <a:pt x="2068" y="988"/>
                  </a:lnTo>
                  <a:lnTo>
                    <a:pt x="2070" y="984"/>
                  </a:lnTo>
                  <a:lnTo>
                    <a:pt x="2084" y="972"/>
                  </a:lnTo>
                  <a:lnTo>
                    <a:pt x="2092" y="960"/>
                  </a:lnTo>
                  <a:lnTo>
                    <a:pt x="2092" y="949"/>
                  </a:lnTo>
                  <a:lnTo>
                    <a:pt x="2094" y="939"/>
                  </a:lnTo>
                  <a:lnTo>
                    <a:pt x="2098" y="934"/>
                  </a:lnTo>
                  <a:lnTo>
                    <a:pt x="2105" y="925"/>
                  </a:lnTo>
                  <a:lnTo>
                    <a:pt x="2109" y="918"/>
                  </a:lnTo>
                  <a:lnTo>
                    <a:pt x="2111" y="905"/>
                  </a:lnTo>
                  <a:lnTo>
                    <a:pt x="2112" y="894"/>
                  </a:lnTo>
                  <a:lnTo>
                    <a:pt x="2113" y="893"/>
                  </a:lnTo>
                  <a:lnTo>
                    <a:pt x="2113" y="889"/>
                  </a:lnTo>
                  <a:lnTo>
                    <a:pt x="2115" y="886"/>
                  </a:lnTo>
                  <a:lnTo>
                    <a:pt x="2122" y="882"/>
                  </a:lnTo>
                  <a:lnTo>
                    <a:pt x="2137" y="876"/>
                  </a:lnTo>
                  <a:lnTo>
                    <a:pt x="2143" y="880"/>
                  </a:lnTo>
                  <a:lnTo>
                    <a:pt x="2146" y="884"/>
                  </a:lnTo>
                  <a:lnTo>
                    <a:pt x="2157" y="884"/>
                  </a:lnTo>
                  <a:lnTo>
                    <a:pt x="2161" y="879"/>
                  </a:lnTo>
                  <a:lnTo>
                    <a:pt x="2165" y="873"/>
                  </a:lnTo>
                  <a:lnTo>
                    <a:pt x="2174" y="873"/>
                  </a:lnTo>
                  <a:lnTo>
                    <a:pt x="2184" y="869"/>
                  </a:lnTo>
                  <a:lnTo>
                    <a:pt x="2188" y="862"/>
                  </a:lnTo>
                  <a:lnTo>
                    <a:pt x="2199" y="852"/>
                  </a:lnTo>
                  <a:lnTo>
                    <a:pt x="2201" y="851"/>
                  </a:lnTo>
                  <a:lnTo>
                    <a:pt x="2206" y="841"/>
                  </a:lnTo>
                  <a:lnTo>
                    <a:pt x="2213" y="827"/>
                  </a:lnTo>
                  <a:lnTo>
                    <a:pt x="2217" y="814"/>
                  </a:lnTo>
                  <a:lnTo>
                    <a:pt x="2219" y="803"/>
                  </a:lnTo>
                  <a:lnTo>
                    <a:pt x="2220" y="797"/>
                  </a:lnTo>
                  <a:lnTo>
                    <a:pt x="2215" y="782"/>
                  </a:lnTo>
                  <a:lnTo>
                    <a:pt x="2210" y="769"/>
                  </a:lnTo>
                  <a:lnTo>
                    <a:pt x="2208" y="762"/>
                  </a:lnTo>
                  <a:lnTo>
                    <a:pt x="2201" y="756"/>
                  </a:lnTo>
                  <a:lnTo>
                    <a:pt x="2194" y="751"/>
                  </a:lnTo>
                  <a:lnTo>
                    <a:pt x="2187" y="744"/>
                  </a:lnTo>
                  <a:lnTo>
                    <a:pt x="2185" y="737"/>
                  </a:lnTo>
                  <a:lnTo>
                    <a:pt x="2187" y="731"/>
                  </a:lnTo>
                  <a:lnTo>
                    <a:pt x="2188" y="723"/>
                  </a:lnTo>
                  <a:lnTo>
                    <a:pt x="2192" y="713"/>
                  </a:lnTo>
                  <a:lnTo>
                    <a:pt x="2199" y="703"/>
                  </a:lnTo>
                  <a:lnTo>
                    <a:pt x="2205" y="695"/>
                  </a:lnTo>
                  <a:lnTo>
                    <a:pt x="2213" y="686"/>
                  </a:lnTo>
                  <a:lnTo>
                    <a:pt x="2224" y="682"/>
                  </a:lnTo>
                  <a:lnTo>
                    <a:pt x="2234" y="675"/>
                  </a:lnTo>
                  <a:lnTo>
                    <a:pt x="2244" y="669"/>
                  </a:lnTo>
                  <a:lnTo>
                    <a:pt x="2253" y="658"/>
                  </a:lnTo>
                  <a:lnTo>
                    <a:pt x="2255" y="648"/>
                  </a:lnTo>
                  <a:lnTo>
                    <a:pt x="2258" y="640"/>
                  </a:lnTo>
                  <a:lnTo>
                    <a:pt x="2257" y="630"/>
                  </a:lnTo>
                  <a:lnTo>
                    <a:pt x="2247" y="630"/>
                  </a:lnTo>
                  <a:lnTo>
                    <a:pt x="2237" y="627"/>
                  </a:lnTo>
                  <a:lnTo>
                    <a:pt x="2229" y="621"/>
                  </a:lnTo>
                  <a:lnTo>
                    <a:pt x="2232" y="612"/>
                  </a:lnTo>
                  <a:lnTo>
                    <a:pt x="2234" y="602"/>
                  </a:lnTo>
                  <a:lnTo>
                    <a:pt x="2236" y="595"/>
                  </a:lnTo>
                  <a:lnTo>
                    <a:pt x="2243" y="590"/>
                  </a:lnTo>
                  <a:lnTo>
                    <a:pt x="2253" y="583"/>
                  </a:lnTo>
                  <a:lnTo>
                    <a:pt x="2261" y="579"/>
                  </a:lnTo>
                  <a:lnTo>
                    <a:pt x="2268" y="574"/>
                  </a:lnTo>
                  <a:lnTo>
                    <a:pt x="2275" y="548"/>
                  </a:lnTo>
                  <a:lnTo>
                    <a:pt x="2281" y="544"/>
                  </a:lnTo>
                  <a:lnTo>
                    <a:pt x="2274" y="536"/>
                  </a:lnTo>
                  <a:lnTo>
                    <a:pt x="2262" y="522"/>
                  </a:lnTo>
                  <a:lnTo>
                    <a:pt x="2216" y="526"/>
                  </a:lnTo>
                  <a:lnTo>
                    <a:pt x="2154" y="472"/>
                  </a:lnTo>
                  <a:lnTo>
                    <a:pt x="2146" y="448"/>
                  </a:lnTo>
                  <a:lnTo>
                    <a:pt x="2120" y="444"/>
                  </a:lnTo>
                  <a:lnTo>
                    <a:pt x="2075" y="439"/>
                  </a:lnTo>
                  <a:lnTo>
                    <a:pt x="2068" y="448"/>
                  </a:lnTo>
                  <a:lnTo>
                    <a:pt x="2057" y="478"/>
                  </a:lnTo>
                  <a:lnTo>
                    <a:pt x="2043" y="502"/>
                  </a:lnTo>
                  <a:lnTo>
                    <a:pt x="2018" y="513"/>
                  </a:lnTo>
                  <a:lnTo>
                    <a:pt x="1992" y="520"/>
                  </a:lnTo>
                  <a:lnTo>
                    <a:pt x="1974" y="536"/>
                  </a:lnTo>
                  <a:lnTo>
                    <a:pt x="1952" y="547"/>
                  </a:lnTo>
                  <a:lnTo>
                    <a:pt x="1933" y="576"/>
                  </a:lnTo>
                  <a:lnTo>
                    <a:pt x="1918" y="602"/>
                  </a:lnTo>
                  <a:lnTo>
                    <a:pt x="1891" y="614"/>
                  </a:lnTo>
                  <a:lnTo>
                    <a:pt x="1863" y="621"/>
                  </a:lnTo>
                  <a:lnTo>
                    <a:pt x="1841" y="633"/>
                  </a:lnTo>
                  <a:lnTo>
                    <a:pt x="1800" y="626"/>
                  </a:lnTo>
                  <a:lnTo>
                    <a:pt x="1780" y="617"/>
                  </a:lnTo>
                  <a:lnTo>
                    <a:pt x="1760" y="612"/>
                  </a:lnTo>
                  <a:lnTo>
                    <a:pt x="1717" y="593"/>
                  </a:lnTo>
                  <a:lnTo>
                    <a:pt x="1679" y="572"/>
                  </a:lnTo>
                  <a:lnTo>
                    <a:pt x="1676" y="571"/>
                  </a:lnTo>
                  <a:lnTo>
                    <a:pt x="1649" y="576"/>
                  </a:lnTo>
                  <a:lnTo>
                    <a:pt x="1631" y="575"/>
                  </a:lnTo>
                  <a:lnTo>
                    <a:pt x="1617" y="595"/>
                  </a:lnTo>
                  <a:lnTo>
                    <a:pt x="1586" y="595"/>
                  </a:lnTo>
                  <a:lnTo>
                    <a:pt x="1564" y="624"/>
                  </a:lnTo>
                  <a:lnTo>
                    <a:pt x="1578" y="650"/>
                  </a:lnTo>
                  <a:lnTo>
                    <a:pt x="1582" y="659"/>
                  </a:lnTo>
                  <a:lnTo>
                    <a:pt x="1583" y="675"/>
                  </a:lnTo>
                  <a:lnTo>
                    <a:pt x="1607" y="683"/>
                  </a:lnTo>
                  <a:lnTo>
                    <a:pt x="1614" y="686"/>
                  </a:lnTo>
                  <a:lnTo>
                    <a:pt x="1628" y="702"/>
                  </a:lnTo>
                  <a:lnTo>
                    <a:pt x="1662" y="711"/>
                  </a:lnTo>
                  <a:lnTo>
                    <a:pt x="1656" y="765"/>
                  </a:lnTo>
                  <a:lnTo>
                    <a:pt x="1632" y="765"/>
                  </a:lnTo>
                  <a:lnTo>
                    <a:pt x="1630" y="782"/>
                  </a:lnTo>
                  <a:lnTo>
                    <a:pt x="1641" y="782"/>
                  </a:lnTo>
                  <a:lnTo>
                    <a:pt x="1649" y="797"/>
                  </a:lnTo>
                  <a:lnTo>
                    <a:pt x="1621" y="830"/>
                  </a:lnTo>
                  <a:lnTo>
                    <a:pt x="1620" y="806"/>
                  </a:lnTo>
                  <a:lnTo>
                    <a:pt x="1610" y="793"/>
                  </a:lnTo>
                  <a:lnTo>
                    <a:pt x="1607" y="794"/>
                  </a:lnTo>
                  <a:lnTo>
                    <a:pt x="1597" y="803"/>
                  </a:lnTo>
                  <a:lnTo>
                    <a:pt x="1589" y="835"/>
                  </a:lnTo>
                  <a:lnTo>
                    <a:pt x="1542" y="842"/>
                  </a:lnTo>
                  <a:lnTo>
                    <a:pt x="1530" y="872"/>
                  </a:lnTo>
                  <a:lnTo>
                    <a:pt x="1507" y="876"/>
                  </a:lnTo>
                  <a:lnTo>
                    <a:pt x="1474" y="873"/>
                  </a:lnTo>
                  <a:lnTo>
                    <a:pt x="1445" y="863"/>
                  </a:lnTo>
                  <a:lnTo>
                    <a:pt x="1427" y="862"/>
                  </a:lnTo>
                  <a:lnTo>
                    <a:pt x="1417" y="872"/>
                  </a:lnTo>
                  <a:lnTo>
                    <a:pt x="1407" y="889"/>
                  </a:lnTo>
                  <a:lnTo>
                    <a:pt x="1409" y="911"/>
                  </a:lnTo>
                  <a:lnTo>
                    <a:pt x="1412" y="945"/>
                  </a:lnTo>
                  <a:lnTo>
                    <a:pt x="1414" y="974"/>
                  </a:lnTo>
                  <a:lnTo>
                    <a:pt x="1382" y="976"/>
                  </a:lnTo>
                  <a:lnTo>
                    <a:pt x="1379" y="973"/>
                  </a:lnTo>
                  <a:lnTo>
                    <a:pt x="1362" y="966"/>
                  </a:lnTo>
                  <a:lnTo>
                    <a:pt x="1334" y="959"/>
                  </a:lnTo>
                  <a:lnTo>
                    <a:pt x="1310" y="972"/>
                  </a:lnTo>
                  <a:lnTo>
                    <a:pt x="1308" y="974"/>
                  </a:lnTo>
                  <a:lnTo>
                    <a:pt x="1302" y="976"/>
                  </a:lnTo>
                  <a:lnTo>
                    <a:pt x="1285" y="976"/>
                  </a:lnTo>
                  <a:lnTo>
                    <a:pt x="1256" y="976"/>
                  </a:lnTo>
                  <a:lnTo>
                    <a:pt x="1246" y="957"/>
                  </a:lnTo>
                  <a:lnTo>
                    <a:pt x="1232" y="936"/>
                  </a:lnTo>
                  <a:lnTo>
                    <a:pt x="1223" y="934"/>
                  </a:lnTo>
                  <a:lnTo>
                    <a:pt x="1188" y="928"/>
                  </a:lnTo>
                  <a:lnTo>
                    <a:pt x="1187" y="928"/>
                  </a:lnTo>
                  <a:lnTo>
                    <a:pt x="1152" y="921"/>
                  </a:lnTo>
                  <a:lnTo>
                    <a:pt x="1115" y="917"/>
                  </a:lnTo>
                  <a:lnTo>
                    <a:pt x="1108" y="910"/>
                  </a:lnTo>
                  <a:lnTo>
                    <a:pt x="1105" y="883"/>
                  </a:lnTo>
                  <a:lnTo>
                    <a:pt x="1070" y="887"/>
                  </a:lnTo>
                  <a:lnTo>
                    <a:pt x="1035" y="893"/>
                  </a:lnTo>
                  <a:lnTo>
                    <a:pt x="1043" y="859"/>
                  </a:lnTo>
                  <a:lnTo>
                    <a:pt x="1060" y="824"/>
                  </a:lnTo>
                  <a:lnTo>
                    <a:pt x="1063" y="818"/>
                  </a:lnTo>
                  <a:lnTo>
                    <a:pt x="1078" y="779"/>
                  </a:lnTo>
                  <a:lnTo>
                    <a:pt x="1069" y="734"/>
                  </a:lnTo>
                  <a:lnTo>
                    <a:pt x="1080" y="709"/>
                  </a:lnTo>
                  <a:lnTo>
                    <a:pt x="1095" y="723"/>
                  </a:lnTo>
                  <a:lnTo>
                    <a:pt x="1118" y="693"/>
                  </a:lnTo>
                  <a:lnTo>
                    <a:pt x="1178" y="692"/>
                  </a:lnTo>
                  <a:lnTo>
                    <a:pt x="1175" y="679"/>
                  </a:lnTo>
                  <a:lnTo>
                    <a:pt x="1177" y="675"/>
                  </a:lnTo>
                  <a:lnTo>
                    <a:pt x="1178" y="626"/>
                  </a:lnTo>
                  <a:lnTo>
                    <a:pt x="1167" y="606"/>
                  </a:lnTo>
                  <a:lnTo>
                    <a:pt x="1168" y="589"/>
                  </a:lnTo>
                  <a:lnTo>
                    <a:pt x="1204" y="546"/>
                  </a:lnTo>
                  <a:lnTo>
                    <a:pt x="1206" y="541"/>
                  </a:lnTo>
                  <a:lnTo>
                    <a:pt x="1243" y="488"/>
                  </a:lnTo>
                  <a:lnTo>
                    <a:pt x="1263" y="481"/>
                  </a:lnTo>
                  <a:lnTo>
                    <a:pt x="1264" y="481"/>
                  </a:lnTo>
                  <a:lnTo>
                    <a:pt x="1274" y="477"/>
                  </a:lnTo>
                  <a:lnTo>
                    <a:pt x="1279" y="472"/>
                  </a:lnTo>
                  <a:lnTo>
                    <a:pt x="1284" y="471"/>
                  </a:lnTo>
                  <a:lnTo>
                    <a:pt x="1309" y="458"/>
                  </a:lnTo>
                  <a:lnTo>
                    <a:pt x="1354" y="468"/>
                  </a:lnTo>
                  <a:lnTo>
                    <a:pt x="1368" y="465"/>
                  </a:lnTo>
                  <a:lnTo>
                    <a:pt x="1384" y="463"/>
                  </a:lnTo>
                  <a:lnTo>
                    <a:pt x="1388" y="426"/>
                  </a:lnTo>
                  <a:lnTo>
                    <a:pt x="1406" y="420"/>
                  </a:lnTo>
                  <a:lnTo>
                    <a:pt x="1409" y="398"/>
                  </a:lnTo>
                  <a:lnTo>
                    <a:pt x="1386" y="392"/>
                  </a:lnTo>
                  <a:lnTo>
                    <a:pt x="1388" y="377"/>
                  </a:lnTo>
                  <a:lnTo>
                    <a:pt x="1402" y="375"/>
                  </a:lnTo>
                  <a:lnTo>
                    <a:pt x="1402" y="347"/>
                  </a:lnTo>
                  <a:lnTo>
                    <a:pt x="1419" y="326"/>
                  </a:lnTo>
                  <a:lnTo>
                    <a:pt x="1436" y="305"/>
                  </a:lnTo>
                  <a:lnTo>
                    <a:pt x="1437" y="302"/>
                  </a:lnTo>
                  <a:lnTo>
                    <a:pt x="1437" y="287"/>
                  </a:lnTo>
                  <a:lnTo>
                    <a:pt x="1412" y="284"/>
                  </a:lnTo>
                  <a:lnTo>
                    <a:pt x="1398" y="269"/>
                  </a:lnTo>
                  <a:lnTo>
                    <a:pt x="1367" y="267"/>
                  </a:lnTo>
                  <a:lnTo>
                    <a:pt x="1353" y="283"/>
                  </a:lnTo>
                  <a:lnTo>
                    <a:pt x="1341" y="270"/>
                  </a:lnTo>
                  <a:lnTo>
                    <a:pt x="1357" y="264"/>
                  </a:lnTo>
                  <a:lnTo>
                    <a:pt x="1362" y="238"/>
                  </a:lnTo>
                  <a:lnTo>
                    <a:pt x="1368" y="212"/>
                  </a:lnTo>
                  <a:lnTo>
                    <a:pt x="1337" y="202"/>
                  </a:lnTo>
                  <a:lnTo>
                    <a:pt x="1323" y="195"/>
                  </a:lnTo>
                  <a:lnTo>
                    <a:pt x="1272" y="149"/>
                  </a:lnTo>
                  <a:lnTo>
                    <a:pt x="1239" y="202"/>
                  </a:lnTo>
                  <a:lnTo>
                    <a:pt x="1254" y="247"/>
                  </a:lnTo>
                  <a:lnTo>
                    <a:pt x="1267" y="247"/>
                  </a:lnTo>
                  <a:lnTo>
                    <a:pt x="1267" y="266"/>
                  </a:lnTo>
                  <a:lnTo>
                    <a:pt x="1268" y="271"/>
                  </a:lnTo>
                  <a:lnTo>
                    <a:pt x="1277" y="295"/>
                  </a:lnTo>
                  <a:lnTo>
                    <a:pt x="1275" y="297"/>
                  </a:lnTo>
                  <a:lnTo>
                    <a:pt x="1260" y="312"/>
                  </a:lnTo>
                  <a:lnTo>
                    <a:pt x="1239" y="314"/>
                  </a:lnTo>
                  <a:lnTo>
                    <a:pt x="1220" y="381"/>
                  </a:lnTo>
                  <a:lnTo>
                    <a:pt x="1218" y="380"/>
                  </a:lnTo>
                  <a:lnTo>
                    <a:pt x="1164" y="360"/>
                  </a:lnTo>
                  <a:lnTo>
                    <a:pt x="1156" y="375"/>
                  </a:lnTo>
                  <a:lnTo>
                    <a:pt x="1153" y="375"/>
                  </a:lnTo>
                  <a:lnTo>
                    <a:pt x="1101" y="374"/>
                  </a:lnTo>
                  <a:lnTo>
                    <a:pt x="1099" y="360"/>
                  </a:lnTo>
                  <a:lnTo>
                    <a:pt x="1099" y="347"/>
                  </a:lnTo>
                  <a:lnTo>
                    <a:pt x="1102" y="295"/>
                  </a:lnTo>
                  <a:lnTo>
                    <a:pt x="1132" y="205"/>
                  </a:lnTo>
                  <a:lnTo>
                    <a:pt x="1136" y="193"/>
                  </a:lnTo>
                  <a:lnTo>
                    <a:pt x="1147" y="139"/>
                  </a:lnTo>
                  <a:lnTo>
                    <a:pt x="1129" y="136"/>
                  </a:lnTo>
                  <a:lnTo>
                    <a:pt x="1128" y="122"/>
                  </a:lnTo>
                  <a:lnTo>
                    <a:pt x="1092" y="118"/>
                  </a:lnTo>
                  <a:lnTo>
                    <a:pt x="1088" y="117"/>
                  </a:lnTo>
                  <a:lnTo>
                    <a:pt x="1071" y="108"/>
                  </a:lnTo>
                  <a:lnTo>
                    <a:pt x="1064" y="112"/>
                  </a:lnTo>
                  <a:lnTo>
                    <a:pt x="1052" y="181"/>
                  </a:lnTo>
                  <a:lnTo>
                    <a:pt x="1040" y="245"/>
                  </a:lnTo>
                  <a:lnTo>
                    <a:pt x="1028" y="288"/>
                  </a:lnTo>
                  <a:lnTo>
                    <a:pt x="1012" y="337"/>
                  </a:lnTo>
                  <a:lnTo>
                    <a:pt x="998" y="318"/>
                  </a:lnTo>
                  <a:lnTo>
                    <a:pt x="1004" y="269"/>
                  </a:lnTo>
                  <a:lnTo>
                    <a:pt x="1007" y="214"/>
                  </a:lnTo>
                  <a:lnTo>
                    <a:pt x="1007" y="204"/>
                  </a:lnTo>
                  <a:lnTo>
                    <a:pt x="1001" y="181"/>
                  </a:lnTo>
                  <a:lnTo>
                    <a:pt x="1008" y="171"/>
                  </a:lnTo>
                  <a:lnTo>
                    <a:pt x="1017" y="171"/>
                  </a:lnTo>
                  <a:lnTo>
                    <a:pt x="1015" y="129"/>
                  </a:lnTo>
                  <a:lnTo>
                    <a:pt x="1011" y="121"/>
                  </a:lnTo>
                  <a:lnTo>
                    <a:pt x="1056" y="97"/>
                  </a:lnTo>
                  <a:lnTo>
                    <a:pt x="1059" y="31"/>
                  </a:lnTo>
                  <a:lnTo>
                    <a:pt x="934" y="0"/>
                  </a:lnTo>
                  <a:lnTo>
                    <a:pt x="928" y="20"/>
                  </a:lnTo>
                  <a:lnTo>
                    <a:pt x="927" y="134"/>
                  </a:lnTo>
                  <a:lnTo>
                    <a:pt x="950" y="143"/>
                  </a:lnTo>
                  <a:lnTo>
                    <a:pt x="973" y="157"/>
                  </a:lnTo>
                  <a:lnTo>
                    <a:pt x="969" y="204"/>
                  </a:lnTo>
                  <a:lnTo>
                    <a:pt x="957" y="221"/>
                  </a:lnTo>
                  <a:lnTo>
                    <a:pt x="945" y="243"/>
                  </a:lnTo>
                  <a:lnTo>
                    <a:pt x="914" y="245"/>
                  </a:lnTo>
                  <a:lnTo>
                    <a:pt x="872" y="249"/>
                  </a:lnTo>
                  <a:lnTo>
                    <a:pt x="765" y="301"/>
                  </a:lnTo>
                  <a:lnTo>
                    <a:pt x="735" y="396"/>
                  </a:lnTo>
                  <a:lnTo>
                    <a:pt x="744" y="415"/>
                  </a:lnTo>
                  <a:lnTo>
                    <a:pt x="777" y="493"/>
                  </a:lnTo>
                  <a:lnTo>
                    <a:pt x="820" y="526"/>
                  </a:lnTo>
                  <a:lnTo>
                    <a:pt x="842" y="544"/>
                  </a:lnTo>
                  <a:lnTo>
                    <a:pt x="834" y="605"/>
                  </a:lnTo>
                  <a:lnTo>
                    <a:pt x="841" y="645"/>
                  </a:lnTo>
                  <a:lnTo>
                    <a:pt x="842" y="655"/>
                  </a:lnTo>
                  <a:lnTo>
                    <a:pt x="828" y="675"/>
                  </a:lnTo>
                  <a:lnTo>
                    <a:pt x="818" y="695"/>
                  </a:lnTo>
                  <a:lnTo>
                    <a:pt x="942" y="790"/>
                  </a:lnTo>
                  <a:lnTo>
                    <a:pt x="927" y="855"/>
                  </a:lnTo>
                  <a:lnTo>
                    <a:pt x="883" y="884"/>
                  </a:lnTo>
                  <a:lnTo>
                    <a:pt x="880" y="884"/>
                  </a:lnTo>
                  <a:lnTo>
                    <a:pt x="811" y="889"/>
                  </a:lnTo>
                  <a:lnTo>
                    <a:pt x="794" y="903"/>
                  </a:lnTo>
                  <a:lnTo>
                    <a:pt x="796" y="931"/>
                  </a:lnTo>
                  <a:lnTo>
                    <a:pt x="811" y="946"/>
                  </a:lnTo>
                  <a:lnTo>
                    <a:pt x="799" y="980"/>
                  </a:lnTo>
                  <a:lnTo>
                    <a:pt x="803" y="1015"/>
                  </a:lnTo>
                  <a:lnTo>
                    <a:pt x="800" y="1021"/>
                  </a:lnTo>
                  <a:lnTo>
                    <a:pt x="789" y="1035"/>
                  </a:lnTo>
                  <a:lnTo>
                    <a:pt x="783" y="1076"/>
                  </a:lnTo>
                  <a:lnTo>
                    <a:pt x="783" y="1084"/>
                  </a:lnTo>
                  <a:lnTo>
                    <a:pt x="779" y="1092"/>
                  </a:lnTo>
                  <a:lnTo>
                    <a:pt x="766" y="1118"/>
                  </a:lnTo>
                  <a:lnTo>
                    <a:pt x="769" y="1170"/>
                  </a:lnTo>
                  <a:lnTo>
                    <a:pt x="769" y="1180"/>
                  </a:lnTo>
                  <a:lnTo>
                    <a:pt x="720" y="1139"/>
                  </a:lnTo>
                  <a:lnTo>
                    <a:pt x="703" y="1107"/>
                  </a:lnTo>
                  <a:lnTo>
                    <a:pt x="679" y="1102"/>
                  </a:lnTo>
                  <a:lnTo>
                    <a:pt x="617" y="1032"/>
                  </a:lnTo>
                  <a:lnTo>
                    <a:pt x="593" y="1036"/>
                  </a:lnTo>
                  <a:lnTo>
                    <a:pt x="590" y="1038"/>
                  </a:lnTo>
                  <a:lnTo>
                    <a:pt x="559" y="1015"/>
                  </a:lnTo>
                  <a:lnTo>
                    <a:pt x="530" y="986"/>
                  </a:lnTo>
                  <a:lnTo>
                    <a:pt x="503" y="979"/>
                  </a:lnTo>
                  <a:lnTo>
                    <a:pt x="498" y="979"/>
                  </a:lnTo>
                  <a:lnTo>
                    <a:pt x="468" y="983"/>
                  </a:lnTo>
                  <a:lnTo>
                    <a:pt x="446" y="995"/>
                  </a:lnTo>
                  <a:lnTo>
                    <a:pt x="440" y="1014"/>
                  </a:lnTo>
                  <a:lnTo>
                    <a:pt x="413" y="1022"/>
                  </a:lnTo>
                  <a:lnTo>
                    <a:pt x="410" y="1024"/>
                  </a:lnTo>
                  <a:lnTo>
                    <a:pt x="391" y="1031"/>
                  </a:lnTo>
                  <a:lnTo>
                    <a:pt x="367" y="1028"/>
                  </a:lnTo>
                  <a:lnTo>
                    <a:pt x="356" y="1021"/>
                  </a:lnTo>
                  <a:lnTo>
                    <a:pt x="344" y="1029"/>
                  </a:lnTo>
                  <a:lnTo>
                    <a:pt x="343" y="1029"/>
                  </a:lnTo>
                  <a:lnTo>
                    <a:pt x="326" y="1035"/>
                  </a:lnTo>
                  <a:lnTo>
                    <a:pt x="309" y="1054"/>
                  </a:lnTo>
                  <a:lnTo>
                    <a:pt x="294" y="1077"/>
                  </a:lnTo>
                  <a:lnTo>
                    <a:pt x="277" y="1098"/>
                  </a:lnTo>
                  <a:lnTo>
                    <a:pt x="264" y="1118"/>
                  </a:lnTo>
                  <a:lnTo>
                    <a:pt x="253" y="1142"/>
                  </a:lnTo>
                  <a:lnTo>
                    <a:pt x="246" y="1150"/>
                  </a:lnTo>
                  <a:lnTo>
                    <a:pt x="223" y="1160"/>
                  </a:lnTo>
                  <a:lnTo>
                    <a:pt x="216" y="1180"/>
                  </a:lnTo>
                  <a:lnTo>
                    <a:pt x="222" y="1256"/>
                  </a:lnTo>
                  <a:lnTo>
                    <a:pt x="177" y="1292"/>
                  </a:lnTo>
                  <a:lnTo>
                    <a:pt x="115" y="1295"/>
                  </a:lnTo>
                  <a:lnTo>
                    <a:pt x="38" y="1309"/>
                  </a:lnTo>
                  <a:lnTo>
                    <a:pt x="0" y="1351"/>
                  </a:lnTo>
                  <a:lnTo>
                    <a:pt x="46" y="1440"/>
                  </a:lnTo>
                  <a:lnTo>
                    <a:pt x="77" y="1542"/>
                  </a:lnTo>
                  <a:lnTo>
                    <a:pt x="143" y="1652"/>
                  </a:lnTo>
                  <a:lnTo>
                    <a:pt x="173" y="1701"/>
                  </a:lnTo>
                  <a:lnTo>
                    <a:pt x="202" y="1745"/>
                  </a:lnTo>
                  <a:lnTo>
                    <a:pt x="243" y="1780"/>
                  </a:lnTo>
                  <a:lnTo>
                    <a:pt x="273" y="1815"/>
                  </a:lnTo>
                  <a:lnTo>
                    <a:pt x="311" y="1839"/>
                  </a:lnTo>
                  <a:lnTo>
                    <a:pt x="325" y="1881"/>
                  </a:lnTo>
                  <a:lnTo>
                    <a:pt x="353" y="1915"/>
                  </a:lnTo>
                  <a:lnTo>
                    <a:pt x="368" y="1935"/>
                  </a:lnTo>
                  <a:lnTo>
                    <a:pt x="389" y="1984"/>
                  </a:lnTo>
                  <a:lnTo>
                    <a:pt x="451" y="2011"/>
                  </a:lnTo>
                  <a:lnTo>
                    <a:pt x="469" y="1998"/>
                  </a:lnTo>
                  <a:lnTo>
                    <a:pt x="491" y="2023"/>
                  </a:lnTo>
                  <a:lnTo>
                    <a:pt x="506" y="2033"/>
                  </a:lnTo>
                  <a:lnTo>
                    <a:pt x="526" y="2027"/>
                  </a:lnTo>
                  <a:lnTo>
                    <a:pt x="517" y="2049"/>
                  </a:lnTo>
                  <a:lnTo>
                    <a:pt x="565" y="2074"/>
                  </a:lnTo>
                  <a:lnTo>
                    <a:pt x="567" y="2072"/>
                  </a:lnTo>
                  <a:lnTo>
                    <a:pt x="567" y="2070"/>
                  </a:lnTo>
                  <a:lnTo>
                    <a:pt x="568" y="2068"/>
                  </a:lnTo>
                  <a:lnTo>
                    <a:pt x="568" y="2065"/>
                  </a:lnTo>
                  <a:lnTo>
                    <a:pt x="568" y="2063"/>
                  </a:lnTo>
                  <a:lnTo>
                    <a:pt x="569" y="2063"/>
                  </a:lnTo>
                  <a:lnTo>
                    <a:pt x="574" y="2063"/>
                  </a:lnTo>
                  <a:lnTo>
                    <a:pt x="576" y="2064"/>
                  </a:lnTo>
                  <a:lnTo>
                    <a:pt x="579" y="2064"/>
                  </a:lnTo>
                  <a:lnTo>
                    <a:pt x="582" y="2064"/>
                  </a:lnTo>
                  <a:lnTo>
                    <a:pt x="586" y="2065"/>
                  </a:lnTo>
                  <a:lnTo>
                    <a:pt x="588" y="2065"/>
                  </a:lnTo>
                  <a:lnTo>
                    <a:pt x="593" y="2065"/>
                  </a:lnTo>
                  <a:lnTo>
                    <a:pt x="593" y="2063"/>
                  </a:lnTo>
                  <a:lnTo>
                    <a:pt x="596" y="2063"/>
                  </a:lnTo>
                  <a:lnTo>
                    <a:pt x="599" y="2064"/>
                  </a:lnTo>
                  <a:lnTo>
                    <a:pt x="603" y="2064"/>
                  </a:lnTo>
                  <a:lnTo>
                    <a:pt x="606" y="2061"/>
                  </a:lnTo>
                  <a:lnTo>
                    <a:pt x="609" y="2057"/>
                  </a:lnTo>
                  <a:lnTo>
                    <a:pt x="610" y="2053"/>
                  </a:lnTo>
                  <a:lnTo>
                    <a:pt x="610" y="2049"/>
                  </a:lnTo>
                  <a:lnTo>
                    <a:pt x="609" y="2047"/>
                  </a:lnTo>
                  <a:lnTo>
                    <a:pt x="610" y="2043"/>
                  </a:lnTo>
                  <a:lnTo>
                    <a:pt x="613" y="2039"/>
                  </a:lnTo>
                  <a:lnTo>
                    <a:pt x="616" y="2035"/>
                  </a:lnTo>
                  <a:lnTo>
                    <a:pt x="619" y="2032"/>
                  </a:lnTo>
                  <a:lnTo>
                    <a:pt x="621" y="2030"/>
                  </a:lnTo>
                  <a:lnTo>
                    <a:pt x="623" y="2029"/>
                  </a:lnTo>
                  <a:lnTo>
                    <a:pt x="626" y="2029"/>
                  </a:lnTo>
                  <a:lnTo>
                    <a:pt x="630" y="2029"/>
                  </a:lnTo>
                  <a:lnTo>
                    <a:pt x="633" y="2030"/>
                  </a:lnTo>
                  <a:lnTo>
                    <a:pt x="637" y="2030"/>
                  </a:lnTo>
                  <a:lnTo>
                    <a:pt x="640" y="2030"/>
                  </a:lnTo>
                  <a:lnTo>
                    <a:pt x="645" y="2036"/>
                  </a:lnTo>
                  <a:lnTo>
                    <a:pt x="649" y="2039"/>
                  </a:lnTo>
                  <a:lnTo>
                    <a:pt x="655" y="2040"/>
                  </a:lnTo>
                  <a:lnTo>
                    <a:pt x="661" y="2037"/>
                  </a:lnTo>
                  <a:lnTo>
                    <a:pt x="661" y="2035"/>
                  </a:lnTo>
                  <a:lnTo>
                    <a:pt x="661" y="2030"/>
                  </a:lnTo>
                  <a:lnTo>
                    <a:pt x="661" y="2026"/>
                  </a:lnTo>
                  <a:lnTo>
                    <a:pt x="664" y="2025"/>
                  </a:lnTo>
                  <a:lnTo>
                    <a:pt x="668" y="2023"/>
                  </a:lnTo>
                  <a:lnTo>
                    <a:pt x="669" y="2020"/>
                  </a:lnTo>
                  <a:lnTo>
                    <a:pt x="671" y="2018"/>
                  </a:lnTo>
                  <a:lnTo>
                    <a:pt x="673" y="2012"/>
                  </a:lnTo>
                  <a:lnTo>
                    <a:pt x="676" y="2011"/>
                  </a:lnTo>
                  <a:lnTo>
                    <a:pt x="680" y="2011"/>
                  </a:lnTo>
                  <a:lnTo>
                    <a:pt x="689" y="2008"/>
                  </a:lnTo>
                  <a:lnTo>
                    <a:pt x="689" y="2009"/>
                  </a:lnTo>
                  <a:lnTo>
                    <a:pt x="686" y="2013"/>
                  </a:lnTo>
                  <a:lnTo>
                    <a:pt x="687" y="2016"/>
                  </a:lnTo>
                  <a:lnTo>
                    <a:pt x="692" y="2016"/>
                  </a:lnTo>
                  <a:lnTo>
                    <a:pt x="696" y="2015"/>
                  </a:lnTo>
                  <a:lnTo>
                    <a:pt x="697" y="2013"/>
                  </a:lnTo>
                  <a:lnTo>
                    <a:pt x="700" y="2012"/>
                  </a:lnTo>
                  <a:lnTo>
                    <a:pt x="702" y="2011"/>
                  </a:lnTo>
                  <a:lnTo>
                    <a:pt x="704" y="2013"/>
                  </a:lnTo>
                  <a:lnTo>
                    <a:pt x="706" y="2013"/>
                  </a:lnTo>
                  <a:lnTo>
                    <a:pt x="709" y="2015"/>
                  </a:lnTo>
                  <a:lnTo>
                    <a:pt x="711" y="2013"/>
                  </a:lnTo>
                  <a:lnTo>
                    <a:pt x="713" y="2011"/>
                  </a:lnTo>
                  <a:lnTo>
                    <a:pt x="716" y="2009"/>
                  </a:lnTo>
                  <a:lnTo>
                    <a:pt x="720" y="2008"/>
                  </a:lnTo>
                  <a:lnTo>
                    <a:pt x="725" y="2008"/>
                  </a:lnTo>
                  <a:lnTo>
                    <a:pt x="730" y="2008"/>
                  </a:lnTo>
                  <a:lnTo>
                    <a:pt x="734" y="2008"/>
                  </a:lnTo>
                  <a:lnTo>
                    <a:pt x="737" y="2005"/>
                  </a:lnTo>
                  <a:lnTo>
                    <a:pt x="739" y="2002"/>
                  </a:lnTo>
                  <a:lnTo>
                    <a:pt x="741" y="2001"/>
                  </a:lnTo>
                  <a:lnTo>
                    <a:pt x="744" y="1998"/>
                  </a:lnTo>
                  <a:lnTo>
                    <a:pt x="747" y="1997"/>
                  </a:lnTo>
                  <a:lnTo>
                    <a:pt x="751" y="1995"/>
                  </a:lnTo>
                  <a:lnTo>
                    <a:pt x="755" y="1995"/>
                  </a:lnTo>
                  <a:lnTo>
                    <a:pt x="762" y="1995"/>
                  </a:lnTo>
                  <a:lnTo>
                    <a:pt x="766" y="1994"/>
                  </a:lnTo>
                  <a:lnTo>
                    <a:pt x="769" y="1994"/>
                  </a:lnTo>
                  <a:lnTo>
                    <a:pt x="772" y="1992"/>
                  </a:lnTo>
                  <a:lnTo>
                    <a:pt x="775" y="1990"/>
                  </a:lnTo>
                  <a:lnTo>
                    <a:pt x="777" y="1990"/>
                  </a:lnTo>
                  <a:lnTo>
                    <a:pt x="782" y="1990"/>
                  </a:lnTo>
                  <a:lnTo>
                    <a:pt x="793" y="1984"/>
                  </a:lnTo>
                  <a:lnTo>
                    <a:pt x="806" y="1978"/>
                  </a:lnTo>
                  <a:lnTo>
                    <a:pt x="811" y="1975"/>
                  </a:lnTo>
                  <a:lnTo>
                    <a:pt x="814" y="1971"/>
                  </a:lnTo>
                  <a:lnTo>
                    <a:pt x="821" y="1966"/>
                  </a:lnTo>
                  <a:lnTo>
                    <a:pt x="827" y="1963"/>
                  </a:lnTo>
                  <a:lnTo>
                    <a:pt x="827" y="1960"/>
                  </a:lnTo>
                  <a:lnTo>
                    <a:pt x="831" y="1956"/>
                  </a:lnTo>
                  <a:lnTo>
                    <a:pt x="835" y="1954"/>
                  </a:lnTo>
                  <a:lnTo>
                    <a:pt x="838" y="1950"/>
                  </a:lnTo>
                  <a:lnTo>
                    <a:pt x="837" y="1945"/>
                  </a:lnTo>
                  <a:lnTo>
                    <a:pt x="837" y="1940"/>
                  </a:lnTo>
                  <a:lnTo>
                    <a:pt x="837" y="1933"/>
                  </a:lnTo>
                  <a:lnTo>
                    <a:pt x="835" y="1929"/>
                  </a:lnTo>
                  <a:lnTo>
                    <a:pt x="838" y="1925"/>
                  </a:lnTo>
                  <a:lnTo>
                    <a:pt x="841" y="1922"/>
                  </a:lnTo>
                  <a:lnTo>
                    <a:pt x="842" y="1919"/>
                  </a:lnTo>
                  <a:lnTo>
                    <a:pt x="846" y="1914"/>
                  </a:lnTo>
                  <a:lnTo>
                    <a:pt x="848" y="1909"/>
                  </a:lnTo>
                  <a:lnTo>
                    <a:pt x="851" y="1904"/>
                  </a:lnTo>
                  <a:lnTo>
                    <a:pt x="853" y="1900"/>
                  </a:lnTo>
                  <a:lnTo>
                    <a:pt x="858" y="1897"/>
                  </a:lnTo>
                  <a:lnTo>
                    <a:pt x="862" y="1893"/>
                  </a:lnTo>
                  <a:lnTo>
                    <a:pt x="866" y="1890"/>
                  </a:lnTo>
                  <a:lnTo>
                    <a:pt x="872" y="1890"/>
                  </a:lnTo>
                  <a:lnTo>
                    <a:pt x="873" y="1893"/>
                  </a:lnTo>
                  <a:lnTo>
                    <a:pt x="880" y="1895"/>
                  </a:lnTo>
                  <a:lnTo>
                    <a:pt x="883" y="1895"/>
                  </a:lnTo>
                  <a:lnTo>
                    <a:pt x="891" y="1897"/>
                  </a:lnTo>
                  <a:lnTo>
                    <a:pt x="898" y="1898"/>
                  </a:lnTo>
                  <a:lnTo>
                    <a:pt x="904" y="1901"/>
                  </a:lnTo>
                  <a:lnTo>
                    <a:pt x="910" y="1901"/>
                  </a:lnTo>
                  <a:lnTo>
                    <a:pt x="912" y="1904"/>
                  </a:lnTo>
                  <a:lnTo>
                    <a:pt x="917" y="1905"/>
                  </a:lnTo>
                  <a:lnTo>
                    <a:pt x="922" y="1907"/>
                  </a:lnTo>
                  <a:lnTo>
                    <a:pt x="928" y="1907"/>
                  </a:lnTo>
                  <a:lnTo>
                    <a:pt x="935" y="1908"/>
                  </a:lnTo>
                  <a:lnTo>
                    <a:pt x="942" y="1911"/>
                  </a:lnTo>
                  <a:lnTo>
                    <a:pt x="948" y="1912"/>
                  </a:lnTo>
                  <a:lnTo>
                    <a:pt x="955" y="1915"/>
                  </a:lnTo>
                  <a:lnTo>
                    <a:pt x="960" y="1918"/>
                  </a:lnTo>
                  <a:lnTo>
                    <a:pt x="967" y="1919"/>
                  </a:lnTo>
                  <a:lnTo>
                    <a:pt x="973" y="1921"/>
                  </a:lnTo>
                  <a:lnTo>
                    <a:pt x="979" y="1922"/>
                  </a:lnTo>
                  <a:lnTo>
                    <a:pt x="981" y="1925"/>
                  </a:lnTo>
                  <a:lnTo>
                    <a:pt x="986" y="1926"/>
                  </a:lnTo>
                  <a:lnTo>
                    <a:pt x="987" y="1923"/>
                  </a:lnTo>
                  <a:lnTo>
                    <a:pt x="990" y="1921"/>
                  </a:lnTo>
                  <a:lnTo>
                    <a:pt x="993" y="1919"/>
                  </a:lnTo>
                  <a:lnTo>
                    <a:pt x="1000" y="1918"/>
                  </a:lnTo>
                  <a:lnTo>
                    <a:pt x="1007" y="1916"/>
                  </a:lnTo>
                  <a:lnTo>
                    <a:pt x="1011" y="1914"/>
                  </a:lnTo>
                  <a:lnTo>
                    <a:pt x="1017" y="1911"/>
                  </a:lnTo>
                  <a:lnTo>
                    <a:pt x="1019" y="1908"/>
                  </a:lnTo>
                  <a:lnTo>
                    <a:pt x="1022" y="1905"/>
                  </a:lnTo>
                  <a:lnTo>
                    <a:pt x="1028" y="1904"/>
                  </a:lnTo>
                  <a:lnTo>
                    <a:pt x="1038" y="1902"/>
                  </a:lnTo>
                  <a:lnTo>
                    <a:pt x="1042" y="1897"/>
                  </a:lnTo>
                  <a:lnTo>
                    <a:pt x="1045" y="1891"/>
                  </a:lnTo>
                  <a:lnTo>
                    <a:pt x="1047" y="1885"/>
                  </a:lnTo>
                  <a:lnTo>
                    <a:pt x="1049" y="1880"/>
                  </a:lnTo>
                  <a:lnTo>
                    <a:pt x="1052" y="1877"/>
                  </a:lnTo>
                  <a:lnTo>
                    <a:pt x="1053" y="1874"/>
                  </a:lnTo>
                  <a:lnTo>
                    <a:pt x="1056" y="1873"/>
                  </a:lnTo>
                  <a:lnTo>
                    <a:pt x="1059" y="1871"/>
                  </a:lnTo>
                  <a:lnTo>
                    <a:pt x="1063" y="1871"/>
                  </a:lnTo>
                  <a:lnTo>
                    <a:pt x="1070" y="1870"/>
                  </a:lnTo>
                  <a:lnTo>
                    <a:pt x="1073" y="1866"/>
                  </a:lnTo>
                  <a:lnTo>
                    <a:pt x="1077" y="1863"/>
                  </a:lnTo>
                  <a:lnTo>
                    <a:pt x="1078" y="1862"/>
                  </a:lnTo>
                  <a:lnTo>
                    <a:pt x="1081" y="1859"/>
                  </a:lnTo>
                  <a:lnTo>
                    <a:pt x="1083" y="1856"/>
                  </a:lnTo>
                  <a:lnTo>
                    <a:pt x="1088" y="1855"/>
                  </a:lnTo>
                  <a:lnTo>
                    <a:pt x="1094" y="1853"/>
                  </a:lnTo>
                  <a:lnTo>
                    <a:pt x="1098" y="1853"/>
                  </a:lnTo>
                  <a:lnTo>
                    <a:pt x="1099" y="1857"/>
                  </a:lnTo>
                  <a:lnTo>
                    <a:pt x="1101" y="1860"/>
                  </a:lnTo>
                  <a:lnTo>
                    <a:pt x="1101" y="1864"/>
                  </a:lnTo>
                  <a:lnTo>
                    <a:pt x="1101" y="1870"/>
                  </a:lnTo>
                  <a:lnTo>
                    <a:pt x="1102" y="1874"/>
                  </a:lnTo>
                  <a:lnTo>
                    <a:pt x="1102" y="1878"/>
                  </a:lnTo>
                  <a:lnTo>
                    <a:pt x="1102" y="1883"/>
                  </a:lnTo>
                  <a:lnTo>
                    <a:pt x="1104" y="1884"/>
                  </a:lnTo>
                  <a:lnTo>
                    <a:pt x="1105" y="1888"/>
                  </a:lnTo>
                  <a:lnTo>
                    <a:pt x="1107" y="1891"/>
                  </a:lnTo>
                  <a:lnTo>
                    <a:pt x="1111" y="1895"/>
                  </a:lnTo>
                  <a:lnTo>
                    <a:pt x="1114" y="1901"/>
                  </a:lnTo>
                  <a:lnTo>
                    <a:pt x="1116" y="1907"/>
                  </a:lnTo>
                  <a:lnTo>
                    <a:pt x="1119" y="1911"/>
                  </a:lnTo>
                  <a:lnTo>
                    <a:pt x="1123" y="1918"/>
                  </a:lnTo>
                  <a:lnTo>
                    <a:pt x="1125" y="1921"/>
                  </a:lnTo>
                  <a:lnTo>
                    <a:pt x="1129" y="1926"/>
                  </a:lnTo>
                  <a:lnTo>
                    <a:pt x="1130" y="1930"/>
                  </a:lnTo>
                  <a:lnTo>
                    <a:pt x="1132" y="1933"/>
                  </a:lnTo>
                  <a:lnTo>
                    <a:pt x="1135" y="1938"/>
                  </a:lnTo>
                  <a:lnTo>
                    <a:pt x="1139" y="1940"/>
                  </a:lnTo>
                  <a:lnTo>
                    <a:pt x="1140" y="1943"/>
                  </a:lnTo>
                  <a:lnTo>
                    <a:pt x="1146" y="1952"/>
                  </a:lnTo>
                  <a:lnTo>
                    <a:pt x="1146" y="1956"/>
                  </a:lnTo>
                  <a:lnTo>
                    <a:pt x="1149" y="1963"/>
                  </a:lnTo>
                  <a:lnTo>
                    <a:pt x="1153" y="1966"/>
                  </a:lnTo>
                  <a:lnTo>
                    <a:pt x="1157" y="1968"/>
                  </a:lnTo>
                  <a:lnTo>
                    <a:pt x="1160" y="1970"/>
                  </a:lnTo>
                  <a:lnTo>
                    <a:pt x="1163" y="1971"/>
                  </a:lnTo>
                  <a:lnTo>
                    <a:pt x="1163" y="1975"/>
                  </a:lnTo>
                  <a:lnTo>
                    <a:pt x="1163" y="1982"/>
                  </a:lnTo>
                  <a:lnTo>
                    <a:pt x="1160" y="1985"/>
                  </a:lnTo>
                  <a:lnTo>
                    <a:pt x="1157" y="1990"/>
                  </a:lnTo>
                  <a:lnTo>
                    <a:pt x="1153" y="1998"/>
                  </a:lnTo>
                  <a:lnTo>
                    <a:pt x="1150" y="2002"/>
                  </a:lnTo>
                  <a:lnTo>
                    <a:pt x="1150" y="2009"/>
                  </a:lnTo>
                  <a:lnTo>
                    <a:pt x="1150" y="2013"/>
                  </a:lnTo>
                  <a:lnTo>
                    <a:pt x="1150" y="2016"/>
                  </a:lnTo>
                  <a:lnTo>
                    <a:pt x="1152" y="2022"/>
                  </a:lnTo>
                  <a:lnTo>
                    <a:pt x="1150" y="2026"/>
                  </a:lnTo>
                  <a:lnTo>
                    <a:pt x="1149" y="2029"/>
                  </a:lnTo>
                  <a:lnTo>
                    <a:pt x="1147" y="2030"/>
                  </a:lnTo>
                  <a:lnTo>
                    <a:pt x="1149" y="2035"/>
                  </a:lnTo>
                  <a:lnTo>
                    <a:pt x="1146" y="2039"/>
                  </a:lnTo>
                  <a:lnTo>
                    <a:pt x="1144" y="2044"/>
                  </a:lnTo>
                  <a:lnTo>
                    <a:pt x="1143" y="2049"/>
                  </a:lnTo>
                  <a:lnTo>
                    <a:pt x="1146" y="2053"/>
                  </a:lnTo>
                  <a:lnTo>
                    <a:pt x="1146" y="2070"/>
                  </a:lnTo>
                  <a:lnTo>
                    <a:pt x="1146" y="2074"/>
                  </a:lnTo>
                  <a:lnTo>
                    <a:pt x="1143" y="2082"/>
                  </a:lnTo>
                  <a:lnTo>
                    <a:pt x="1140" y="2089"/>
                  </a:lnTo>
                  <a:lnTo>
                    <a:pt x="1137" y="2095"/>
                  </a:lnTo>
                  <a:lnTo>
                    <a:pt x="1135" y="2102"/>
                  </a:lnTo>
                  <a:lnTo>
                    <a:pt x="1133" y="2109"/>
                  </a:lnTo>
                  <a:lnTo>
                    <a:pt x="1133" y="2113"/>
                  </a:lnTo>
                  <a:lnTo>
                    <a:pt x="1132" y="2120"/>
                  </a:lnTo>
                  <a:lnTo>
                    <a:pt x="1132" y="2125"/>
                  </a:lnTo>
                  <a:lnTo>
                    <a:pt x="1132" y="2132"/>
                  </a:lnTo>
                  <a:lnTo>
                    <a:pt x="1135" y="2134"/>
                  </a:lnTo>
                  <a:lnTo>
                    <a:pt x="1139" y="2139"/>
                  </a:lnTo>
                  <a:lnTo>
                    <a:pt x="1140" y="2147"/>
                  </a:lnTo>
                  <a:lnTo>
                    <a:pt x="1142" y="2155"/>
                  </a:lnTo>
                  <a:lnTo>
                    <a:pt x="1144" y="2161"/>
                  </a:lnTo>
                  <a:lnTo>
                    <a:pt x="1143" y="2168"/>
                  </a:lnTo>
                  <a:lnTo>
                    <a:pt x="1143" y="2174"/>
                  </a:lnTo>
                  <a:lnTo>
                    <a:pt x="1143" y="2178"/>
                  </a:lnTo>
                  <a:lnTo>
                    <a:pt x="1144" y="2185"/>
                  </a:lnTo>
                  <a:lnTo>
                    <a:pt x="1137" y="2186"/>
                  </a:lnTo>
                  <a:lnTo>
                    <a:pt x="1130" y="2188"/>
                  </a:lnTo>
                  <a:lnTo>
                    <a:pt x="1128" y="2188"/>
                  </a:lnTo>
                  <a:lnTo>
                    <a:pt x="1125" y="2192"/>
                  </a:lnTo>
                  <a:lnTo>
                    <a:pt x="1126" y="2193"/>
                  </a:lnTo>
                  <a:lnTo>
                    <a:pt x="1128" y="2195"/>
                  </a:lnTo>
                  <a:lnTo>
                    <a:pt x="1125" y="2199"/>
                  </a:lnTo>
                  <a:lnTo>
                    <a:pt x="1122" y="2202"/>
                  </a:lnTo>
                  <a:lnTo>
                    <a:pt x="1119" y="2203"/>
                  </a:lnTo>
                  <a:lnTo>
                    <a:pt x="1118" y="2205"/>
                  </a:lnTo>
                  <a:lnTo>
                    <a:pt x="1118" y="2207"/>
                  </a:lnTo>
                  <a:lnTo>
                    <a:pt x="1118" y="2212"/>
                  </a:lnTo>
                  <a:lnTo>
                    <a:pt x="1115" y="2212"/>
                  </a:lnTo>
                  <a:lnTo>
                    <a:pt x="1111" y="2212"/>
                  </a:lnTo>
                  <a:lnTo>
                    <a:pt x="1108" y="2214"/>
                  </a:lnTo>
                  <a:lnTo>
                    <a:pt x="1105" y="2216"/>
                  </a:lnTo>
                  <a:lnTo>
                    <a:pt x="1111" y="2216"/>
                  </a:lnTo>
                  <a:lnTo>
                    <a:pt x="1187" y="2199"/>
                  </a:lnTo>
                  <a:lnTo>
                    <a:pt x="1289" y="2164"/>
                  </a:lnTo>
                  <a:lnTo>
                    <a:pt x="1347" y="2133"/>
                  </a:lnTo>
                  <a:lnTo>
                    <a:pt x="1403" y="2106"/>
                  </a:lnTo>
                  <a:lnTo>
                    <a:pt x="1462" y="2051"/>
                  </a:lnTo>
                  <a:lnTo>
                    <a:pt x="1524" y="2012"/>
                  </a:lnTo>
                  <a:lnTo>
                    <a:pt x="1611" y="2009"/>
                  </a:lnTo>
                  <a:lnTo>
                    <a:pt x="1648" y="1957"/>
                  </a:lnTo>
                  <a:lnTo>
                    <a:pt x="1677" y="1918"/>
                  </a:lnTo>
                  <a:lnTo>
                    <a:pt x="1675" y="1866"/>
                  </a:lnTo>
                  <a:lnTo>
                    <a:pt x="1631" y="1849"/>
                  </a:lnTo>
                  <a:lnTo>
                    <a:pt x="1593" y="1848"/>
                  </a:lnTo>
                  <a:lnTo>
                    <a:pt x="1580" y="1797"/>
                  </a:lnTo>
                  <a:lnTo>
                    <a:pt x="1549" y="1776"/>
                  </a:lnTo>
                  <a:lnTo>
                    <a:pt x="1530" y="1710"/>
                  </a:lnTo>
                  <a:lnTo>
                    <a:pt x="1576" y="1648"/>
                  </a:lnTo>
                  <a:lnTo>
                    <a:pt x="1542" y="1603"/>
                  </a:lnTo>
                  <a:lnTo>
                    <a:pt x="1497" y="1597"/>
                  </a:lnTo>
                  <a:lnTo>
                    <a:pt x="1462" y="1579"/>
                  </a:lnTo>
                  <a:lnTo>
                    <a:pt x="1414" y="1579"/>
                  </a:lnTo>
                  <a:lnTo>
                    <a:pt x="1419" y="1523"/>
                  </a:lnTo>
                  <a:lnTo>
                    <a:pt x="1417" y="1497"/>
                  </a:lnTo>
                  <a:lnTo>
                    <a:pt x="1575" y="145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xmlns="" id="{0E680F10-3C6C-4A89-B66D-55A0DC121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011" y="5005851"/>
              <a:ext cx="204311" cy="164306"/>
            </a:xfrm>
            <a:custGeom>
              <a:avLst/>
              <a:gdLst/>
              <a:ahLst/>
              <a:cxnLst>
                <a:cxn ang="0">
                  <a:pos x="0" y="343"/>
                </a:cxn>
                <a:cxn ang="0">
                  <a:pos x="38" y="337"/>
                </a:cxn>
                <a:cxn ang="0">
                  <a:pos x="94" y="319"/>
                </a:cxn>
                <a:cxn ang="0">
                  <a:pos x="173" y="280"/>
                </a:cxn>
                <a:cxn ang="0">
                  <a:pos x="218" y="278"/>
                </a:cxn>
                <a:cxn ang="0">
                  <a:pos x="257" y="285"/>
                </a:cxn>
                <a:cxn ang="0">
                  <a:pos x="337" y="252"/>
                </a:cxn>
                <a:cxn ang="0">
                  <a:pos x="343" y="252"/>
                </a:cxn>
                <a:cxn ang="0">
                  <a:pos x="353" y="246"/>
                </a:cxn>
                <a:cxn ang="0">
                  <a:pos x="364" y="231"/>
                </a:cxn>
                <a:cxn ang="0">
                  <a:pos x="368" y="214"/>
                </a:cxn>
                <a:cxn ang="0">
                  <a:pos x="374" y="201"/>
                </a:cxn>
                <a:cxn ang="0">
                  <a:pos x="384" y="191"/>
                </a:cxn>
                <a:cxn ang="0">
                  <a:pos x="392" y="179"/>
                </a:cxn>
                <a:cxn ang="0">
                  <a:pos x="405" y="167"/>
                </a:cxn>
                <a:cxn ang="0">
                  <a:pos x="408" y="160"/>
                </a:cxn>
                <a:cxn ang="0">
                  <a:pos x="408" y="157"/>
                </a:cxn>
                <a:cxn ang="0">
                  <a:pos x="408" y="145"/>
                </a:cxn>
                <a:cxn ang="0">
                  <a:pos x="413" y="141"/>
                </a:cxn>
                <a:cxn ang="0">
                  <a:pos x="426" y="132"/>
                </a:cxn>
                <a:cxn ang="0">
                  <a:pos x="427" y="125"/>
                </a:cxn>
                <a:cxn ang="0">
                  <a:pos x="430" y="114"/>
                </a:cxn>
                <a:cxn ang="0">
                  <a:pos x="419" y="111"/>
                </a:cxn>
                <a:cxn ang="0">
                  <a:pos x="408" y="107"/>
                </a:cxn>
                <a:cxn ang="0">
                  <a:pos x="399" y="96"/>
                </a:cxn>
                <a:cxn ang="0">
                  <a:pos x="392" y="84"/>
                </a:cxn>
                <a:cxn ang="0">
                  <a:pos x="387" y="80"/>
                </a:cxn>
                <a:cxn ang="0">
                  <a:pos x="384" y="69"/>
                </a:cxn>
                <a:cxn ang="0">
                  <a:pos x="379" y="58"/>
                </a:cxn>
                <a:cxn ang="0">
                  <a:pos x="377" y="42"/>
                </a:cxn>
                <a:cxn ang="0">
                  <a:pos x="372" y="35"/>
                </a:cxn>
                <a:cxn ang="0">
                  <a:pos x="382" y="20"/>
                </a:cxn>
                <a:cxn ang="0">
                  <a:pos x="384" y="18"/>
                </a:cxn>
                <a:cxn ang="0">
                  <a:pos x="399" y="0"/>
                </a:cxn>
              </a:cxnLst>
              <a:rect l="0" t="0" r="r" b="b"/>
              <a:pathLst>
                <a:path w="430" h="343">
                  <a:moveTo>
                    <a:pt x="0" y="343"/>
                  </a:moveTo>
                  <a:lnTo>
                    <a:pt x="38" y="337"/>
                  </a:lnTo>
                  <a:lnTo>
                    <a:pt x="94" y="319"/>
                  </a:lnTo>
                  <a:lnTo>
                    <a:pt x="173" y="280"/>
                  </a:lnTo>
                  <a:lnTo>
                    <a:pt x="218" y="278"/>
                  </a:lnTo>
                  <a:lnTo>
                    <a:pt x="257" y="285"/>
                  </a:lnTo>
                  <a:lnTo>
                    <a:pt x="337" y="252"/>
                  </a:lnTo>
                  <a:lnTo>
                    <a:pt x="343" y="252"/>
                  </a:lnTo>
                  <a:lnTo>
                    <a:pt x="353" y="246"/>
                  </a:lnTo>
                  <a:lnTo>
                    <a:pt x="364" y="231"/>
                  </a:lnTo>
                  <a:lnTo>
                    <a:pt x="368" y="214"/>
                  </a:lnTo>
                  <a:lnTo>
                    <a:pt x="374" y="201"/>
                  </a:lnTo>
                  <a:lnTo>
                    <a:pt x="384" y="191"/>
                  </a:lnTo>
                  <a:lnTo>
                    <a:pt x="392" y="179"/>
                  </a:lnTo>
                  <a:lnTo>
                    <a:pt x="405" y="167"/>
                  </a:lnTo>
                  <a:lnTo>
                    <a:pt x="408" y="160"/>
                  </a:lnTo>
                  <a:lnTo>
                    <a:pt x="408" y="157"/>
                  </a:lnTo>
                  <a:lnTo>
                    <a:pt x="408" y="145"/>
                  </a:lnTo>
                  <a:lnTo>
                    <a:pt x="413" y="141"/>
                  </a:lnTo>
                  <a:lnTo>
                    <a:pt x="426" y="132"/>
                  </a:lnTo>
                  <a:lnTo>
                    <a:pt x="427" y="125"/>
                  </a:lnTo>
                  <a:lnTo>
                    <a:pt x="430" y="114"/>
                  </a:lnTo>
                  <a:lnTo>
                    <a:pt x="419" y="111"/>
                  </a:lnTo>
                  <a:lnTo>
                    <a:pt x="408" y="107"/>
                  </a:lnTo>
                  <a:lnTo>
                    <a:pt x="399" y="96"/>
                  </a:lnTo>
                  <a:lnTo>
                    <a:pt x="392" y="84"/>
                  </a:lnTo>
                  <a:lnTo>
                    <a:pt x="387" y="80"/>
                  </a:lnTo>
                  <a:lnTo>
                    <a:pt x="384" y="69"/>
                  </a:lnTo>
                  <a:lnTo>
                    <a:pt x="379" y="58"/>
                  </a:lnTo>
                  <a:lnTo>
                    <a:pt x="377" y="42"/>
                  </a:lnTo>
                  <a:lnTo>
                    <a:pt x="372" y="35"/>
                  </a:lnTo>
                  <a:lnTo>
                    <a:pt x="382" y="20"/>
                  </a:lnTo>
                  <a:lnTo>
                    <a:pt x="384" y="18"/>
                  </a:lnTo>
                  <a:lnTo>
                    <a:pt x="39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2" name="Freeform 62">
              <a:hlinkClick r:id="" action="ppaction://noaction"/>
              <a:extLst>
                <a:ext uri="{FF2B5EF4-FFF2-40B4-BE49-F238E27FC236}">
                  <a16:creationId xmlns:a16="http://schemas.microsoft.com/office/drawing/2014/main" xmlns="" id="{063E53D4-9C89-4E83-B218-94651ADA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223" y="4775822"/>
              <a:ext cx="394335" cy="448628"/>
            </a:xfrm>
            <a:custGeom>
              <a:avLst/>
              <a:gdLst/>
              <a:ahLst/>
              <a:cxnLst>
                <a:cxn ang="0">
                  <a:pos x="31" y="603"/>
                </a:cxn>
                <a:cxn ang="0">
                  <a:pos x="4" y="557"/>
                </a:cxn>
                <a:cxn ang="0">
                  <a:pos x="2" y="506"/>
                </a:cxn>
                <a:cxn ang="0">
                  <a:pos x="17" y="459"/>
                </a:cxn>
                <a:cxn ang="0">
                  <a:pos x="37" y="418"/>
                </a:cxn>
                <a:cxn ang="0">
                  <a:pos x="66" y="423"/>
                </a:cxn>
                <a:cxn ang="0">
                  <a:pos x="131" y="423"/>
                </a:cxn>
                <a:cxn ang="0">
                  <a:pos x="148" y="386"/>
                </a:cxn>
                <a:cxn ang="0">
                  <a:pos x="182" y="383"/>
                </a:cxn>
                <a:cxn ang="0">
                  <a:pos x="221" y="409"/>
                </a:cxn>
                <a:cxn ang="0">
                  <a:pos x="255" y="407"/>
                </a:cxn>
                <a:cxn ang="0">
                  <a:pos x="263" y="369"/>
                </a:cxn>
                <a:cxn ang="0">
                  <a:pos x="272" y="328"/>
                </a:cxn>
                <a:cxn ang="0">
                  <a:pos x="297" y="281"/>
                </a:cxn>
                <a:cxn ang="0">
                  <a:pos x="312" y="251"/>
                </a:cxn>
                <a:cxn ang="0">
                  <a:pos x="343" y="256"/>
                </a:cxn>
                <a:cxn ang="0">
                  <a:pos x="383" y="276"/>
                </a:cxn>
                <a:cxn ang="0">
                  <a:pos x="439" y="244"/>
                </a:cxn>
                <a:cxn ang="0">
                  <a:pos x="477" y="214"/>
                </a:cxn>
                <a:cxn ang="0">
                  <a:pos x="454" y="197"/>
                </a:cxn>
                <a:cxn ang="0">
                  <a:pos x="428" y="176"/>
                </a:cxn>
                <a:cxn ang="0">
                  <a:pos x="421" y="132"/>
                </a:cxn>
                <a:cxn ang="0">
                  <a:pos x="436" y="76"/>
                </a:cxn>
                <a:cxn ang="0">
                  <a:pos x="454" y="49"/>
                </a:cxn>
                <a:cxn ang="0">
                  <a:pos x="497" y="69"/>
                </a:cxn>
                <a:cxn ang="0">
                  <a:pos x="580" y="120"/>
                </a:cxn>
                <a:cxn ang="0">
                  <a:pos x="612" y="121"/>
                </a:cxn>
                <a:cxn ang="0">
                  <a:pos x="643" y="110"/>
                </a:cxn>
                <a:cxn ang="0">
                  <a:pos x="663" y="37"/>
                </a:cxn>
                <a:cxn ang="0">
                  <a:pos x="716" y="2"/>
                </a:cxn>
                <a:cxn ang="0">
                  <a:pos x="747" y="16"/>
                </a:cxn>
                <a:cxn ang="0">
                  <a:pos x="761" y="73"/>
                </a:cxn>
                <a:cxn ang="0">
                  <a:pos x="782" y="124"/>
                </a:cxn>
                <a:cxn ang="0">
                  <a:pos x="827" y="218"/>
                </a:cxn>
                <a:cxn ang="0">
                  <a:pos x="799" y="272"/>
                </a:cxn>
                <a:cxn ang="0">
                  <a:pos x="761" y="296"/>
                </a:cxn>
                <a:cxn ang="0">
                  <a:pos x="733" y="308"/>
                </a:cxn>
                <a:cxn ang="0">
                  <a:pos x="689" y="279"/>
                </a:cxn>
                <a:cxn ang="0">
                  <a:pos x="664" y="328"/>
                </a:cxn>
                <a:cxn ang="0">
                  <a:pos x="629" y="411"/>
                </a:cxn>
                <a:cxn ang="0">
                  <a:pos x="589" y="464"/>
                </a:cxn>
                <a:cxn ang="0">
                  <a:pos x="574" y="535"/>
                </a:cxn>
                <a:cxn ang="0">
                  <a:pos x="539" y="582"/>
                </a:cxn>
                <a:cxn ang="0">
                  <a:pos x="483" y="613"/>
                </a:cxn>
                <a:cxn ang="0">
                  <a:pos x="412" y="637"/>
                </a:cxn>
                <a:cxn ang="0">
                  <a:pos x="411" y="689"/>
                </a:cxn>
                <a:cxn ang="0">
                  <a:pos x="390" y="775"/>
                </a:cxn>
                <a:cxn ang="0">
                  <a:pos x="371" y="817"/>
                </a:cxn>
                <a:cxn ang="0">
                  <a:pos x="380" y="865"/>
                </a:cxn>
                <a:cxn ang="0">
                  <a:pos x="325" y="887"/>
                </a:cxn>
                <a:cxn ang="0">
                  <a:pos x="288" y="942"/>
                </a:cxn>
                <a:cxn ang="0">
                  <a:pos x="231" y="896"/>
                </a:cxn>
                <a:cxn ang="0">
                  <a:pos x="228" y="854"/>
                </a:cxn>
                <a:cxn ang="0">
                  <a:pos x="183" y="820"/>
                </a:cxn>
                <a:cxn ang="0">
                  <a:pos x="134" y="792"/>
                </a:cxn>
                <a:cxn ang="0">
                  <a:pos x="118" y="761"/>
                </a:cxn>
                <a:cxn ang="0">
                  <a:pos x="79" y="740"/>
                </a:cxn>
                <a:cxn ang="0">
                  <a:pos x="63" y="710"/>
                </a:cxn>
                <a:cxn ang="0">
                  <a:pos x="48" y="661"/>
                </a:cxn>
              </a:cxnLst>
              <a:rect l="0" t="0" r="r" b="b"/>
              <a:pathLst>
                <a:path w="827" h="942">
                  <a:moveTo>
                    <a:pt x="51" y="629"/>
                  </a:moveTo>
                  <a:lnTo>
                    <a:pt x="52" y="620"/>
                  </a:lnTo>
                  <a:lnTo>
                    <a:pt x="52" y="611"/>
                  </a:lnTo>
                  <a:lnTo>
                    <a:pt x="42" y="605"/>
                  </a:lnTo>
                  <a:lnTo>
                    <a:pt x="31" y="603"/>
                  </a:lnTo>
                  <a:lnTo>
                    <a:pt x="26" y="599"/>
                  </a:lnTo>
                  <a:lnTo>
                    <a:pt x="21" y="589"/>
                  </a:lnTo>
                  <a:lnTo>
                    <a:pt x="13" y="577"/>
                  </a:lnTo>
                  <a:lnTo>
                    <a:pt x="6" y="567"/>
                  </a:lnTo>
                  <a:lnTo>
                    <a:pt x="4" y="557"/>
                  </a:lnTo>
                  <a:lnTo>
                    <a:pt x="3" y="550"/>
                  </a:lnTo>
                  <a:lnTo>
                    <a:pt x="2" y="539"/>
                  </a:lnTo>
                  <a:lnTo>
                    <a:pt x="0" y="529"/>
                  </a:lnTo>
                  <a:lnTo>
                    <a:pt x="0" y="518"/>
                  </a:lnTo>
                  <a:lnTo>
                    <a:pt x="2" y="506"/>
                  </a:lnTo>
                  <a:lnTo>
                    <a:pt x="7" y="487"/>
                  </a:lnTo>
                  <a:lnTo>
                    <a:pt x="10" y="480"/>
                  </a:lnTo>
                  <a:lnTo>
                    <a:pt x="9" y="473"/>
                  </a:lnTo>
                  <a:lnTo>
                    <a:pt x="13" y="467"/>
                  </a:lnTo>
                  <a:lnTo>
                    <a:pt x="17" y="459"/>
                  </a:lnTo>
                  <a:lnTo>
                    <a:pt x="24" y="454"/>
                  </a:lnTo>
                  <a:lnTo>
                    <a:pt x="31" y="447"/>
                  </a:lnTo>
                  <a:lnTo>
                    <a:pt x="30" y="439"/>
                  </a:lnTo>
                  <a:lnTo>
                    <a:pt x="34" y="426"/>
                  </a:lnTo>
                  <a:lnTo>
                    <a:pt x="37" y="418"/>
                  </a:lnTo>
                  <a:lnTo>
                    <a:pt x="41" y="411"/>
                  </a:lnTo>
                  <a:lnTo>
                    <a:pt x="49" y="411"/>
                  </a:lnTo>
                  <a:lnTo>
                    <a:pt x="56" y="416"/>
                  </a:lnTo>
                  <a:lnTo>
                    <a:pt x="65" y="419"/>
                  </a:lnTo>
                  <a:lnTo>
                    <a:pt x="66" y="423"/>
                  </a:lnTo>
                  <a:lnTo>
                    <a:pt x="71" y="429"/>
                  </a:lnTo>
                  <a:lnTo>
                    <a:pt x="82" y="432"/>
                  </a:lnTo>
                  <a:lnTo>
                    <a:pt x="100" y="433"/>
                  </a:lnTo>
                  <a:lnTo>
                    <a:pt x="116" y="431"/>
                  </a:lnTo>
                  <a:lnTo>
                    <a:pt x="131" y="423"/>
                  </a:lnTo>
                  <a:lnTo>
                    <a:pt x="137" y="422"/>
                  </a:lnTo>
                  <a:lnTo>
                    <a:pt x="144" y="415"/>
                  </a:lnTo>
                  <a:lnTo>
                    <a:pt x="146" y="407"/>
                  </a:lnTo>
                  <a:lnTo>
                    <a:pt x="146" y="395"/>
                  </a:lnTo>
                  <a:lnTo>
                    <a:pt x="148" y="386"/>
                  </a:lnTo>
                  <a:lnTo>
                    <a:pt x="153" y="376"/>
                  </a:lnTo>
                  <a:lnTo>
                    <a:pt x="161" y="374"/>
                  </a:lnTo>
                  <a:lnTo>
                    <a:pt x="165" y="377"/>
                  </a:lnTo>
                  <a:lnTo>
                    <a:pt x="170" y="381"/>
                  </a:lnTo>
                  <a:lnTo>
                    <a:pt x="182" y="383"/>
                  </a:lnTo>
                  <a:lnTo>
                    <a:pt x="196" y="387"/>
                  </a:lnTo>
                  <a:lnTo>
                    <a:pt x="207" y="390"/>
                  </a:lnTo>
                  <a:lnTo>
                    <a:pt x="210" y="400"/>
                  </a:lnTo>
                  <a:lnTo>
                    <a:pt x="213" y="411"/>
                  </a:lnTo>
                  <a:lnTo>
                    <a:pt x="221" y="409"/>
                  </a:lnTo>
                  <a:lnTo>
                    <a:pt x="228" y="412"/>
                  </a:lnTo>
                  <a:lnTo>
                    <a:pt x="235" y="418"/>
                  </a:lnTo>
                  <a:lnTo>
                    <a:pt x="242" y="415"/>
                  </a:lnTo>
                  <a:lnTo>
                    <a:pt x="246" y="409"/>
                  </a:lnTo>
                  <a:lnTo>
                    <a:pt x="255" y="407"/>
                  </a:lnTo>
                  <a:lnTo>
                    <a:pt x="258" y="404"/>
                  </a:lnTo>
                  <a:lnTo>
                    <a:pt x="262" y="400"/>
                  </a:lnTo>
                  <a:lnTo>
                    <a:pt x="265" y="397"/>
                  </a:lnTo>
                  <a:lnTo>
                    <a:pt x="266" y="386"/>
                  </a:lnTo>
                  <a:lnTo>
                    <a:pt x="263" y="369"/>
                  </a:lnTo>
                  <a:lnTo>
                    <a:pt x="263" y="355"/>
                  </a:lnTo>
                  <a:lnTo>
                    <a:pt x="265" y="345"/>
                  </a:lnTo>
                  <a:lnTo>
                    <a:pt x="265" y="335"/>
                  </a:lnTo>
                  <a:lnTo>
                    <a:pt x="269" y="331"/>
                  </a:lnTo>
                  <a:lnTo>
                    <a:pt x="272" y="328"/>
                  </a:lnTo>
                  <a:lnTo>
                    <a:pt x="277" y="322"/>
                  </a:lnTo>
                  <a:lnTo>
                    <a:pt x="281" y="314"/>
                  </a:lnTo>
                  <a:lnTo>
                    <a:pt x="288" y="304"/>
                  </a:lnTo>
                  <a:lnTo>
                    <a:pt x="291" y="297"/>
                  </a:lnTo>
                  <a:lnTo>
                    <a:pt x="297" y="281"/>
                  </a:lnTo>
                  <a:lnTo>
                    <a:pt x="298" y="272"/>
                  </a:lnTo>
                  <a:lnTo>
                    <a:pt x="298" y="260"/>
                  </a:lnTo>
                  <a:lnTo>
                    <a:pt x="305" y="248"/>
                  </a:lnTo>
                  <a:lnTo>
                    <a:pt x="310" y="249"/>
                  </a:lnTo>
                  <a:lnTo>
                    <a:pt x="312" y="251"/>
                  </a:lnTo>
                  <a:lnTo>
                    <a:pt x="319" y="248"/>
                  </a:lnTo>
                  <a:lnTo>
                    <a:pt x="326" y="245"/>
                  </a:lnTo>
                  <a:lnTo>
                    <a:pt x="341" y="244"/>
                  </a:lnTo>
                  <a:lnTo>
                    <a:pt x="343" y="249"/>
                  </a:lnTo>
                  <a:lnTo>
                    <a:pt x="343" y="256"/>
                  </a:lnTo>
                  <a:lnTo>
                    <a:pt x="352" y="258"/>
                  </a:lnTo>
                  <a:lnTo>
                    <a:pt x="359" y="259"/>
                  </a:lnTo>
                  <a:lnTo>
                    <a:pt x="364" y="266"/>
                  </a:lnTo>
                  <a:lnTo>
                    <a:pt x="374" y="274"/>
                  </a:lnTo>
                  <a:lnTo>
                    <a:pt x="383" y="276"/>
                  </a:lnTo>
                  <a:lnTo>
                    <a:pt x="395" y="274"/>
                  </a:lnTo>
                  <a:lnTo>
                    <a:pt x="412" y="267"/>
                  </a:lnTo>
                  <a:lnTo>
                    <a:pt x="428" y="255"/>
                  </a:lnTo>
                  <a:lnTo>
                    <a:pt x="428" y="246"/>
                  </a:lnTo>
                  <a:lnTo>
                    <a:pt x="439" y="244"/>
                  </a:lnTo>
                  <a:lnTo>
                    <a:pt x="449" y="239"/>
                  </a:lnTo>
                  <a:lnTo>
                    <a:pt x="457" y="234"/>
                  </a:lnTo>
                  <a:lnTo>
                    <a:pt x="468" y="227"/>
                  </a:lnTo>
                  <a:lnTo>
                    <a:pt x="477" y="218"/>
                  </a:lnTo>
                  <a:lnTo>
                    <a:pt x="477" y="214"/>
                  </a:lnTo>
                  <a:lnTo>
                    <a:pt x="477" y="204"/>
                  </a:lnTo>
                  <a:lnTo>
                    <a:pt x="474" y="196"/>
                  </a:lnTo>
                  <a:lnTo>
                    <a:pt x="467" y="199"/>
                  </a:lnTo>
                  <a:lnTo>
                    <a:pt x="463" y="197"/>
                  </a:lnTo>
                  <a:lnTo>
                    <a:pt x="454" y="197"/>
                  </a:lnTo>
                  <a:lnTo>
                    <a:pt x="445" y="199"/>
                  </a:lnTo>
                  <a:lnTo>
                    <a:pt x="436" y="196"/>
                  </a:lnTo>
                  <a:lnTo>
                    <a:pt x="431" y="191"/>
                  </a:lnTo>
                  <a:lnTo>
                    <a:pt x="429" y="186"/>
                  </a:lnTo>
                  <a:lnTo>
                    <a:pt x="428" y="176"/>
                  </a:lnTo>
                  <a:lnTo>
                    <a:pt x="431" y="166"/>
                  </a:lnTo>
                  <a:lnTo>
                    <a:pt x="431" y="155"/>
                  </a:lnTo>
                  <a:lnTo>
                    <a:pt x="425" y="148"/>
                  </a:lnTo>
                  <a:lnTo>
                    <a:pt x="419" y="145"/>
                  </a:lnTo>
                  <a:lnTo>
                    <a:pt x="421" y="132"/>
                  </a:lnTo>
                  <a:lnTo>
                    <a:pt x="422" y="124"/>
                  </a:lnTo>
                  <a:lnTo>
                    <a:pt x="422" y="116"/>
                  </a:lnTo>
                  <a:lnTo>
                    <a:pt x="426" y="106"/>
                  </a:lnTo>
                  <a:lnTo>
                    <a:pt x="431" y="97"/>
                  </a:lnTo>
                  <a:lnTo>
                    <a:pt x="436" y="76"/>
                  </a:lnTo>
                  <a:lnTo>
                    <a:pt x="443" y="59"/>
                  </a:lnTo>
                  <a:lnTo>
                    <a:pt x="445" y="58"/>
                  </a:lnTo>
                  <a:lnTo>
                    <a:pt x="446" y="57"/>
                  </a:lnTo>
                  <a:lnTo>
                    <a:pt x="452" y="51"/>
                  </a:lnTo>
                  <a:lnTo>
                    <a:pt x="454" y="49"/>
                  </a:lnTo>
                  <a:lnTo>
                    <a:pt x="460" y="48"/>
                  </a:lnTo>
                  <a:lnTo>
                    <a:pt x="463" y="48"/>
                  </a:lnTo>
                  <a:lnTo>
                    <a:pt x="473" y="51"/>
                  </a:lnTo>
                  <a:lnTo>
                    <a:pt x="483" y="61"/>
                  </a:lnTo>
                  <a:lnTo>
                    <a:pt x="497" y="69"/>
                  </a:lnTo>
                  <a:lnTo>
                    <a:pt x="509" y="78"/>
                  </a:lnTo>
                  <a:lnTo>
                    <a:pt x="523" y="92"/>
                  </a:lnTo>
                  <a:lnTo>
                    <a:pt x="547" y="106"/>
                  </a:lnTo>
                  <a:lnTo>
                    <a:pt x="568" y="116"/>
                  </a:lnTo>
                  <a:lnTo>
                    <a:pt x="580" y="120"/>
                  </a:lnTo>
                  <a:lnTo>
                    <a:pt x="591" y="114"/>
                  </a:lnTo>
                  <a:lnTo>
                    <a:pt x="594" y="114"/>
                  </a:lnTo>
                  <a:lnTo>
                    <a:pt x="596" y="113"/>
                  </a:lnTo>
                  <a:lnTo>
                    <a:pt x="605" y="116"/>
                  </a:lnTo>
                  <a:lnTo>
                    <a:pt x="612" y="121"/>
                  </a:lnTo>
                  <a:lnTo>
                    <a:pt x="619" y="130"/>
                  </a:lnTo>
                  <a:lnTo>
                    <a:pt x="634" y="132"/>
                  </a:lnTo>
                  <a:lnTo>
                    <a:pt x="637" y="125"/>
                  </a:lnTo>
                  <a:lnTo>
                    <a:pt x="641" y="120"/>
                  </a:lnTo>
                  <a:lnTo>
                    <a:pt x="643" y="110"/>
                  </a:lnTo>
                  <a:lnTo>
                    <a:pt x="643" y="94"/>
                  </a:lnTo>
                  <a:lnTo>
                    <a:pt x="644" y="85"/>
                  </a:lnTo>
                  <a:lnTo>
                    <a:pt x="643" y="69"/>
                  </a:lnTo>
                  <a:lnTo>
                    <a:pt x="650" y="55"/>
                  </a:lnTo>
                  <a:lnTo>
                    <a:pt x="663" y="37"/>
                  </a:lnTo>
                  <a:lnTo>
                    <a:pt x="674" y="23"/>
                  </a:lnTo>
                  <a:lnTo>
                    <a:pt x="691" y="16"/>
                  </a:lnTo>
                  <a:lnTo>
                    <a:pt x="702" y="4"/>
                  </a:lnTo>
                  <a:lnTo>
                    <a:pt x="703" y="0"/>
                  </a:lnTo>
                  <a:lnTo>
                    <a:pt x="716" y="2"/>
                  </a:lnTo>
                  <a:lnTo>
                    <a:pt x="722" y="2"/>
                  </a:lnTo>
                  <a:lnTo>
                    <a:pt x="727" y="2"/>
                  </a:lnTo>
                  <a:lnTo>
                    <a:pt x="737" y="9"/>
                  </a:lnTo>
                  <a:lnTo>
                    <a:pt x="744" y="21"/>
                  </a:lnTo>
                  <a:lnTo>
                    <a:pt x="747" y="16"/>
                  </a:lnTo>
                  <a:lnTo>
                    <a:pt x="748" y="35"/>
                  </a:lnTo>
                  <a:lnTo>
                    <a:pt x="750" y="42"/>
                  </a:lnTo>
                  <a:lnTo>
                    <a:pt x="750" y="47"/>
                  </a:lnTo>
                  <a:lnTo>
                    <a:pt x="755" y="65"/>
                  </a:lnTo>
                  <a:lnTo>
                    <a:pt x="761" y="73"/>
                  </a:lnTo>
                  <a:lnTo>
                    <a:pt x="765" y="86"/>
                  </a:lnTo>
                  <a:lnTo>
                    <a:pt x="771" y="99"/>
                  </a:lnTo>
                  <a:lnTo>
                    <a:pt x="774" y="110"/>
                  </a:lnTo>
                  <a:lnTo>
                    <a:pt x="776" y="114"/>
                  </a:lnTo>
                  <a:lnTo>
                    <a:pt x="782" y="124"/>
                  </a:lnTo>
                  <a:lnTo>
                    <a:pt x="792" y="142"/>
                  </a:lnTo>
                  <a:lnTo>
                    <a:pt x="795" y="145"/>
                  </a:lnTo>
                  <a:lnTo>
                    <a:pt x="806" y="169"/>
                  </a:lnTo>
                  <a:lnTo>
                    <a:pt x="817" y="194"/>
                  </a:lnTo>
                  <a:lnTo>
                    <a:pt x="827" y="218"/>
                  </a:lnTo>
                  <a:lnTo>
                    <a:pt x="824" y="238"/>
                  </a:lnTo>
                  <a:lnTo>
                    <a:pt x="821" y="252"/>
                  </a:lnTo>
                  <a:lnTo>
                    <a:pt x="817" y="265"/>
                  </a:lnTo>
                  <a:lnTo>
                    <a:pt x="807" y="267"/>
                  </a:lnTo>
                  <a:lnTo>
                    <a:pt x="799" y="272"/>
                  </a:lnTo>
                  <a:lnTo>
                    <a:pt x="788" y="270"/>
                  </a:lnTo>
                  <a:lnTo>
                    <a:pt x="781" y="273"/>
                  </a:lnTo>
                  <a:lnTo>
                    <a:pt x="772" y="277"/>
                  </a:lnTo>
                  <a:lnTo>
                    <a:pt x="764" y="289"/>
                  </a:lnTo>
                  <a:lnTo>
                    <a:pt x="761" y="296"/>
                  </a:lnTo>
                  <a:lnTo>
                    <a:pt x="754" y="304"/>
                  </a:lnTo>
                  <a:lnTo>
                    <a:pt x="747" y="307"/>
                  </a:lnTo>
                  <a:lnTo>
                    <a:pt x="741" y="310"/>
                  </a:lnTo>
                  <a:lnTo>
                    <a:pt x="737" y="310"/>
                  </a:lnTo>
                  <a:lnTo>
                    <a:pt x="733" y="308"/>
                  </a:lnTo>
                  <a:lnTo>
                    <a:pt x="723" y="301"/>
                  </a:lnTo>
                  <a:lnTo>
                    <a:pt x="717" y="293"/>
                  </a:lnTo>
                  <a:lnTo>
                    <a:pt x="709" y="284"/>
                  </a:lnTo>
                  <a:lnTo>
                    <a:pt x="699" y="280"/>
                  </a:lnTo>
                  <a:lnTo>
                    <a:pt x="689" y="279"/>
                  </a:lnTo>
                  <a:lnTo>
                    <a:pt x="681" y="280"/>
                  </a:lnTo>
                  <a:lnTo>
                    <a:pt x="675" y="283"/>
                  </a:lnTo>
                  <a:lnTo>
                    <a:pt x="668" y="294"/>
                  </a:lnTo>
                  <a:lnTo>
                    <a:pt x="665" y="314"/>
                  </a:lnTo>
                  <a:lnTo>
                    <a:pt x="664" y="328"/>
                  </a:lnTo>
                  <a:lnTo>
                    <a:pt x="656" y="349"/>
                  </a:lnTo>
                  <a:lnTo>
                    <a:pt x="643" y="376"/>
                  </a:lnTo>
                  <a:lnTo>
                    <a:pt x="636" y="395"/>
                  </a:lnTo>
                  <a:lnTo>
                    <a:pt x="633" y="402"/>
                  </a:lnTo>
                  <a:lnTo>
                    <a:pt x="629" y="411"/>
                  </a:lnTo>
                  <a:lnTo>
                    <a:pt x="619" y="426"/>
                  </a:lnTo>
                  <a:lnTo>
                    <a:pt x="606" y="443"/>
                  </a:lnTo>
                  <a:lnTo>
                    <a:pt x="598" y="453"/>
                  </a:lnTo>
                  <a:lnTo>
                    <a:pt x="594" y="459"/>
                  </a:lnTo>
                  <a:lnTo>
                    <a:pt x="589" y="464"/>
                  </a:lnTo>
                  <a:lnTo>
                    <a:pt x="588" y="478"/>
                  </a:lnTo>
                  <a:lnTo>
                    <a:pt x="577" y="491"/>
                  </a:lnTo>
                  <a:lnTo>
                    <a:pt x="568" y="501"/>
                  </a:lnTo>
                  <a:lnTo>
                    <a:pt x="567" y="516"/>
                  </a:lnTo>
                  <a:lnTo>
                    <a:pt x="574" y="535"/>
                  </a:lnTo>
                  <a:lnTo>
                    <a:pt x="578" y="554"/>
                  </a:lnTo>
                  <a:lnTo>
                    <a:pt x="578" y="557"/>
                  </a:lnTo>
                  <a:lnTo>
                    <a:pt x="563" y="571"/>
                  </a:lnTo>
                  <a:lnTo>
                    <a:pt x="551" y="578"/>
                  </a:lnTo>
                  <a:lnTo>
                    <a:pt x="539" y="582"/>
                  </a:lnTo>
                  <a:lnTo>
                    <a:pt x="521" y="588"/>
                  </a:lnTo>
                  <a:lnTo>
                    <a:pt x="505" y="598"/>
                  </a:lnTo>
                  <a:lnTo>
                    <a:pt x="491" y="609"/>
                  </a:lnTo>
                  <a:lnTo>
                    <a:pt x="490" y="611"/>
                  </a:lnTo>
                  <a:lnTo>
                    <a:pt x="483" y="613"/>
                  </a:lnTo>
                  <a:lnTo>
                    <a:pt x="468" y="619"/>
                  </a:lnTo>
                  <a:lnTo>
                    <a:pt x="457" y="623"/>
                  </a:lnTo>
                  <a:lnTo>
                    <a:pt x="439" y="626"/>
                  </a:lnTo>
                  <a:lnTo>
                    <a:pt x="429" y="630"/>
                  </a:lnTo>
                  <a:lnTo>
                    <a:pt x="412" y="637"/>
                  </a:lnTo>
                  <a:lnTo>
                    <a:pt x="408" y="653"/>
                  </a:lnTo>
                  <a:lnTo>
                    <a:pt x="411" y="663"/>
                  </a:lnTo>
                  <a:lnTo>
                    <a:pt x="411" y="668"/>
                  </a:lnTo>
                  <a:lnTo>
                    <a:pt x="411" y="677"/>
                  </a:lnTo>
                  <a:lnTo>
                    <a:pt x="411" y="689"/>
                  </a:lnTo>
                  <a:lnTo>
                    <a:pt x="409" y="712"/>
                  </a:lnTo>
                  <a:lnTo>
                    <a:pt x="411" y="729"/>
                  </a:lnTo>
                  <a:lnTo>
                    <a:pt x="409" y="747"/>
                  </a:lnTo>
                  <a:lnTo>
                    <a:pt x="400" y="764"/>
                  </a:lnTo>
                  <a:lnTo>
                    <a:pt x="390" y="775"/>
                  </a:lnTo>
                  <a:lnTo>
                    <a:pt x="387" y="778"/>
                  </a:lnTo>
                  <a:lnTo>
                    <a:pt x="380" y="785"/>
                  </a:lnTo>
                  <a:lnTo>
                    <a:pt x="373" y="790"/>
                  </a:lnTo>
                  <a:lnTo>
                    <a:pt x="374" y="800"/>
                  </a:lnTo>
                  <a:lnTo>
                    <a:pt x="371" y="817"/>
                  </a:lnTo>
                  <a:lnTo>
                    <a:pt x="373" y="837"/>
                  </a:lnTo>
                  <a:lnTo>
                    <a:pt x="380" y="847"/>
                  </a:lnTo>
                  <a:lnTo>
                    <a:pt x="390" y="852"/>
                  </a:lnTo>
                  <a:lnTo>
                    <a:pt x="394" y="862"/>
                  </a:lnTo>
                  <a:lnTo>
                    <a:pt x="380" y="865"/>
                  </a:lnTo>
                  <a:lnTo>
                    <a:pt x="366" y="866"/>
                  </a:lnTo>
                  <a:lnTo>
                    <a:pt x="363" y="866"/>
                  </a:lnTo>
                  <a:lnTo>
                    <a:pt x="348" y="865"/>
                  </a:lnTo>
                  <a:lnTo>
                    <a:pt x="335" y="869"/>
                  </a:lnTo>
                  <a:lnTo>
                    <a:pt x="325" y="887"/>
                  </a:lnTo>
                  <a:lnTo>
                    <a:pt x="315" y="902"/>
                  </a:lnTo>
                  <a:lnTo>
                    <a:pt x="307" y="914"/>
                  </a:lnTo>
                  <a:lnTo>
                    <a:pt x="305" y="916"/>
                  </a:lnTo>
                  <a:lnTo>
                    <a:pt x="298" y="924"/>
                  </a:lnTo>
                  <a:lnTo>
                    <a:pt x="288" y="942"/>
                  </a:lnTo>
                  <a:lnTo>
                    <a:pt x="274" y="932"/>
                  </a:lnTo>
                  <a:lnTo>
                    <a:pt x="262" y="921"/>
                  </a:lnTo>
                  <a:lnTo>
                    <a:pt x="246" y="910"/>
                  </a:lnTo>
                  <a:lnTo>
                    <a:pt x="241" y="906"/>
                  </a:lnTo>
                  <a:lnTo>
                    <a:pt x="231" y="896"/>
                  </a:lnTo>
                  <a:lnTo>
                    <a:pt x="229" y="889"/>
                  </a:lnTo>
                  <a:lnTo>
                    <a:pt x="231" y="879"/>
                  </a:lnTo>
                  <a:lnTo>
                    <a:pt x="232" y="872"/>
                  </a:lnTo>
                  <a:lnTo>
                    <a:pt x="231" y="864"/>
                  </a:lnTo>
                  <a:lnTo>
                    <a:pt x="228" y="854"/>
                  </a:lnTo>
                  <a:lnTo>
                    <a:pt x="220" y="844"/>
                  </a:lnTo>
                  <a:lnTo>
                    <a:pt x="211" y="831"/>
                  </a:lnTo>
                  <a:lnTo>
                    <a:pt x="204" y="824"/>
                  </a:lnTo>
                  <a:lnTo>
                    <a:pt x="194" y="820"/>
                  </a:lnTo>
                  <a:lnTo>
                    <a:pt x="183" y="820"/>
                  </a:lnTo>
                  <a:lnTo>
                    <a:pt x="176" y="816"/>
                  </a:lnTo>
                  <a:lnTo>
                    <a:pt x="166" y="813"/>
                  </a:lnTo>
                  <a:lnTo>
                    <a:pt x="153" y="803"/>
                  </a:lnTo>
                  <a:lnTo>
                    <a:pt x="142" y="799"/>
                  </a:lnTo>
                  <a:lnTo>
                    <a:pt x="134" y="792"/>
                  </a:lnTo>
                  <a:lnTo>
                    <a:pt x="125" y="781"/>
                  </a:lnTo>
                  <a:lnTo>
                    <a:pt x="130" y="776"/>
                  </a:lnTo>
                  <a:lnTo>
                    <a:pt x="131" y="771"/>
                  </a:lnTo>
                  <a:lnTo>
                    <a:pt x="125" y="768"/>
                  </a:lnTo>
                  <a:lnTo>
                    <a:pt x="118" y="761"/>
                  </a:lnTo>
                  <a:lnTo>
                    <a:pt x="111" y="758"/>
                  </a:lnTo>
                  <a:lnTo>
                    <a:pt x="103" y="754"/>
                  </a:lnTo>
                  <a:lnTo>
                    <a:pt x="96" y="751"/>
                  </a:lnTo>
                  <a:lnTo>
                    <a:pt x="92" y="750"/>
                  </a:lnTo>
                  <a:lnTo>
                    <a:pt x="79" y="740"/>
                  </a:lnTo>
                  <a:lnTo>
                    <a:pt x="78" y="738"/>
                  </a:lnTo>
                  <a:lnTo>
                    <a:pt x="76" y="731"/>
                  </a:lnTo>
                  <a:lnTo>
                    <a:pt x="72" y="726"/>
                  </a:lnTo>
                  <a:lnTo>
                    <a:pt x="68" y="720"/>
                  </a:lnTo>
                  <a:lnTo>
                    <a:pt x="63" y="710"/>
                  </a:lnTo>
                  <a:lnTo>
                    <a:pt x="61" y="705"/>
                  </a:lnTo>
                  <a:lnTo>
                    <a:pt x="61" y="695"/>
                  </a:lnTo>
                  <a:lnTo>
                    <a:pt x="56" y="684"/>
                  </a:lnTo>
                  <a:lnTo>
                    <a:pt x="56" y="672"/>
                  </a:lnTo>
                  <a:lnTo>
                    <a:pt x="48" y="661"/>
                  </a:lnTo>
                  <a:lnTo>
                    <a:pt x="42" y="648"/>
                  </a:lnTo>
                  <a:lnTo>
                    <a:pt x="44" y="640"/>
                  </a:lnTo>
                  <a:lnTo>
                    <a:pt x="47" y="636"/>
                  </a:lnTo>
                  <a:lnTo>
                    <a:pt x="51" y="629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3" name="Freeform 63">
              <a:hlinkClick r:id="" action="ppaction://noaction"/>
              <a:extLst>
                <a:ext uri="{FF2B5EF4-FFF2-40B4-BE49-F238E27FC236}">
                  <a16:creationId xmlns:a16="http://schemas.microsoft.com/office/drawing/2014/main" xmlns="" id="{E78D123B-F22A-4F09-A750-262E941B0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596" y="3972864"/>
              <a:ext cx="1034415" cy="918687"/>
            </a:xfrm>
            <a:custGeom>
              <a:avLst/>
              <a:gdLst/>
              <a:ahLst/>
              <a:cxnLst>
                <a:cxn ang="0">
                  <a:pos x="1862" y="1911"/>
                </a:cxn>
                <a:cxn ang="0">
                  <a:pos x="1775" y="1882"/>
                </a:cxn>
                <a:cxn ang="0">
                  <a:pos x="1715" y="1796"/>
                </a:cxn>
                <a:cxn ang="0">
                  <a:pos x="1685" y="1707"/>
                </a:cxn>
                <a:cxn ang="0">
                  <a:pos x="1604" y="1723"/>
                </a:cxn>
                <a:cxn ang="0">
                  <a:pos x="1560" y="1816"/>
                </a:cxn>
                <a:cxn ang="0">
                  <a:pos x="1464" y="1778"/>
                </a:cxn>
                <a:cxn ang="0">
                  <a:pos x="1387" y="1743"/>
                </a:cxn>
                <a:cxn ang="0">
                  <a:pos x="1343" y="1790"/>
                </a:cxn>
                <a:cxn ang="0">
                  <a:pos x="1265" y="1779"/>
                </a:cxn>
                <a:cxn ang="0">
                  <a:pos x="1204" y="1744"/>
                </a:cxn>
                <a:cxn ang="0">
                  <a:pos x="1141" y="1700"/>
                </a:cxn>
                <a:cxn ang="0">
                  <a:pos x="1061" y="1690"/>
                </a:cxn>
                <a:cxn ang="0">
                  <a:pos x="976" y="1735"/>
                </a:cxn>
                <a:cxn ang="0">
                  <a:pos x="907" y="1773"/>
                </a:cxn>
                <a:cxn ang="0">
                  <a:pos x="817" y="1710"/>
                </a:cxn>
                <a:cxn ang="0">
                  <a:pos x="750" y="1667"/>
                </a:cxn>
                <a:cxn ang="0">
                  <a:pos x="652" y="1637"/>
                </a:cxn>
                <a:cxn ang="0">
                  <a:pos x="567" y="1589"/>
                </a:cxn>
                <a:cxn ang="0">
                  <a:pos x="511" y="1588"/>
                </a:cxn>
                <a:cxn ang="0">
                  <a:pos x="494" y="1579"/>
                </a:cxn>
                <a:cxn ang="0">
                  <a:pos x="487" y="1565"/>
                </a:cxn>
                <a:cxn ang="0">
                  <a:pos x="481" y="1550"/>
                </a:cxn>
                <a:cxn ang="0">
                  <a:pos x="532" y="1390"/>
                </a:cxn>
                <a:cxn ang="0">
                  <a:pos x="531" y="1308"/>
                </a:cxn>
                <a:cxn ang="0">
                  <a:pos x="538" y="1204"/>
                </a:cxn>
                <a:cxn ang="0">
                  <a:pos x="518" y="1090"/>
                </a:cxn>
                <a:cxn ang="0">
                  <a:pos x="449" y="1114"/>
                </a:cxn>
                <a:cxn ang="0">
                  <a:pos x="352" y="1179"/>
                </a:cxn>
                <a:cxn ang="0">
                  <a:pos x="287" y="1197"/>
                </a:cxn>
                <a:cxn ang="0">
                  <a:pos x="228" y="1099"/>
                </a:cxn>
                <a:cxn ang="0">
                  <a:pos x="119" y="1028"/>
                </a:cxn>
                <a:cxn ang="0">
                  <a:pos x="50" y="869"/>
                </a:cxn>
                <a:cxn ang="0">
                  <a:pos x="14" y="740"/>
                </a:cxn>
                <a:cxn ang="0">
                  <a:pos x="185" y="673"/>
                </a:cxn>
                <a:cxn ang="0">
                  <a:pos x="417" y="533"/>
                </a:cxn>
                <a:cxn ang="0">
                  <a:pos x="594" y="348"/>
                </a:cxn>
                <a:cxn ang="0">
                  <a:pos x="623" y="214"/>
                </a:cxn>
                <a:cxn ang="0">
                  <a:pos x="692" y="126"/>
                </a:cxn>
                <a:cxn ang="0">
                  <a:pos x="764" y="24"/>
                </a:cxn>
                <a:cxn ang="0">
                  <a:pos x="815" y="33"/>
                </a:cxn>
                <a:cxn ang="0">
                  <a:pos x="907" y="254"/>
                </a:cxn>
                <a:cxn ang="0">
                  <a:pos x="983" y="601"/>
                </a:cxn>
                <a:cxn ang="0">
                  <a:pos x="1073" y="782"/>
                </a:cxn>
                <a:cxn ang="0">
                  <a:pos x="1286" y="889"/>
                </a:cxn>
                <a:cxn ang="0">
                  <a:pos x="1304" y="1065"/>
                </a:cxn>
                <a:cxn ang="0">
                  <a:pos x="1502" y="1097"/>
                </a:cxn>
                <a:cxn ang="0">
                  <a:pos x="1675" y="1256"/>
                </a:cxn>
                <a:cxn ang="0">
                  <a:pos x="1822" y="1284"/>
                </a:cxn>
                <a:cxn ang="0">
                  <a:pos x="2035" y="1287"/>
                </a:cxn>
                <a:cxn ang="0">
                  <a:pos x="2152" y="1339"/>
                </a:cxn>
                <a:cxn ang="0">
                  <a:pos x="2122" y="1423"/>
                </a:cxn>
                <a:cxn ang="0">
                  <a:pos x="2055" y="1499"/>
                </a:cxn>
                <a:cxn ang="0">
                  <a:pos x="2079" y="1577"/>
                </a:cxn>
                <a:cxn ang="0">
                  <a:pos x="2047" y="1671"/>
                </a:cxn>
                <a:cxn ang="0">
                  <a:pos x="2058" y="1762"/>
                </a:cxn>
                <a:cxn ang="0">
                  <a:pos x="2020" y="1848"/>
                </a:cxn>
                <a:cxn ang="0">
                  <a:pos x="1980" y="1922"/>
                </a:cxn>
              </a:cxnLst>
              <a:rect l="0" t="0" r="r" b="b"/>
              <a:pathLst>
                <a:path w="2170" h="1930">
                  <a:moveTo>
                    <a:pt x="1927" y="1921"/>
                  </a:moveTo>
                  <a:lnTo>
                    <a:pt x="1913" y="1915"/>
                  </a:lnTo>
                  <a:lnTo>
                    <a:pt x="1897" y="1914"/>
                  </a:lnTo>
                  <a:lnTo>
                    <a:pt x="1896" y="1914"/>
                  </a:lnTo>
                  <a:lnTo>
                    <a:pt x="1889" y="1914"/>
                  </a:lnTo>
                  <a:lnTo>
                    <a:pt x="1885" y="1914"/>
                  </a:lnTo>
                  <a:lnTo>
                    <a:pt x="1874" y="1914"/>
                  </a:lnTo>
                  <a:lnTo>
                    <a:pt x="1868" y="1913"/>
                  </a:lnTo>
                  <a:lnTo>
                    <a:pt x="1862" y="1911"/>
                  </a:lnTo>
                  <a:lnTo>
                    <a:pt x="1848" y="1900"/>
                  </a:lnTo>
                  <a:lnTo>
                    <a:pt x="1844" y="1893"/>
                  </a:lnTo>
                  <a:lnTo>
                    <a:pt x="1840" y="1887"/>
                  </a:lnTo>
                  <a:lnTo>
                    <a:pt x="1831" y="1876"/>
                  </a:lnTo>
                  <a:lnTo>
                    <a:pt x="1817" y="1873"/>
                  </a:lnTo>
                  <a:lnTo>
                    <a:pt x="1806" y="1873"/>
                  </a:lnTo>
                  <a:lnTo>
                    <a:pt x="1798" y="1875"/>
                  </a:lnTo>
                  <a:lnTo>
                    <a:pt x="1786" y="1876"/>
                  </a:lnTo>
                  <a:lnTo>
                    <a:pt x="1775" y="1882"/>
                  </a:lnTo>
                  <a:lnTo>
                    <a:pt x="1769" y="1890"/>
                  </a:lnTo>
                  <a:lnTo>
                    <a:pt x="1768" y="1904"/>
                  </a:lnTo>
                  <a:lnTo>
                    <a:pt x="1758" y="1880"/>
                  </a:lnTo>
                  <a:lnTo>
                    <a:pt x="1747" y="1855"/>
                  </a:lnTo>
                  <a:lnTo>
                    <a:pt x="1736" y="1831"/>
                  </a:lnTo>
                  <a:lnTo>
                    <a:pt x="1733" y="1828"/>
                  </a:lnTo>
                  <a:lnTo>
                    <a:pt x="1723" y="1810"/>
                  </a:lnTo>
                  <a:lnTo>
                    <a:pt x="1717" y="1800"/>
                  </a:lnTo>
                  <a:lnTo>
                    <a:pt x="1715" y="1796"/>
                  </a:lnTo>
                  <a:lnTo>
                    <a:pt x="1712" y="1785"/>
                  </a:lnTo>
                  <a:lnTo>
                    <a:pt x="1706" y="1772"/>
                  </a:lnTo>
                  <a:lnTo>
                    <a:pt x="1702" y="1759"/>
                  </a:lnTo>
                  <a:lnTo>
                    <a:pt x="1696" y="1751"/>
                  </a:lnTo>
                  <a:lnTo>
                    <a:pt x="1691" y="1733"/>
                  </a:lnTo>
                  <a:lnTo>
                    <a:pt x="1691" y="1728"/>
                  </a:lnTo>
                  <a:lnTo>
                    <a:pt x="1689" y="1721"/>
                  </a:lnTo>
                  <a:lnTo>
                    <a:pt x="1688" y="1702"/>
                  </a:lnTo>
                  <a:lnTo>
                    <a:pt x="1685" y="1707"/>
                  </a:lnTo>
                  <a:lnTo>
                    <a:pt x="1678" y="1695"/>
                  </a:lnTo>
                  <a:lnTo>
                    <a:pt x="1668" y="1688"/>
                  </a:lnTo>
                  <a:lnTo>
                    <a:pt x="1663" y="1688"/>
                  </a:lnTo>
                  <a:lnTo>
                    <a:pt x="1657" y="1688"/>
                  </a:lnTo>
                  <a:lnTo>
                    <a:pt x="1644" y="1686"/>
                  </a:lnTo>
                  <a:lnTo>
                    <a:pt x="1643" y="1690"/>
                  </a:lnTo>
                  <a:lnTo>
                    <a:pt x="1632" y="1702"/>
                  </a:lnTo>
                  <a:lnTo>
                    <a:pt x="1615" y="1709"/>
                  </a:lnTo>
                  <a:lnTo>
                    <a:pt x="1604" y="1723"/>
                  </a:lnTo>
                  <a:lnTo>
                    <a:pt x="1591" y="1741"/>
                  </a:lnTo>
                  <a:lnTo>
                    <a:pt x="1584" y="1755"/>
                  </a:lnTo>
                  <a:lnTo>
                    <a:pt x="1585" y="1771"/>
                  </a:lnTo>
                  <a:lnTo>
                    <a:pt x="1584" y="1780"/>
                  </a:lnTo>
                  <a:lnTo>
                    <a:pt x="1584" y="1796"/>
                  </a:lnTo>
                  <a:lnTo>
                    <a:pt x="1582" y="1806"/>
                  </a:lnTo>
                  <a:lnTo>
                    <a:pt x="1578" y="1811"/>
                  </a:lnTo>
                  <a:lnTo>
                    <a:pt x="1575" y="1818"/>
                  </a:lnTo>
                  <a:lnTo>
                    <a:pt x="1560" y="1816"/>
                  </a:lnTo>
                  <a:lnTo>
                    <a:pt x="1553" y="1807"/>
                  </a:lnTo>
                  <a:lnTo>
                    <a:pt x="1546" y="1802"/>
                  </a:lnTo>
                  <a:lnTo>
                    <a:pt x="1537" y="1799"/>
                  </a:lnTo>
                  <a:lnTo>
                    <a:pt x="1535" y="1800"/>
                  </a:lnTo>
                  <a:lnTo>
                    <a:pt x="1532" y="1800"/>
                  </a:lnTo>
                  <a:lnTo>
                    <a:pt x="1521" y="1806"/>
                  </a:lnTo>
                  <a:lnTo>
                    <a:pt x="1509" y="1802"/>
                  </a:lnTo>
                  <a:lnTo>
                    <a:pt x="1488" y="1792"/>
                  </a:lnTo>
                  <a:lnTo>
                    <a:pt x="1464" y="1778"/>
                  </a:lnTo>
                  <a:lnTo>
                    <a:pt x="1450" y="1764"/>
                  </a:lnTo>
                  <a:lnTo>
                    <a:pt x="1438" y="1755"/>
                  </a:lnTo>
                  <a:lnTo>
                    <a:pt x="1424" y="1747"/>
                  </a:lnTo>
                  <a:lnTo>
                    <a:pt x="1414" y="1737"/>
                  </a:lnTo>
                  <a:lnTo>
                    <a:pt x="1404" y="1734"/>
                  </a:lnTo>
                  <a:lnTo>
                    <a:pt x="1401" y="1734"/>
                  </a:lnTo>
                  <a:lnTo>
                    <a:pt x="1395" y="1735"/>
                  </a:lnTo>
                  <a:lnTo>
                    <a:pt x="1393" y="1737"/>
                  </a:lnTo>
                  <a:lnTo>
                    <a:pt x="1387" y="1743"/>
                  </a:lnTo>
                  <a:lnTo>
                    <a:pt x="1386" y="1744"/>
                  </a:lnTo>
                  <a:lnTo>
                    <a:pt x="1384" y="1745"/>
                  </a:lnTo>
                  <a:lnTo>
                    <a:pt x="1377" y="1762"/>
                  </a:lnTo>
                  <a:lnTo>
                    <a:pt x="1372" y="1783"/>
                  </a:lnTo>
                  <a:lnTo>
                    <a:pt x="1367" y="1792"/>
                  </a:lnTo>
                  <a:lnTo>
                    <a:pt x="1363" y="1802"/>
                  </a:lnTo>
                  <a:lnTo>
                    <a:pt x="1353" y="1797"/>
                  </a:lnTo>
                  <a:lnTo>
                    <a:pt x="1346" y="1796"/>
                  </a:lnTo>
                  <a:lnTo>
                    <a:pt x="1343" y="1790"/>
                  </a:lnTo>
                  <a:lnTo>
                    <a:pt x="1338" y="1788"/>
                  </a:lnTo>
                  <a:lnTo>
                    <a:pt x="1331" y="1789"/>
                  </a:lnTo>
                  <a:lnTo>
                    <a:pt x="1322" y="1790"/>
                  </a:lnTo>
                  <a:lnTo>
                    <a:pt x="1311" y="1792"/>
                  </a:lnTo>
                  <a:lnTo>
                    <a:pt x="1301" y="1790"/>
                  </a:lnTo>
                  <a:lnTo>
                    <a:pt x="1291" y="1789"/>
                  </a:lnTo>
                  <a:lnTo>
                    <a:pt x="1283" y="1785"/>
                  </a:lnTo>
                  <a:lnTo>
                    <a:pt x="1272" y="1779"/>
                  </a:lnTo>
                  <a:lnTo>
                    <a:pt x="1265" y="1779"/>
                  </a:lnTo>
                  <a:lnTo>
                    <a:pt x="1258" y="1783"/>
                  </a:lnTo>
                  <a:lnTo>
                    <a:pt x="1244" y="1773"/>
                  </a:lnTo>
                  <a:lnTo>
                    <a:pt x="1237" y="1769"/>
                  </a:lnTo>
                  <a:lnTo>
                    <a:pt x="1231" y="1768"/>
                  </a:lnTo>
                  <a:lnTo>
                    <a:pt x="1227" y="1761"/>
                  </a:lnTo>
                  <a:lnTo>
                    <a:pt x="1224" y="1754"/>
                  </a:lnTo>
                  <a:lnTo>
                    <a:pt x="1215" y="1748"/>
                  </a:lnTo>
                  <a:lnTo>
                    <a:pt x="1213" y="1747"/>
                  </a:lnTo>
                  <a:lnTo>
                    <a:pt x="1204" y="1744"/>
                  </a:lnTo>
                  <a:lnTo>
                    <a:pt x="1196" y="1741"/>
                  </a:lnTo>
                  <a:lnTo>
                    <a:pt x="1190" y="1734"/>
                  </a:lnTo>
                  <a:lnTo>
                    <a:pt x="1180" y="1730"/>
                  </a:lnTo>
                  <a:lnTo>
                    <a:pt x="1173" y="1728"/>
                  </a:lnTo>
                  <a:lnTo>
                    <a:pt x="1169" y="1726"/>
                  </a:lnTo>
                  <a:lnTo>
                    <a:pt x="1166" y="1719"/>
                  </a:lnTo>
                  <a:lnTo>
                    <a:pt x="1161" y="1713"/>
                  </a:lnTo>
                  <a:lnTo>
                    <a:pt x="1154" y="1707"/>
                  </a:lnTo>
                  <a:lnTo>
                    <a:pt x="1141" y="1700"/>
                  </a:lnTo>
                  <a:lnTo>
                    <a:pt x="1131" y="1698"/>
                  </a:lnTo>
                  <a:lnTo>
                    <a:pt x="1127" y="1695"/>
                  </a:lnTo>
                  <a:lnTo>
                    <a:pt x="1120" y="1698"/>
                  </a:lnTo>
                  <a:lnTo>
                    <a:pt x="1116" y="1698"/>
                  </a:lnTo>
                  <a:lnTo>
                    <a:pt x="1104" y="1699"/>
                  </a:lnTo>
                  <a:lnTo>
                    <a:pt x="1094" y="1699"/>
                  </a:lnTo>
                  <a:lnTo>
                    <a:pt x="1085" y="1700"/>
                  </a:lnTo>
                  <a:lnTo>
                    <a:pt x="1073" y="1696"/>
                  </a:lnTo>
                  <a:lnTo>
                    <a:pt x="1061" y="1690"/>
                  </a:lnTo>
                  <a:lnTo>
                    <a:pt x="1052" y="1690"/>
                  </a:lnTo>
                  <a:lnTo>
                    <a:pt x="1035" y="1693"/>
                  </a:lnTo>
                  <a:lnTo>
                    <a:pt x="1026" y="1695"/>
                  </a:lnTo>
                  <a:lnTo>
                    <a:pt x="1014" y="1698"/>
                  </a:lnTo>
                  <a:lnTo>
                    <a:pt x="1003" y="1700"/>
                  </a:lnTo>
                  <a:lnTo>
                    <a:pt x="995" y="1707"/>
                  </a:lnTo>
                  <a:lnTo>
                    <a:pt x="983" y="1714"/>
                  </a:lnTo>
                  <a:lnTo>
                    <a:pt x="978" y="1721"/>
                  </a:lnTo>
                  <a:lnTo>
                    <a:pt x="976" y="1735"/>
                  </a:lnTo>
                  <a:lnTo>
                    <a:pt x="978" y="1748"/>
                  </a:lnTo>
                  <a:lnTo>
                    <a:pt x="974" y="1758"/>
                  </a:lnTo>
                  <a:lnTo>
                    <a:pt x="968" y="1768"/>
                  </a:lnTo>
                  <a:lnTo>
                    <a:pt x="958" y="1776"/>
                  </a:lnTo>
                  <a:lnTo>
                    <a:pt x="945" y="1780"/>
                  </a:lnTo>
                  <a:lnTo>
                    <a:pt x="934" y="1780"/>
                  </a:lnTo>
                  <a:lnTo>
                    <a:pt x="924" y="1775"/>
                  </a:lnTo>
                  <a:lnTo>
                    <a:pt x="914" y="1775"/>
                  </a:lnTo>
                  <a:lnTo>
                    <a:pt x="907" y="1773"/>
                  </a:lnTo>
                  <a:lnTo>
                    <a:pt x="891" y="1771"/>
                  </a:lnTo>
                  <a:lnTo>
                    <a:pt x="879" y="1769"/>
                  </a:lnTo>
                  <a:lnTo>
                    <a:pt x="871" y="1764"/>
                  </a:lnTo>
                  <a:lnTo>
                    <a:pt x="862" y="1759"/>
                  </a:lnTo>
                  <a:lnTo>
                    <a:pt x="858" y="1751"/>
                  </a:lnTo>
                  <a:lnTo>
                    <a:pt x="853" y="1743"/>
                  </a:lnTo>
                  <a:lnTo>
                    <a:pt x="839" y="1728"/>
                  </a:lnTo>
                  <a:lnTo>
                    <a:pt x="827" y="1714"/>
                  </a:lnTo>
                  <a:lnTo>
                    <a:pt x="817" y="1710"/>
                  </a:lnTo>
                  <a:lnTo>
                    <a:pt x="803" y="1716"/>
                  </a:lnTo>
                  <a:lnTo>
                    <a:pt x="799" y="1707"/>
                  </a:lnTo>
                  <a:lnTo>
                    <a:pt x="791" y="1699"/>
                  </a:lnTo>
                  <a:lnTo>
                    <a:pt x="778" y="1692"/>
                  </a:lnTo>
                  <a:lnTo>
                    <a:pt x="770" y="1688"/>
                  </a:lnTo>
                  <a:lnTo>
                    <a:pt x="767" y="1686"/>
                  </a:lnTo>
                  <a:lnTo>
                    <a:pt x="763" y="1678"/>
                  </a:lnTo>
                  <a:lnTo>
                    <a:pt x="756" y="1671"/>
                  </a:lnTo>
                  <a:lnTo>
                    <a:pt x="750" y="1667"/>
                  </a:lnTo>
                  <a:lnTo>
                    <a:pt x="744" y="1664"/>
                  </a:lnTo>
                  <a:lnTo>
                    <a:pt x="740" y="1655"/>
                  </a:lnTo>
                  <a:lnTo>
                    <a:pt x="733" y="1647"/>
                  </a:lnTo>
                  <a:lnTo>
                    <a:pt x="726" y="1638"/>
                  </a:lnTo>
                  <a:lnTo>
                    <a:pt x="716" y="1633"/>
                  </a:lnTo>
                  <a:lnTo>
                    <a:pt x="702" y="1634"/>
                  </a:lnTo>
                  <a:lnTo>
                    <a:pt x="688" y="1636"/>
                  </a:lnTo>
                  <a:lnTo>
                    <a:pt x="671" y="1638"/>
                  </a:lnTo>
                  <a:lnTo>
                    <a:pt x="652" y="1637"/>
                  </a:lnTo>
                  <a:lnTo>
                    <a:pt x="643" y="1636"/>
                  </a:lnTo>
                  <a:lnTo>
                    <a:pt x="628" y="1633"/>
                  </a:lnTo>
                  <a:lnTo>
                    <a:pt x="611" y="1629"/>
                  </a:lnTo>
                  <a:lnTo>
                    <a:pt x="592" y="1626"/>
                  </a:lnTo>
                  <a:lnTo>
                    <a:pt x="578" y="1620"/>
                  </a:lnTo>
                  <a:lnTo>
                    <a:pt x="574" y="1610"/>
                  </a:lnTo>
                  <a:lnTo>
                    <a:pt x="571" y="1602"/>
                  </a:lnTo>
                  <a:lnTo>
                    <a:pt x="569" y="1595"/>
                  </a:lnTo>
                  <a:lnTo>
                    <a:pt x="567" y="1589"/>
                  </a:lnTo>
                  <a:lnTo>
                    <a:pt x="563" y="1588"/>
                  </a:lnTo>
                  <a:lnTo>
                    <a:pt x="557" y="1584"/>
                  </a:lnTo>
                  <a:lnTo>
                    <a:pt x="549" y="1582"/>
                  </a:lnTo>
                  <a:lnTo>
                    <a:pt x="538" y="1582"/>
                  </a:lnTo>
                  <a:lnTo>
                    <a:pt x="528" y="1581"/>
                  </a:lnTo>
                  <a:lnTo>
                    <a:pt x="521" y="1584"/>
                  </a:lnTo>
                  <a:lnTo>
                    <a:pt x="515" y="1585"/>
                  </a:lnTo>
                  <a:lnTo>
                    <a:pt x="514" y="1586"/>
                  </a:lnTo>
                  <a:lnTo>
                    <a:pt x="511" y="1588"/>
                  </a:lnTo>
                  <a:lnTo>
                    <a:pt x="507" y="1586"/>
                  </a:lnTo>
                  <a:lnTo>
                    <a:pt x="505" y="1586"/>
                  </a:lnTo>
                  <a:lnTo>
                    <a:pt x="502" y="1585"/>
                  </a:lnTo>
                  <a:lnTo>
                    <a:pt x="501" y="1585"/>
                  </a:lnTo>
                  <a:lnTo>
                    <a:pt x="500" y="1584"/>
                  </a:lnTo>
                  <a:lnTo>
                    <a:pt x="498" y="1582"/>
                  </a:lnTo>
                  <a:lnTo>
                    <a:pt x="497" y="1581"/>
                  </a:lnTo>
                  <a:lnTo>
                    <a:pt x="495" y="1581"/>
                  </a:lnTo>
                  <a:lnTo>
                    <a:pt x="494" y="1579"/>
                  </a:lnTo>
                  <a:lnTo>
                    <a:pt x="494" y="1578"/>
                  </a:lnTo>
                  <a:lnTo>
                    <a:pt x="493" y="1575"/>
                  </a:lnTo>
                  <a:lnTo>
                    <a:pt x="491" y="1574"/>
                  </a:lnTo>
                  <a:lnTo>
                    <a:pt x="491" y="1572"/>
                  </a:lnTo>
                  <a:lnTo>
                    <a:pt x="490" y="1571"/>
                  </a:lnTo>
                  <a:lnTo>
                    <a:pt x="490" y="1570"/>
                  </a:lnTo>
                  <a:lnTo>
                    <a:pt x="488" y="1568"/>
                  </a:lnTo>
                  <a:lnTo>
                    <a:pt x="488" y="1567"/>
                  </a:lnTo>
                  <a:lnTo>
                    <a:pt x="487" y="1565"/>
                  </a:lnTo>
                  <a:lnTo>
                    <a:pt x="487" y="1564"/>
                  </a:lnTo>
                  <a:lnTo>
                    <a:pt x="486" y="1563"/>
                  </a:lnTo>
                  <a:lnTo>
                    <a:pt x="486" y="1560"/>
                  </a:lnTo>
                  <a:lnTo>
                    <a:pt x="484" y="1558"/>
                  </a:lnTo>
                  <a:lnTo>
                    <a:pt x="484" y="1557"/>
                  </a:lnTo>
                  <a:lnTo>
                    <a:pt x="483" y="1556"/>
                  </a:lnTo>
                  <a:lnTo>
                    <a:pt x="483" y="1554"/>
                  </a:lnTo>
                  <a:lnTo>
                    <a:pt x="483" y="1553"/>
                  </a:lnTo>
                  <a:lnTo>
                    <a:pt x="481" y="1550"/>
                  </a:lnTo>
                  <a:lnTo>
                    <a:pt x="494" y="1520"/>
                  </a:lnTo>
                  <a:lnTo>
                    <a:pt x="505" y="1503"/>
                  </a:lnTo>
                  <a:lnTo>
                    <a:pt x="517" y="1489"/>
                  </a:lnTo>
                  <a:lnTo>
                    <a:pt x="524" y="1474"/>
                  </a:lnTo>
                  <a:lnTo>
                    <a:pt x="526" y="1458"/>
                  </a:lnTo>
                  <a:lnTo>
                    <a:pt x="525" y="1437"/>
                  </a:lnTo>
                  <a:lnTo>
                    <a:pt x="525" y="1421"/>
                  </a:lnTo>
                  <a:lnTo>
                    <a:pt x="528" y="1406"/>
                  </a:lnTo>
                  <a:lnTo>
                    <a:pt x="532" y="1390"/>
                  </a:lnTo>
                  <a:lnTo>
                    <a:pt x="532" y="1388"/>
                  </a:lnTo>
                  <a:lnTo>
                    <a:pt x="535" y="1380"/>
                  </a:lnTo>
                  <a:lnTo>
                    <a:pt x="536" y="1369"/>
                  </a:lnTo>
                  <a:lnTo>
                    <a:pt x="536" y="1349"/>
                  </a:lnTo>
                  <a:lnTo>
                    <a:pt x="539" y="1336"/>
                  </a:lnTo>
                  <a:lnTo>
                    <a:pt x="538" y="1329"/>
                  </a:lnTo>
                  <a:lnTo>
                    <a:pt x="539" y="1324"/>
                  </a:lnTo>
                  <a:lnTo>
                    <a:pt x="533" y="1314"/>
                  </a:lnTo>
                  <a:lnTo>
                    <a:pt x="531" y="1308"/>
                  </a:lnTo>
                  <a:lnTo>
                    <a:pt x="517" y="1297"/>
                  </a:lnTo>
                  <a:lnTo>
                    <a:pt x="505" y="1283"/>
                  </a:lnTo>
                  <a:lnTo>
                    <a:pt x="498" y="1267"/>
                  </a:lnTo>
                  <a:lnTo>
                    <a:pt x="495" y="1255"/>
                  </a:lnTo>
                  <a:lnTo>
                    <a:pt x="495" y="1238"/>
                  </a:lnTo>
                  <a:lnTo>
                    <a:pt x="500" y="1231"/>
                  </a:lnTo>
                  <a:lnTo>
                    <a:pt x="514" y="1226"/>
                  </a:lnTo>
                  <a:lnTo>
                    <a:pt x="526" y="1214"/>
                  </a:lnTo>
                  <a:lnTo>
                    <a:pt x="538" y="1204"/>
                  </a:lnTo>
                  <a:lnTo>
                    <a:pt x="542" y="1187"/>
                  </a:lnTo>
                  <a:lnTo>
                    <a:pt x="545" y="1174"/>
                  </a:lnTo>
                  <a:lnTo>
                    <a:pt x="543" y="1160"/>
                  </a:lnTo>
                  <a:lnTo>
                    <a:pt x="543" y="1151"/>
                  </a:lnTo>
                  <a:lnTo>
                    <a:pt x="539" y="1138"/>
                  </a:lnTo>
                  <a:lnTo>
                    <a:pt x="538" y="1131"/>
                  </a:lnTo>
                  <a:lnTo>
                    <a:pt x="539" y="1108"/>
                  </a:lnTo>
                  <a:lnTo>
                    <a:pt x="532" y="1092"/>
                  </a:lnTo>
                  <a:lnTo>
                    <a:pt x="518" y="1090"/>
                  </a:lnTo>
                  <a:lnTo>
                    <a:pt x="502" y="1080"/>
                  </a:lnTo>
                  <a:lnTo>
                    <a:pt x="491" y="1061"/>
                  </a:lnTo>
                  <a:lnTo>
                    <a:pt x="483" y="1048"/>
                  </a:lnTo>
                  <a:lnTo>
                    <a:pt x="473" y="1045"/>
                  </a:lnTo>
                  <a:lnTo>
                    <a:pt x="463" y="1042"/>
                  </a:lnTo>
                  <a:lnTo>
                    <a:pt x="462" y="1054"/>
                  </a:lnTo>
                  <a:lnTo>
                    <a:pt x="459" y="1076"/>
                  </a:lnTo>
                  <a:lnTo>
                    <a:pt x="456" y="1099"/>
                  </a:lnTo>
                  <a:lnTo>
                    <a:pt x="449" y="1114"/>
                  </a:lnTo>
                  <a:lnTo>
                    <a:pt x="434" y="1125"/>
                  </a:lnTo>
                  <a:lnTo>
                    <a:pt x="432" y="1127"/>
                  </a:lnTo>
                  <a:lnTo>
                    <a:pt x="421" y="1134"/>
                  </a:lnTo>
                  <a:lnTo>
                    <a:pt x="412" y="1141"/>
                  </a:lnTo>
                  <a:lnTo>
                    <a:pt x="403" y="1158"/>
                  </a:lnTo>
                  <a:lnTo>
                    <a:pt x="398" y="1153"/>
                  </a:lnTo>
                  <a:lnTo>
                    <a:pt x="386" y="1169"/>
                  </a:lnTo>
                  <a:lnTo>
                    <a:pt x="370" y="1179"/>
                  </a:lnTo>
                  <a:lnTo>
                    <a:pt x="352" y="1179"/>
                  </a:lnTo>
                  <a:lnTo>
                    <a:pt x="342" y="1169"/>
                  </a:lnTo>
                  <a:lnTo>
                    <a:pt x="329" y="1160"/>
                  </a:lnTo>
                  <a:lnTo>
                    <a:pt x="320" y="1156"/>
                  </a:lnTo>
                  <a:lnTo>
                    <a:pt x="313" y="1163"/>
                  </a:lnTo>
                  <a:lnTo>
                    <a:pt x="311" y="1179"/>
                  </a:lnTo>
                  <a:lnTo>
                    <a:pt x="310" y="1194"/>
                  </a:lnTo>
                  <a:lnTo>
                    <a:pt x="306" y="1200"/>
                  </a:lnTo>
                  <a:lnTo>
                    <a:pt x="296" y="1203"/>
                  </a:lnTo>
                  <a:lnTo>
                    <a:pt x="287" y="1197"/>
                  </a:lnTo>
                  <a:lnTo>
                    <a:pt x="280" y="1191"/>
                  </a:lnTo>
                  <a:lnTo>
                    <a:pt x="270" y="1163"/>
                  </a:lnTo>
                  <a:lnTo>
                    <a:pt x="262" y="1139"/>
                  </a:lnTo>
                  <a:lnTo>
                    <a:pt x="249" y="1124"/>
                  </a:lnTo>
                  <a:lnTo>
                    <a:pt x="247" y="1118"/>
                  </a:lnTo>
                  <a:lnTo>
                    <a:pt x="241" y="1113"/>
                  </a:lnTo>
                  <a:lnTo>
                    <a:pt x="237" y="1104"/>
                  </a:lnTo>
                  <a:lnTo>
                    <a:pt x="230" y="1100"/>
                  </a:lnTo>
                  <a:lnTo>
                    <a:pt x="228" y="1099"/>
                  </a:lnTo>
                  <a:lnTo>
                    <a:pt x="225" y="1094"/>
                  </a:lnTo>
                  <a:lnTo>
                    <a:pt x="202" y="1082"/>
                  </a:lnTo>
                  <a:lnTo>
                    <a:pt x="179" y="1073"/>
                  </a:lnTo>
                  <a:lnTo>
                    <a:pt x="173" y="1061"/>
                  </a:lnTo>
                  <a:lnTo>
                    <a:pt x="165" y="1051"/>
                  </a:lnTo>
                  <a:lnTo>
                    <a:pt x="144" y="1049"/>
                  </a:lnTo>
                  <a:lnTo>
                    <a:pt x="133" y="1038"/>
                  </a:lnTo>
                  <a:lnTo>
                    <a:pt x="126" y="1032"/>
                  </a:lnTo>
                  <a:lnTo>
                    <a:pt x="119" y="1028"/>
                  </a:lnTo>
                  <a:lnTo>
                    <a:pt x="109" y="1025"/>
                  </a:lnTo>
                  <a:lnTo>
                    <a:pt x="85" y="997"/>
                  </a:lnTo>
                  <a:lnTo>
                    <a:pt x="81" y="990"/>
                  </a:lnTo>
                  <a:lnTo>
                    <a:pt x="79" y="987"/>
                  </a:lnTo>
                  <a:lnTo>
                    <a:pt x="68" y="971"/>
                  </a:lnTo>
                  <a:lnTo>
                    <a:pt x="62" y="947"/>
                  </a:lnTo>
                  <a:lnTo>
                    <a:pt x="55" y="937"/>
                  </a:lnTo>
                  <a:lnTo>
                    <a:pt x="50" y="926"/>
                  </a:lnTo>
                  <a:lnTo>
                    <a:pt x="50" y="869"/>
                  </a:lnTo>
                  <a:lnTo>
                    <a:pt x="51" y="865"/>
                  </a:lnTo>
                  <a:lnTo>
                    <a:pt x="51" y="862"/>
                  </a:lnTo>
                  <a:lnTo>
                    <a:pt x="54" y="838"/>
                  </a:lnTo>
                  <a:lnTo>
                    <a:pt x="48" y="803"/>
                  </a:lnTo>
                  <a:lnTo>
                    <a:pt x="36" y="789"/>
                  </a:lnTo>
                  <a:lnTo>
                    <a:pt x="17" y="779"/>
                  </a:lnTo>
                  <a:lnTo>
                    <a:pt x="0" y="774"/>
                  </a:lnTo>
                  <a:lnTo>
                    <a:pt x="2" y="757"/>
                  </a:lnTo>
                  <a:lnTo>
                    <a:pt x="14" y="740"/>
                  </a:lnTo>
                  <a:lnTo>
                    <a:pt x="24" y="730"/>
                  </a:lnTo>
                  <a:lnTo>
                    <a:pt x="41" y="723"/>
                  </a:lnTo>
                  <a:lnTo>
                    <a:pt x="61" y="716"/>
                  </a:lnTo>
                  <a:lnTo>
                    <a:pt x="71" y="703"/>
                  </a:lnTo>
                  <a:lnTo>
                    <a:pt x="86" y="694"/>
                  </a:lnTo>
                  <a:lnTo>
                    <a:pt x="110" y="685"/>
                  </a:lnTo>
                  <a:lnTo>
                    <a:pt x="133" y="678"/>
                  </a:lnTo>
                  <a:lnTo>
                    <a:pt x="159" y="674"/>
                  </a:lnTo>
                  <a:lnTo>
                    <a:pt x="185" y="673"/>
                  </a:lnTo>
                  <a:lnTo>
                    <a:pt x="216" y="668"/>
                  </a:lnTo>
                  <a:lnTo>
                    <a:pt x="245" y="660"/>
                  </a:lnTo>
                  <a:lnTo>
                    <a:pt x="282" y="653"/>
                  </a:lnTo>
                  <a:lnTo>
                    <a:pt x="314" y="643"/>
                  </a:lnTo>
                  <a:lnTo>
                    <a:pt x="334" y="628"/>
                  </a:lnTo>
                  <a:lnTo>
                    <a:pt x="356" y="602"/>
                  </a:lnTo>
                  <a:lnTo>
                    <a:pt x="377" y="577"/>
                  </a:lnTo>
                  <a:lnTo>
                    <a:pt x="394" y="557"/>
                  </a:lnTo>
                  <a:lnTo>
                    <a:pt x="417" y="533"/>
                  </a:lnTo>
                  <a:lnTo>
                    <a:pt x="441" y="514"/>
                  </a:lnTo>
                  <a:lnTo>
                    <a:pt x="452" y="500"/>
                  </a:lnTo>
                  <a:lnTo>
                    <a:pt x="459" y="490"/>
                  </a:lnTo>
                  <a:lnTo>
                    <a:pt x="464" y="483"/>
                  </a:lnTo>
                  <a:lnTo>
                    <a:pt x="487" y="450"/>
                  </a:lnTo>
                  <a:lnTo>
                    <a:pt x="524" y="419"/>
                  </a:lnTo>
                  <a:lnTo>
                    <a:pt x="550" y="393"/>
                  </a:lnTo>
                  <a:lnTo>
                    <a:pt x="573" y="369"/>
                  </a:lnTo>
                  <a:lnTo>
                    <a:pt x="594" y="348"/>
                  </a:lnTo>
                  <a:lnTo>
                    <a:pt x="592" y="341"/>
                  </a:lnTo>
                  <a:lnTo>
                    <a:pt x="583" y="291"/>
                  </a:lnTo>
                  <a:lnTo>
                    <a:pt x="578" y="283"/>
                  </a:lnTo>
                  <a:lnTo>
                    <a:pt x="577" y="259"/>
                  </a:lnTo>
                  <a:lnTo>
                    <a:pt x="578" y="234"/>
                  </a:lnTo>
                  <a:lnTo>
                    <a:pt x="584" y="220"/>
                  </a:lnTo>
                  <a:lnTo>
                    <a:pt x="594" y="211"/>
                  </a:lnTo>
                  <a:lnTo>
                    <a:pt x="607" y="211"/>
                  </a:lnTo>
                  <a:lnTo>
                    <a:pt x="623" y="214"/>
                  </a:lnTo>
                  <a:lnTo>
                    <a:pt x="643" y="220"/>
                  </a:lnTo>
                  <a:lnTo>
                    <a:pt x="653" y="221"/>
                  </a:lnTo>
                  <a:lnTo>
                    <a:pt x="660" y="214"/>
                  </a:lnTo>
                  <a:lnTo>
                    <a:pt x="667" y="207"/>
                  </a:lnTo>
                  <a:lnTo>
                    <a:pt x="675" y="194"/>
                  </a:lnTo>
                  <a:lnTo>
                    <a:pt x="678" y="168"/>
                  </a:lnTo>
                  <a:lnTo>
                    <a:pt x="687" y="147"/>
                  </a:lnTo>
                  <a:lnTo>
                    <a:pt x="689" y="135"/>
                  </a:lnTo>
                  <a:lnTo>
                    <a:pt x="692" y="126"/>
                  </a:lnTo>
                  <a:lnTo>
                    <a:pt x="709" y="104"/>
                  </a:lnTo>
                  <a:lnTo>
                    <a:pt x="729" y="95"/>
                  </a:lnTo>
                  <a:lnTo>
                    <a:pt x="744" y="86"/>
                  </a:lnTo>
                  <a:lnTo>
                    <a:pt x="761" y="78"/>
                  </a:lnTo>
                  <a:lnTo>
                    <a:pt x="777" y="68"/>
                  </a:lnTo>
                  <a:lnTo>
                    <a:pt x="787" y="58"/>
                  </a:lnTo>
                  <a:lnTo>
                    <a:pt x="782" y="47"/>
                  </a:lnTo>
                  <a:lnTo>
                    <a:pt x="774" y="36"/>
                  </a:lnTo>
                  <a:lnTo>
                    <a:pt x="764" y="24"/>
                  </a:lnTo>
                  <a:lnTo>
                    <a:pt x="767" y="13"/>
                  </a:lnTo>
                  <a:lnTo>
                    <a:pt x="774" y="6"/>
                  </a:lnTo>
                  <a:lnTo>
                    <a:pt x="777" y="2"/>
                  </a:lnTo>
                  <a:lnTo>
                    <a:pt x="784" y="0"/>
                  </a:lnTo>
                  <a:lnTo>
                    <a:pt x="788" y="7"/>
                  </a:lnTo>
                  <a:lnTo>
                    <a:pt x="798" y="13"/>
                  </a:lnTo>
                  <a:lnTo>
                    <a:pt x="803" y="23"/>
                  </a:lnTo>
                  <a:lnTo>
                    <a:pt x="813" y="31"/>
                  </a:lnTo>
                  <a:lnTo>
                    <a:pt x="815" y="33"/>
                  </a:lnTo>
                  <a:lnTo>
                    <a:pt x="819" y="38"/>
                  </a:lnTo>
                  <a:lnTo>
                    <a:pt x="829" y="52"/>
                  </a:lnTo>
                  <a:lnTo>
                    <a:pt x="850" y="78"/>
                  </a:lnTo>
                  <a:lnTo>
                    <a:pt x="878" y="111"/>
                  </a:lnTo>
                  <a:lnTo>
                    <a:pt x="886" y="126"/>
                  </a:lnTo>
                  <a:lnTo>
                    <a:pt x="896" y="141"/>
                  </a:lnTo>
                  <a:lnTo>
                    <a:pt x="906" y="154"/>
                  </a:lnTo>
                  <a:lnTo>
                    <a:pt x="912" y="190"/>
                  </a:lnTo>
                  <a:lnTo>
                    <a:pt x="907" y="254"/>
                  </a:lnTo>
                  <a:lnTo>
                    <a:pt x="907" y="263"/>
                  </a:lnTo>
                  <a:lnTo>
                    <a:pt x="903" y="293"/>
                  </a:lnTo>
                  <a:lnTo>
                    <a:pt x="905" y="331"/>
                  </a:lnTo>
                  <a:lnTo>
                    <a:pt x="975" y="443"/>
                  </a:lnTo>
                  <a:lnTo>
                    <a:pt x="978" y="462"/>
                  </a:lnTo>
                  <a:lnTo>
                    <a:pt x="983" y="493"/>
                  </a:lnTo>
                  <a:lnTo>
                    <a:pt x="990" y="515"/>
                  </a:lnTo>
                  <a:lnTo>
                    <a:pt x="990" y="563"/>
                  </a:lnTo>
                  <a:lnTo>
                    <a:pt x="983" y="601"/>
                  </a:lnTo>
                  <a:lnTo>
                    <a:pt x="990" y="632"/>
                  </a:lnTo>
                  <a:lnTo>
                    <a:pt x="974" y="677"/>
                  </a:lnTo>
                  <a:lnTo>
                    <a:pt x="974" y="699"/>
                  </a:lnTo>
                  <a:lnTo>
                    <a:pt x="979" y="729"/>
                  </a:lnTo>
                  <a:lnTo>
                    <a:pt x="971" y="761"/>
                  </a:lnTo>
                  <a:lnTo>
                    <a:pt x="981" y="785"/>
                  </a:lnTo>
                  <a:lnTo>
                    <a:pt x="985" y="802"/>
                  </a:lnTo>
                  <a:lnTo>
                    <a:pt x="1071" y="813"/>
                  </a:lnTo>
                  <a:lnTo>
                    <a:pt x="1073" y="782"/>
                  </a:lnTo>
                  <a:lnTo>
                    <a:pt x="1176" y="786"/>
                  </a:lnTo>
                  <a:lnTo>
                    <a:pt x="1177" y="813"/>
                  </a:lnTo>
                  <a:lnTo>
                    <a:pt x="1192" y="833"/>
                  </a:lnTo>
                  <a:lnTo>
                    <a:pt x="1210" y="822"/>
                  </a:lnTo>
                  <a:lnTo>
                    <a:pt x="1237" y="816"/>
                  </a:lnTo>
                  <a:lnTo>
                    <a:pt x="1244" y="836"/>
                  </a:lnTo>
                  <a:lnTo>
                    <a:pt x="1246" y="860"/>
                  </a:lnTo>
                  <a:lnTo>
                    <a:pt x="1265" y="875"/>
                  </a:lnTo>
                  <a:lnTo>
                    <a:pt x="1286" y="889"/>
                  </a:lnTo>
                  <a:lnTo>
                    <a:pt x="1287" y="916"/>
                  </a:lnTo>
                  <a:lnTo>
                    <a:pt x="1279" y="955"/>
                  </a:lnTo>
                  <a:lnTo>
                    <a:pt x="1260" y="959"/>
                  </a:lnTo>
                  <a:lnTo>
                    <a:pt x="1242" y="965"/>
                  </a:lnTo>
                  <a:lnTo>
                    <a:pt x="1235" y="996"/>
                  </a:lnTo>
                  <a:lnTo>
                    <a:pt x="1229" y="1030"/>
                  </a:lnTo>
                  <a:lnTo>
                    <a:pt x="1242" y="1051"/>
                  </a:lnTo>
                  <a:lnTo>
                    <a:pt x="1258" y="1056"/>
                  </a:lnTo>
                  <a:lnTo>
                    <a:pt x="1304" y="1065"/>
                  </a:lnTo>
                  <a:lnTo>
                    <a:pt x="1339" y="1076"/>
                  </a:lnTo>
                  <a:lnTo>
                    <a:pt x="1388" y="1094"/>
                  </a:lnTo>
                  <a:lnTo>
                    <a:pt x="1421" y="1110"/>
                  </a:lnTo>
                  <a:lnTo>
                    <a:pt x="1453" y="1121"/>
                  </a:lnTo>
                  <a:lnTo>
                    <a:pt x="1476" y="1129"/>
                  </a:lnTo>
                  <a:lnTo>
                    <a:pt x="1487" y="1135"/>
                  </a:lnTo>
                  <a:lnTo>
                    <a:pt x="1514" y="1141"/>
                  </a:lnTo>
                  <a:lnTo>
                    <a:pt x="1516" y="1124"/>
                  </a:lnTo>
                  <a:lnTo>
                    <a:pt x="1502" y="1097"/>
                  </a:lnTo>
                  <a:lnTo>
                    <a:pt x="1505" y="1086"/>
                  </a:lnTo>
                  <a:lnTo>
                    <a:pt x="1547" y="1093"/>
                  </a:lnTo>
                  <a:lnTo>
                    <a:pt x="1578" y="1108"/>
                  </a:lnTo>
                  <a:lnTo>
                    <a:pt x="1608" y="1128"/>
                  </a:lnTo>
                  <a:lnTo>
                    <a:pt x="1613" y="1139"/>
                  </a:lnTo>
                  <a:lnTo>
                    <a:pt x="1627" y="1165"/>
                  </a:lnTo>
                  <a:lnTo>
                    <a:pt x="1642" y="1218"/>
                  </a:lnTo>
                  <a:lnTo>
                    <a:pt x="1656" y="1245"/>
                  </a:lnTo>
                  <a:lnTo>
                    <a:pt x="1675" y="1256"/>
                  </a:lnTo>
                  <a:lnTo>
                    <a:pt x="1696" y="1259"/>
                  </a:lnTo>
                  <a:lnTo>
                    <a:pt x="1699" y="1259"/>
                  </a:lnTo>
                  <a:lnTo>
                    <a:pt x="1706" y="1259"/>
                  </a:lnTo>
                  <a:lnTo>
                    <a:pt x="1743" y="1264"/>
                  </a:lnTo>
                  <a:lnTo>
                    <a:pt x="1754" y="1266"/>
                  </a:lnTo>
                  <a:lnTo>
                    <a:pt x="1793" y="1280"/>
                  </a:lnTo>
                  <a:lnTo>
                    <a:pt x="1796" y="1280"/>
                  </a:lnTo>
                  <a:lnTo>
                    <a:pt x="1813" y="1284"/>
                  </a:lnTo>
                  <a:lnTo>
                    <a:pt x="1822" y="1284"/>
                  </a:lnTo>
                  <a:lnTo>
                    <a:pt x="1840" y="1284"/>
                  </a:lnTo>
                  <a:lnTo>
                    <a:pt x="1848" y="1284"/>
                  </a:lnTo>
                  <a:lnTo>
                    <a:pt x="1872" y="1286"/>
                  </a:lnTo>
                  <a:lnTo>
                    <a:pt x="1902" y="1279"/>
                  </a:lnTo>
                  <a:lnTo>
                    <a:pt x="1951" y="1269"/>
                  </a:lnTo>
                  <a:lnTo>
                    <a:pt x="1952" y="1287"/>
                  </a:lnTo>
                  <a:lnTo>
                    <a:pt x="2003" y="1287"/>
                  </a:lnTo>
                  <a:lnTo>
                    <a:pt x="2018" y="1287"/>
                  </a:lnTo>
                  <a:lnTo>
                    <a:pt x="2035" y="1287"/>
                  </a:lnTo>
                  <a:lnTo>
                    <a:pt x="2042" y="1288"/>
                  </a:lnTo>
                  <a:lnTo>
                    <a:pt x="2049" y="1288"/>
                  </a:lnTo>
                  <a:lnTo>
                    <a:pt x="2055" y="1288"/>
                  </a:lnTo>
                  <a:lnTo>
                    <a:pt x="2062" y="1284"/>
                  </a:lnTo>
                  <a:lnTo>
                    <a:pt x="2066" y="1290"/>
                  </a:lnTo>
                  <a:lnTo>
                    <a:pt x="2086" y="1302"/>
                  </a:lnTo>
                  <a:lnTo>
                    <a:pt x="2107" y="1318"/>
                  </a:lnTo>
                  <a:lnTo>
                    <a:pt x="2129" y="1329"/>
                  </a:lnTo>
                  <a:lnTo>
                    <a:pt x="2152" y="1339"/>
                  </a:lnTo>
                  <a:lnTo>
                    <a:pt x="2169" y="1353"/>
                  </a:lnTo>
                  <a:lnTo>
                    <a:pt x="2170" y="1370"/>
                  </a:lnTo>
                  <a:lnTo>
                    <a:pt x="2156" y="1381"/>
                  </a:lnTo>
                  <a:lnTo>
                    <a:pt x="2142" y="1387"/>
                  </a:lnTo>
                  <a:lnTo>
                    <a:pt x="2129" y="1397"/>
                  </a:lnTo>
                  <a:lnTo>
                    <a:pt x="2120" y="1401"/>
                  </a:lnTo>
                  <a:lnTo>
                    <a:pt x="2115" y="1412"/>
                  </a:lnTo>
                  <a:lnTo>
                    <a:pt x="2120" y="1419"/>
                  </a:lnTo>
                  <a:lnTo>
                    <a:pt x="2122" y="1423"/>
                  </a:lnTo>
                  <a:lnTo>
                    <a:pt x="2125" y="1439"/>
                  </a:lnTo>
                  <a:lnTo>
                    <a:pt x="2120" y="1453"/>
                  </a:lnTo>
                  <a:lnTo>
                    <a:pt x="2114" y="1466"/>
                  </a:lnTo>
                  <a:lnTo>
                    <a:pt x="2108" y="1481"/>
                  </a:lnTo>
                  <a:lnTo>
                    <a:pt x="2106" y="1491"/>
                  </a:lnTo>
                  <a:lnTo>
                    <a:pt x="2084" y="1495"/>
                  </a:lnTo>
                  <a:lnTo>
                    <a:pt x="2072" y="1491"/>
                  </a:lnTo>
                  <a:lnTo>
                    <a:pt x="2063" y="1492"/>
                  </a:lnTo>
                  <a:lnTo>
                    <a:pt x="2055" y="1499"/>
                  </a:lnTo>
                  <a:lnTo>
                    <a:pt x="2056" y="1509"/>
                  </a:lnTo>
                  <a:lnTo>
                    <a:pt x="2068" y="1512"/>
                  </a:lnTo>
                  <a:lnTo>
                    <a:pt x="2076" y="1518"/>
                  </a:lnTo>
                  <a:lnTo>
                    <a:pt x="2079" y="1526"/>
                  </a:lnTo>
                  <a:lnTo>
                    <a:pt x="2075" y="1536"/>
                  </a:lnTo>
                  <a:lnTo>
                    <a:pt x="2073" y="1546"/>
                  </a:lnTo>
                  <a:lnTo>
                    <a:pt x="2075" y="1556"/>
                  </a:lnTo>
                  <a:lnTo>
                    <a:pt x="2075" y="1565"/>
                  </a:lnTo>
                  <a:lnTo>
                    <a:pt x="2079" y="1577"/>
                  </a:lnTo>
                  <a:lnTo>
                    <a:pt x="2090" y="1585"/>
                  </a:lnTo>
                  <a:lnTo>
                    <a:pt x="2096" y="1588"/>
                  </a:lnTo>
                  <a:lnTo>
                    <a:pt x="2097" y="1602"/>
                  </a:lnTo>
                  <a:lnTo>
                    <a:pt x="2096" y="1615"/>
                  </a:lnTo>
                  <a:lnTo>
                    <a:pt x="2092" y="1630"/>
                  </a:lnTo>
                  <a:lnTo>
                    <a:pt x="2070" y="1645"/>
                  </a:lnTo>
                  <a:lnTo>
                    <a:pt x="2055" y="1662"/>
                  </a:lnTo>
                  <a:lnTo>
                    <a:pt x="2051" y="1667"/>
                  </a:lnTo>
                  <a:lnTo>
                    <a:pt x="2047" y="1671"/>
                  </a:lnTo>
                  <a:lnTo>
                    <a:pt x="2042" y="1675"/>
                  </a:lnTo>
                  <a:lnTo>
                    <a:pt x="2038" y="1692"/>
                  </a:lnTo>
                  <a:lnTo>
                    <a:pt x="2035" y="1699"/>
                  </a:lnTo>
                  <a:lnTo>
                    <a:pt x="2028" y="1716"/>
                  </a:lnTo>
                  <a:lnTo>
                    <a:pt x="2038" y="1724"/>
                  </a:lnTo>
                  <a:lnTo>
                    <a:pt x="2041" y="1735"/>
                  </a:lnTo>
                  <a:lnTo>
                    <a:pt x="2041" y="1743"/>
                  </a:lnTo>
                  <a:lnTo>
                    <a:pt x="2048" y="1755"/>
                  </a:lnTo>
                  <a:lnTo>
                    <a:pt x="2058" y="1762"/>
                  </a:lnTo>
                  <a:lnTo>
                    <a:pt x="2073" y="1772"/>
                  </a:lnTo>
                  <a:lnTo>
                    <a:pt x="2077" y="1788"/>
                  </a:lnTo>
                  <a:lnTo>
                    <a:pt x="2072" y="1800"/>
                  </a:lnTo>
                  <a:lnTo>
                    <a:pt x="2062" y="1807"/>
                  </a:lnTo>
                  <a:lnTo>
                    <a:pt x="2054" y="1813"/>
                  </a:lnTo>
                  <a:lnTo>
                    <a:pt x="2034" y="1818"/>
                  </a:lnTo>
                  <a:lnTo>
                    <a:pt x="2018" y="1823"/>
                  </a:lnTo>
                  <a:lnTo>
                    <a:pt x="2016" y="1835"/>
                  </a:lnTo>
                  <a:lnTo>
                    <a:pt x="2020" y="1848"/>
                  </a:lnTo>
                  <a:lnTo>
                    <a:pt x="2024" y="1862"/>
                  </a:lnTo>
                  <a:lnTo>
                    <a:pt x="2027" y="1879"/>
                  </a:lnTo>
                  <a:lnTo>
                    <a:pt x="2027" y="1890"/>
                  </a:lnTo>
                  <a:lnTo>
                    <a:pt x="2030" y="1901"/>
                  </a:lnTo>
                  <a:lnTo>
                    <a:pt x="2025" y="1918"/>
                  </a:lnTo>
                  <a:lnTo>
                    <a:pt x="2014" y="1927"/>
                  </a:lnTo>
                  <a:lnTo>
                    <a:pt x="2004" y="1930"/>
                  </a:lnTo>
                  <a:lnTo>
                    <a:pt x="1987" y="1925"/>
                  </a:lnTo>
                  <a:lnTo>
                    <a:pt x="1980" y="1922"/>
                  </a:lnTo>
                  <a:lnTo>
                    <a:pt x="1978" y="1922"/>
                  </a:lnTo>
                  <a:lnTo>
                    <a:pt x="1966" y="1921"/>
                  </a:lnTo>
                  <a:lnTo>
                    <a:pt x="1964" y="1920"/>
                  </a:lnTo>
                  <a:lnTo>
                    <a:pt x="1951" y="1917"/>
                  </a:lnTo>
                  <a:lnTo>
                    <a:pt x="1937" y="1917"/>
                  </a:lnTo>
                  <a:lnTo>
                    <a:pt x="1928" y="1920"/>
                  </a:lnTo>
                  <a:lnTo>
                    <a:pt x="1927" y="1921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4" name="Freeform 64">
              <a:hlinkClick r:id="" action="ppaction://noaction"/>
              <a:extLst>
                <a:ext uri="{FF2B5EF4-FFF2-40B4-BE49-F238E27FC236}">
                  <a16:creationId xmlns:a16="http://schemas.microsoft.com/office/drawing/2014/main" xmlns="" id="{8331273C-2611-4E2F-A7DB-76DF16322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344" y="4345769"/>
              <a:ext cx="455772" cy="691515"/>
            </a:xfrm>
            <a:custGeom>
              <a:avLst/>
              <a:gdLst/>
              <a:ahLst/>
              <a:cxnLst>
                <a:cxn ang="0">
                  <a:pos x="431" y="1293"/>
                </a:cxn>
                <a:cxn ang="0">
                  <a:pos x="519" y="1250"/>
                </a:cxn>
                <a:cxn ang="0">
                  <a:pos x="633" y="1303"/>
                </a:cxn>
                <a:cxn ang="0">
                  <a:pos x="785" y="1451"/>
                </a:cxn>
                <a:cxn ang="0">
                  <a:pos x="805" y="1306"/>
                </a:cxn>
                <a:cxn ang="0">
                  <a:pos x="812" y="1200"/>
                </a:cxn>
                <a:cxn ang="0">
                  <a:pos x="944" y="1126"/>
                </a:cxn>
                <a:cxn ang="0">
                  <a:pos x="844" y="946"/>
                </a:cxn>
                <a:cxn ang="0">
                  <a:pos x="858" y="815"/>
                </a:cxn>
                <a:cxn ang="0">
                  <a:pos x="760" y="495"/>
                </a:cxn>
                <a:cxn ang="0">
                  <a:pos x="620" y="406"/>
                </a:cxn>
                <a:cxn ang="0">
                  <a:pos x="580" y="293"/>
                </a:cxn>
                <a:cxn ang="0">
                  <a:pos x="478" y="323"/>
                </a:cxn>
                <a:cxn ang="0">
                  <a:pos x="419" y="327"/>
                </a:cxn>
                <a:cxn ang="0">
                  <a:pos x="415" y="284"/>
                </a:cxn>
                <a:cxn ang="0">
                  <a:pos x="467" y="182"/>
                </a:cxn>
                <a:cxn ang="0">
                  <a:pos x="455" y="74"/>
                </a:cxn>
                <a:cxn ang="0">
                  <a:pos x="249" y="9"/>
                </a:cxn>
                <a:cxn ang="0">
                  <a:pos x="190" y="50"/>
                </a:cxn>
                <a:cxn ang="0">
                  <a:pos x="158" y="167"/>
                </a:cxn>
                <a:cxn ang="0">
                  <a:pos x="165" y="310"/>
                </a:cxn>
                <a:cxn ang="0">
                  <a:pos x="175" y="361"/>
                </a:cxn>
                <a:cxn ang="0">
                  <a:pos x="61" y="344"/>
                </a:cxn>
                <a:cxn ang="0">
                  <a:pos x="47" y="306"/>
                </a:cxn>
                <a:cxn ang="0">
                  <a:pos x="34" y="300"/>
                </a:cxn>
                <a:cxn ang="0">
                  <a:pos x="61" y="350"/>
                </a:cxn>
                <a:cxn ang="0">
                  <a:pos x="55" y="367"/>
                </a:cxn>
                <a:cxn ang="0">
                  <a:pos x="0" y="308"/>
                </a:cxn>
                <a:cxn ang="0">
                  <a:pos x="30" y="354"/>
                </a:cxn>
                <a:cxn ang="0">
                  <a:pos x="72" y="500"/>
                </a:cxn>
                <a:cxn ang="0">
                  <a:pos x="76" y="594"/>
                </a:cxn>
                <a:cxn ang="0">
                  <a:pos x="86" y="646"/>
                </a:cxn>
                <a:cxn ang="0">
                  <a:pos x="111" y="753"/>
                </a:cxn>
                <a:cxn ang="0">
                  <a:pos x="165" y="836"/>
                </a:cxn>
                <a:cxn ang="0">
                  <a:pos x="180" y="860"/>
                </a:cxn>
                <a:cxn ang="0">
                  <a:pos x="196" y="874"/>
                </a:cxn>
                <a:cxn ang="0">
                  <a:pos x="210" y="906"/>
                </a:cxn>
                <a:cxn ang="0">
                  <a:pos x="230" y="925"/>
                </a:cxn>
                <a:cxn ang="0">
                  <a:pos x="251" y="935"/>
                </a:cxn>
                <a:cxn ang="0">
                  <a:pos x="235" y="919"/>
                </a:cxn>
                <a:cxn ang="0">
                  <a:pos x="248" y="915"/>
                </a:cxn>
                <a:cxn ang="0">
                  <a:pos x="270" y="946"/>
                </a:cxn>
                <a:cxn ang="0">
                  <a:pos x="297" y="973"/>
                </a:cxn>
                <a:cxn ang="0">
                  <a:pos x="291" y="1002"/>
                </a:cxn>
                <a:cxn ang="0">
                  <a:pos x="275" y="1043"/>
                </a:cxn>
                <a:cxn ang="0">
                  <a:pos x="280" y="1103"/>
                </a:cxn>
                <a:cxn ang="0">
                  <a:pos x="272" y="1127"/>
                </a:cxn>
                <a:cxn ang="0">
                  <a:pos x="276" y="1148"/>
                </a:cxn>
                <a:cxn ang="0">
                  <a:pos x="275" y="1175"/>
                </a:cxn>
                <a:cxn ang="0">
                  <a:pos x="268" y="1216"/>
                </a:cxn>
                <a:cxn ang="0">
                  <a:pos x="232" y="1245"/>
                </a:cxn>
                <a:cxn ang="0">
                  <a:pos x="203" y="1272"/>
                </a:cxn>
                <a:cxn ang="0">
                  <a:pos x="194" y="1282"/>
                </a:cxn>
                <a:cxn ang="0">
                  <a:pos x="172" y="1307"/>
                </a:cxn>
                <a:cxn ang="0">
                  <a:pos x="155" y="1331"/>
                </a:cxn>
                <a:cxn ang="0">
                  <a:pos x="130" y="1348"/>
                </a:cxn>
                <a:cxn ang="0">
                  <a:pos x="127" y="1368"/>
                </a:cxn>
                <a:cxn ang="0">
                  <a:pos x="159" y="1378"/>
                </a:cxn>
                <a:cxn ang="0">
                  <a:pos x="215" y="1379"/>
                </a:cxn>
                <a:cxn ang="0">
                  <a:pos x="238" y="1410"/>
                </a:cxn>
                <a:cxn ang="0">
                  <a:pos x="269" y="1413"/>
                </a:cxn>
                <a:cxn ang="0">
                  <a:pos x="313" y="1345"/>
                </a:cxn>
                <a:cxn ang="0">
                  <a:pos x="372" y="1292"/>
                </a:cxn>
              </a:cxnLst>
              <a:rect l="0" t="0" r="r" b="b"/>
              <a:pathLst>
                <a:path w="957" h="1451">
                  <a:moveTo>
                    <a:pt x="372" y="1292"/>
                  </a:moveTo>
                  <a:lnTo>
                    <a:pt x="383" y="1299"/>
                  </a:lnTo>
                  <a:lnTo>
                    <a:pt x="407" y="1302"/>
                  </a:lnTo>
                  <a:lnTo>
                    <a:pt x="431" y="1293"/>
                  </a:lnTo>
                  <a:lnTo>
                    <a:pt x="456" y="1285"/>
                  </a:lnTo>
                  <a:lnTo>
                    <a:pt x="462" y="1266"/>
                  </a:lnTo>
                  <a:lnTo>
                    <a:pt x="484" y="1254"/>
                  </a:lnTo>
                  <a:lnTo>
                    <a:pt x="519" y="1250"/>
                  </a:lnTo>
                  <a:lnTo>
                    <a:pt x="546" y="1257"/>
                  </a:lnTo>
                  <a:lnTo>
                    <a:pt x="575" y="1286"/>
                  </a:lnTo>
                  <a:lnTo>
                    <a:pt x="606" y="1309"/>
                  </a:lnTo>
                  <a:lnTo>
                    <a:pt x="633" y="1303"/>
                  </a:lnTo>
                  <a:lnTo>
                    <a:pt x="695" y="1373"/>
                  </a:lnTo>
                  <a:lnTo>
                    <a:pt x="719" y="1378"/>
                  </a:lnTo>
                  <a:lnTo>
                    <a:pt x="736" y="1410"/>
                  </a:lnTo>
                  <a:lnTo>
                    <a:pt x="785" y="1451"/>
                  </a:lnTo>
                  <a:lnTo>
                    <a:pt x="784" y="1417"/>
                  </a:lnTo>
                  <a:lnTo>
                    <a:pt x="782" y="1389"/>
                  </a:lnTo>
                  <a:lnTo>
                    <a:pt x="799" y="1355"/>
                  </a:lnTo>
                  <a:lnTo>
                    <a:pt x="805" y="1306"/>
                  </a:lnTo>
                  <a:lnTo>
                    <a:pt x="820" y="1286"/>
                  </a:lnTo>
                  <a:lnTo>
                    <a:pt x="815" y="1252"/>
                  </a:lnTo>
                  <a:lnTo>
                    <a:pt x="827" y="1217"/>
                  </a:lnTo>
                  <a:lnTo>
                    <a:pt x="812" y="1200"/>
                  </a:lnTo>
                  <a:lnTo>
                    <a:pt x="810" y="1172"/>
                  </a:lnTo>
                  <a:lnTo>
                    <a:pt x="829" y="1160"/>
                  </a:lnTo>
                  <a:lnTo>
                    <a:pt x="899" y="1155"/>
                  </a:lnTo>
                  <a:lnTo>
                    <a:pt x="944" y="1126"/>
                  </a:lnTo>
                  <a:lnTo>
                    <a:pt x="957" y="1061"/>
                  </a:lnTo>
                  <a:lnTo>
                    <a:pt x="888" y="1008"/>
                  </a:lnTo>
                  <a:lnTo>
                    <a:pt x="834" y="967"/>
                  </a:lnTo>
                  <a:lnTo>
                    <a:pt x="844" y="946"/>
                  </a:lnTo>
                  <a:lnTo>
                    <a:pt x="858" y="926"/>
                  </a:lnTo>
                  <a:lnTo>
                    <a:pt x="858" y="921"/>
                  </a:lnTo>
                  <a:lnTo>
                    <a:pt x="848" y="874"/>
                  </a:lnTo>
                  <a:lnTo>
                    <a:pt x="858" y="815"/>
                  </a:lnTo>
                  <a:lnTo>
                    <a:pt x="793" y="764"/>
                  </a:lnTo>
                  <a:lnTo>
                    <a:pt x="751" y="667"/>
                  </a:lnTo>
                  <a:lnTo>
                    <a:pt x="781" y="570"/>
                  </a:lnTo>
                  <a:lnTo>
                    <a:pt x="760" y="495"/>
                  </a:lnTo>
                  <a:lnTo>
                    <a:pt x="720" y="489"/>
                  </a:lnTo>
                  <a:lnTo>
                    <a:pt x="682" y="476"/>
                  </a:lnTo>
                  <a:lnTo>
                    <a:pt x="639" y="438"/>
                  </a:lnTo>
                  <a:lnTo>
                    <a:pt x="620" y="406"/>
                  </a:lnTo>
                  <a:lnTo>
                    <a:pt x="620" y="390"/>
                  </a:lnTo>
                  <a:lnTo>
                    <a:pt x="616" y="375"/>
                  </a:lnTo>
                  <a:lnTo>
                    <a:pt x="611" y="333"/>
                  </a:lnTo>
                  <a:lnTo>
                    <a:pt x="580" y="293"/>
                  </a:lnTo>
                  <a:lnTo>
                    <a:pt x="560" y="289"/>
                  </a:lnTo>
                  <a:lnTo>
                    <a:pt x="504" y="305"/>
                  </a:lnTo>
                  <a:lnTo>
                    <a:pt x="488" y="313"/>
                  </a:lnTo>
                  <a:lnTo>
                    <a:pt x="478" y="323"/>
                  </a:lnTo>
                  <a:lnTo>
                    <a:pt x="457" y="327"/>
                  </a:lnTo>
                  <a:lnTo>
                    <a:pt x="453" y="327"/>
                  </a:lnTo>
                  <a:lnTo>
                    <a:pt x="438" y="326"/>
                  </a:lnTo>
                  <a:lnTo>
                    <a:pt x="419" y="327"/>
                  </a:lnTo>
                  <a:lnTo>
                    <a:pt x="408" y="320"/>
                  </a:lnTo>
                  <a:lnTo>
                    <a:pt x="404" y="303"/>
                  </a:lnTo>
                  <a:lnTo>
                    <a:pt x="404" y="293"/>
                  </a:lnTo>
                  <a:lnTo>
                    <a:pt x="415" y="284"/>
                  </a:lnTo>
                  <a:lnTo>
                    <a:pt x="463" y="244"/>
                  </a:lnTo>
                  <a:lnTo>
                    <a:pt x="480" y="225"/>
                  </a:lnTo>
                  <a:lnTo>
                    <a:pt x="474" y="202"/>
                  </a:lnTo>
                  <a:lnTo>
                    <a:pt x="467" y="182"/>
                  </a:lnTo>
                  <a:lnTo>
                    <a:pt x="463" y="167"/>
                  </a:lnTo>
                  <a:lnTo>
                    <a:pt x="470" y="139"/>
                  </a:lnTo>
                  <a:lnTo>
                    <a:pt x="466" y="111"/>
                  </a:lnTo>
                  <a:lnTo>
                    <a:pt x="455" y="74"/>
                  </a:lnTo>
                  <a:lnTo>
                    <a:pt x="442" y="49"/>
                  </a:lnTo>
                  <a:lnTo>
                    <a:pt x="298" y="0"/>
                  </a:lnTo>
                  <a:lnTo>
                    <a:pt x="255" y="7"/>
                  </a:lnTo>
                  <a:lnTo>
                    <a:pt x="249" y="9"/>
                  </a:lnTo>
                  <a:lnTo>
                    <a:pt x="225" y="4"/>
                  </a:lnTo>
                  <a:lnTo>
                    <a:pt x="215" y="26"/>
                  </a:lnTo>
                  <a:lnTo>
                    <a:pt x="199" y="35"/>
                  </a:lnTo>
                  <a:lnTo>
                    <a:pt x="190" y="50"/>
                  </a:lnTo>
                  <a:lnTo>
                    <a:pt x="197" y="78"/>
                  </a:lnTo>
                  <a:lnTo>
                    <a:pt x="196" y="102"/>
                  </a:lnTo>
                  <a:lnTo>
                    <a:pt x="183" y="130"/>
                  </a:lnTo>
                  <a:lnTo>
                    <a:pt x="158" y="167"/>
                  </a:lnTo>
                  <a:lnTo>
                    <a:pt x="144" y="202"/>
                  </a:lnTo>
                  <a:lnTo>
                    <a:pt x="140" y="218"/>
                  </a:lnTo>
                  <a:lnTo>
                    <a:pt x="147" y="251"/>
                  </a:lnTo>
                  <a:lnTo>
                    <a:pt x="165" y="310"/>
                  </a:lnTo>
                  <a:lnTo>
                    <a:pt x="175" y="324"/>
                  </a:lnTo>
                  <a:lnTo>
                    <a:pt x="179" y="338"/>
                  </a:lnTo>
                  <a:lnTo>
                    <a:pt x="182" y="353"/>
                  </a:lnTo>
                  <a:lnTo>
                    <a:pt x="175" y="361"/>
                  </a:lnTo>
                  <a:lnTo>
                    <a:pt x="113" y="365"/>
                  </a:lnTo>
                  <a:lnTo>
                    <a:pt x="83" y="367"/>
                  </a:lnTo>
                  <a:lnTo>
                    <a:pt x="65" y="348"/>
                  </a:lnTo>
                  <a:lnTo>
                    <a:pt x="61" y="344"/>
                  </a:lnTo>
                  <a:lnTo>
                    <a:pt x="59" y="341"/>
                  </a:lnTo>
                  <a:lnTo>
                    <a:pt x="57" y="326"/>
                  </a:lnTo>
                  <a:lnTo>
                    <a:pt x="52" y="317"/>
                  </a:lnTo>
                  <a:lnTo>
                    <a:pt x="47" y="306"/>
                  </a:lnTo>
                  <a:lnTo>
                    <a:pt x="28" y="277"/>
                  </a:lnTo>
                  <a:lnTo>
                    <a:pt x="21" y="277"/>
                  </a:lnTo>
                  <a:lnTo>
                    <a:pt x="24" y="286"/>
                  </a:lnTo>
                  <a:lnTo>
                    <a:pt x="34" y="300"/>
                  </a:lnTo>
                  <a:lnTo>
                    <a:pt x="44" y="316"/>
                  </a:lnTo>
                  <a:lnTo>
                    <a:pt x="50" y="327"/>
                  </a:lnTo>
                  <a:lnTo>
                    <a:pt x="55" y="345"/>
                  </a:lnTo>
                  <a:lnTo>
                    <a:pt x="61" y="350"/>
                  </a:lnTo>
                  <a:lnTo>
                    <a:pt x="64" y="357"/>
                  </a:lnTo>
                  <a:lnTo>
                    <a:pt x="62" y="364"/>
                  </a:lnTo>
                  <a:lnTo>
                    <a:pt x="59" y="367"/>
                  </a:lnTo>
                  <a:lnTo>
                    <a:pt x="55" y="367"/>
                  </a:lnTo>
                  <a:lnTo>
                    <a:pt x="44" y="351"/>
                  </a:lnTo>
                  <a:lnTo>
                    <a:pt x="24" y="330"/>
                  </a:lnTo>
                  <a:lnTo>
                    <a:pt x="17" y="323"/>
                  </a:lnTo>
                  <a:lnTo>
                    <a:pt x="0" y="308"/>
                  </a:lnTo>
                  <a:lnTo>
                    <a:pt x="5" y="317"/>
                  </a:lnTo>
                  <a:lnTo>
                    <a:pt x="13" y="329"/>
                  </a:lnTo>
                  <a:lnTo>
                    <a:pt x="26" y="348"/>
                  </a:lnTo>
                  <a:lnTo>
                    <a:pt x="30" y="354"/>
                  </a:lnTo>
                  <a:lnTo>
                    <a:pt x="41" y="367"/>
                  </a:lnTo>
                  <a:lnTo>
                    <a:pt x="47" y="364"/>
                  </a:lnTo>
                  <a:lnTo>
                    <a:pt x="61" y="458"/>
                  </a:lnTo>
                  <a:lnTo>
                    <a:pt x="72" y="500"/>
                  </a:lnTo>
                  <a:lnTo>
                    <a:pt x="75" y="548"/>
                  </a:lnTo>
                  <a:lnTo>
                    <a:pt x="80" y="573"/>
                  </a:lnTo>
                  <a:lnTo>
                    <a:pt x="80" y="583"/>
                  </a:lnTo>
                  <a:lnTo>
                    <a:pt x="76" y="594"/>
                  </a:lnTo>
                  <a:lnTo>
                    <a:pt x="80" y="603"/>
                  </a:lnTo>
                  <a:lnTo>
                    <a:pt x="88" y="624"/>
                  </a:lnTo>
                  <a:lnTo>
                    <a:pt x="89" y="638"/>
                  </a:lnTo>
                  <a:lnTo>
                    <a:pt x="86" y="646"/>
                  </a:lnTo>
                  <a:lnTo>
                    <a:pt x="89" y="690"/>
                  </a:lnTo>
                  <a:lnTo>
                    <a:pt x="95" y="718"/>
                  </a:lnTo>
                  <a:lnTo>
                    <a:pt x="103" y="741"/>
                  </a:lnTo>
                  <a:lnTo>
                    <a:pt x="111" y="753"/>
                  </a:lnTo>
                  <a:lnTo>
                    <a:pt x="120" y="764"/>
                  </a:lnTo>
                  <a:lnTo>
                    <a:pt x="145" y="790"/>
                  </a:lnTo>
                  <a:lnTo>
                    <a:pt x="152" y="812"/>
                  </a:lnTo>
                  <a:lnTo>
                    <a:pt x="165" y="836"/>
                  </a:lnTo>
                  <a:lnTo>
                    <a:pt x="172" y="845"/>
                  </a:lnTo>
                  <a:lnTo>
                    <a:pt x="180" y="843"/>
                  </a:lnTo>
                  <a:lnTo>
                    <a:pt x="180" y="853"/>
                  </a:lnTo>
                  <a:lnTo>
                    <a:pt x="180" y="860"/>
                  </a:lnTo>
                  <a:lnTo>
                    <a:pt x="180" y="866"/>
                  </a:lnTo>
                  <a:lnTo>
                    <a:pt x="186" y="877"/>
                  </a:lnTo>
                  <a:lnTo>
                    <a:pt x="190" y="877"/>
                  </a:lnTo>
                  <a:lnTo>
                    <a:pt x="196" y="874"/>
                  </a:lnTo>
                  <a:lnTo>
                    <a:pt x="199" y="881"/>
                  </a:lnTo>
                  <a:lnTo>
                    <a:pt x="203" y="890"/>
                  </a:lnTo>
                  <a:lnTo>
                    <a:pt x="204" y="895"/>
                  </a:lnTo>
                  <a:lnTo>
                    <a:pt x="210" y="906"/>
                  </a:lnTo>
                  <a:lnTo>
                    <a:pt x="214" y="911"/>
                  </a:lnTo>
                  <a:lnTo>
                    <a:pt x="218" y="915"/>
                  </a:lnTo>
                  <a:lnTo>
                    <a:pt x="221" y="919"/>
                  </a:lnTo>
                  <a:lnTo>
                    <a:pt x="230" y="925"/>
                  </a:lnTo>
                  <a:lnTo>
                    <a:pt x="235" y="928"/>
                  </a:lnTo>
                  <a:lnTo>
                    <a:pt x="239" y="930"/>
                  </a:lnTo>
                  <a:lnTo>
                    <a:pt x="242" y="933"/>
                  </a:lnTo>
                  <a:lnTo>
                    <a:pt x="251" y="935"/>
                  </a:lnTo>
                  <a:lnTo>
                    <a:pt x="256" y="933"/>
                  </a:lnTo>
                  <a:lnTo>
                    <a:pt x="248" y="929"/>
                  </a:lnTo>
                  <a:lnTo>
                    <a:pt x="242" y="926"/>
                  </a:lnTo>
                  <a:lnTo>
                    <a:pt x="235" y="919"/>
                  </a:lnTo>
                  <a:lnTo>
                    <a:pt x="230" y="912"/>
                  </a:lnTo>
                  <a:lnTo>
                    <a:pt x="237" y="914"/>
                  </a:lnTo>
                  <a:lnTo>
                    <a:pt x="242" y="912"/>
                  </a:lnTo>
                  <a:lnTo>
                    <a:pt x="248" y="915"/>
                  </a:lnTo>
                  <a:lnTo>
                    <a:pt x="256" y="921"/>
                  </a:lnTo>
                  <a:lnTo>
                    <a:pt x="263" y="928"/>
                  </a:lnTo>
                  <a:lnTo>
                    <a:pt x="268" y="939"/>
                  </a:lnTo>
                  <a:lnTo>
                    <a:pt x="270" y="946"/>
                  </a:lnTo>
                  <a:lnTo>
                    <a:pt x="276" y="951"/>
                  </a:lnTo>
                  <a:lnTo>
                    <a:pt x="284" y="956"/>
                  </a:lnTo>
                  <a:lnTo>
                    <a:pt x="291" y="963"/>
                  </a:lnTo>
                  <a:lnTo>
                    <a:pt x="297" y="973"/>
                  </a:lnTo>
                  <a:lnTo>
                    <a:pt x="301" y="977"/>
                  </a:lnTo>
                  <a:lnTo>
                    <a:pt x="301" y="984"/>
                  </a:lnTo>
                  <a:lnTo>
                    <a:pt x="297" y="992"/>
                  </a:lnTo>
                  <a:lnTo>
                    <a:pt x="291" y="1002"/>
                  </a:lnTo>
                  <a:lnTo>
                    <a:pt x="284" y="1013"/>
                  </a:lnTo>
                  <a:lnTo>
                    <a:pt x="279" y="1022"/>
                  </a:lnTo>
                  <a:lnTo>
                    <a:pt x="276" y="1032"/>
                  </a:lnTo>
                  <a:lnTo>
                    <a:pt x="275" y="1043"/>
                  </a:lnTo>
                  <a:lnTo>
                    <a:pt x="280" y="1056"/>
                  </a:lnTo>
                  <a:lnTo>
                    <a:pt x="282" y="1070"/>
                  </a:lnTo>
                  <a:lnTo>
                    <a:pt x="282" y="1099"/>
                  </a:lnTo>
                  <a:lnTo>
                    <a:pt x="280" y="1103"/>
                  </a:lnTo>
                  <a:lnTo>
                    <a:pt x="273" y="1108"/>
                  </a:lnTo>
                  <a:lnTo>
                    <a:pt x="266" y="1109"/>
                  </a:lnTo>
                  <a:lnTo>
                    <a:pt x="269" y="1123"/>
                  </a:lnTo>
                  <a:lnTo>
                    <a:pt x="272" y="1127"/>
                  </a:lnTo>
                  <a:lnTo>
                    <a:pt x="273" y="1134"/>
                  </a:lnTo>
                  <a:lnTo>
                    <a:pt x="269" y="1140"/>
                  </a:lnTo>
                  <a:lnTo>
                    <a:pt x="272" y="1143"/>
                  </a:lnTo>
                  <a:lnTo>
                    <a:pt x="276" y="1148"/>
                  </a:lnTo>
                  <a:lnTo>
                    <a:pt x="283" y="1151"/>
                  </a:lnTo>
                  <a:lnTo>
                    <a:pt x="279" y="1158"/>
                  </a:lnTo>
                  <a:lnTo>
                    <a:pt x="275" y="1165"/>
                  </a:lnTo>
                  <a:lnTo>
                    <a:pt x="275" y="1175"/>
                  </a:lnTo>
                  <a:lnTo>
                    <a:pt x="276" y="1183"/>
                  </a:lnTo>
                  <a:lnTo>
                    <a:pt x="279" y="1198"/>
                  </a:lnTo>
                  <a:lnTo>
                    <a:pt x="275" y="1205"/>
                  </a:lnTo>
                  <a:lnTo>
                    <a:pt x="268" y="1216"/>
                  </a:lnTo>
                  <a:lnTo>
                    <a:pt x="262" y="1226"/>
                  </a:lnTo>
                  <a:lnTo>
                    <a:pt x="249" y="1234"/>
                  </a:lnTo>
                  <a:lnTo>
                    <a:pt x="242" y="1243"/>
                  </a:lnTo>
                  <a:lnTo>
                    <a:pt x="232" y="1245"/>
                  </a:lnTo>
                  <a:lnTo>
                    <a:pt x="213" y="1245"/>
                  </a:lnTo>
                  <a:lnTo>
                    <a:pt x="210" y="1261"/>
                  </a:lnTo>
                  <a:lnTo>
                    <a:pt x="208" y="1269"/>
                  </a:lnTo>
                  <a:lnTo>
                    <a:pt x="203" y="1272"/>
                  </a:lnTo>
                  <a:lnTo>
                    <a:pt x="197" y="1271"/>
                  </a:lnTo>
                  <a:lnTo>
                    <a:pt x="194" y="1276"/>
                  </a:lnTo>
                  <a:lnTo>
                    <a:pt x="194" y="1278"/>
                  </a:lnTo>
                  <a:lnTo>
                    <a:pt x="194" y="1282"/>
                  </a:lnTo>
                  <a:lnTo>
                    <a:pt x="193" y="1289"/>
                  </a:lnTo>
                  <a:lnTo>
                    <a:pt x="186" y="1296"/>
                  </a:lnTo>
                  <a:lnTo>
                    <a:pt x="179" y="1299"/>
                  </a:lnTo>
                  <a:lnTo>
                    <a:pt x="172" y="1307"/>
                  </a:lnTo>
                  <a:lnTo>
                    <a:pt x="169" y="1314"/>
                  </a:lnTo>
                  <a:lnTo>
                    <a:pt x="158" y="1313"/>
                  </a:lnTo>
                  <a:lnTo>
                    <a:pt x="159" y="1324"/>
                  </a:lnTo>
                  <a:lnTo>
                    <a:pt x="155" y="1331"/>
                  </a:lnTo>
                  <a:lnTo>
                    <a:pt x="151" y="1337"/>
                  </a:lnTo>
                  <a:lnTo>
                    <a:pt x="144" y="1345"/>
                  </a:lnTo>
                  <a:lnTo>
                    <a:pt x="135" y="1345"/>
                  </a:lnTo>
                  <a:lnTo>
                    <a:pt x="130" y="1348"/>
                  </a:lnTo>
                  <a:lnTo>
                    <a:pt x="121" y="1352"/>
                  </a:lnTo>
                  <a:lnTo>
                    <a:pt x="116" y="1359"/>
                  </a:lnTo>
                  <a:lnTo>
                    <a:pt x="117" y="1370"/>
                  </a:lnTo>
                  <a:lnTo>
                    <a:pt x="127" y="1368"/>
                  </a:lnTo>
                  <a:lnTo>
                    <a:pt x="135" y="1368"/>
                  </a:lnTo>
                  <a:lnTo>
                    <a:pt x="142" y="1368"/>
                  </a:lnTo>
                  <a:lnTo>
                    <a:pt x="151" y="1370"/>
                  </a:lnTo>
                  <a:lnTo>
                    <a:pt x="159" y="1378"/>
                  </a:lnTo>
                  <a:lnTo>
                    <a:pt x="175" y="1379"/>
                  </a:lnTo>
                  <a:lnTo>
                    <a:pt x="197" y="1390"/>
                  </a:lnTo>
                  <a:lnTo>
                    <a:pt x="207" y="1385"/>
                  </a:lnTo>
                  <a:lnTo>
                    <a:pt x="215" y="1379"/>
                  </a:lnTo>
                  <a:lnTo>
                    <a:pt x="221" y="1375"/>
                  </a:lnTo>
                  <a:lnTo>
                    <a:pt x="234" y="1379"/>
                  </a:lnTo>
                  <a:lnTo>
                    <a:pt x="238" y="1393"/>
                  </a:lnTo>
                  <a:lnTo>
                    <a:pt x="238" y="1410"/>
                  </a:lnTo>
                  <a:lnTo>
                    <a:pt x="241" y="1421"/>
                  </a:lnTo>
                  <a:lnTo>
                    <a:pt x="239" y="1431"/>
                  </a:lnTo>
                  <a:lnTo>
                    <a:pt x="262" y="1421"/>
                  </a:lnTo>
                  <a:lnTo>
                    <a:pt x="269" y="1413"/>
                  </a:lnTo>
                  <a:lnTo>
                    <a:pt x="280" y="1390"/>
                  </a:lnTo>
                  <a:lnTo>
                    <a:pt x="293" y="1370"/>
                  </a:lnTo>
                  <a:lnTo>
                    <a:pt x="298" y="1362"/>
                  </a:lnTo>
                  <a:lnTo>
                    <a:pt x="313" y="1345"/>
                  </a:lnTo>
                  <a:lnTo>
                    <a:pt x="324" y="1327"/>
                  </a:lnTo>
                  <a:lnTo>
                    <a:pt x="342" y="1306"/>
                  </a:lnTo>
                  <a:lnTo>
                    <a:pt x="360" y="1300"/>
                  </a:lnTo>
                  <a:lnTo>
                    <a:pt x="372" y="1292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5" name="Freeform 65">
              <a:hlinkClick r:id="" action="ppaction://noaction"/>
              <a:extLst>
                <a:ext uri="{FF2B5EF4-FFF2-40B4-BE49-F238E27FC236}">
                  <a16:creationId xmlns:a16="http://schemas.microsoft.com/office/drawing/2014/main" xmlns="" id="{DE281211-9D44-44FE-910C-0596BE9D3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0388" y="4832972"/>
              <a:ext cx="517208" cy="504349"/>
            </a:xfrm>
            <a:custGeom>
              <a:avLst/>
              <a:gdLst/>
              <a:ahLst/>
              <a:cxnLst>
                <a:cxn ang="0">
                  <a:pos x="620" y="931"/>
                </a:cxn>
                <a:cxn ang="0">
                  <a:pos x="538" y="955"/>
                </a:cxn>
                <a:cxn ang="0">
                  <a:pos x="515" y="916"/>
                </a:cxn>
                <a:cxn ang="0">
                  <a:pos x="510" y="852"/>
                </a:cxn>
                <a:cxn ang="0">
                  <a:pos x="436" y="851"/>
                </a:cxn>
                <a:cxn ang="0">
                  <a:pos x="387" y="903"/>
                </a:cxn>
                <a:cxn ang="0">
                  <a:pos x="329" y="928"/>
                </a:cxn>
                <a:cxn ang="0">
                  <a:pos x="278" y="880"/>
                </a:cxn>
                <a:cxn ang="0">
                  <a:pos x="219" y="754"/>
                </a:cxn>
                <a:cxn ang="0">
                  <a:pos x="115" y="740"/>
                </a:cxn>
                <a:cxn ang="0">
                  <a:pos x="29" y="698"/>
                </a:cxn>
                <a:cxn ang="0">
                  <a:pos x="27" y="643"/>
                </a:cxn>
                <a:cxn ang="0">
                  <a:pos x="38" y="542"/>
                </a:cxn>
                <a:cxn ang="0">
                  <a:pos x="110" y="492"/>
                </a:cxn>
                <a:cxn ang="0">
                  <a:pos x="190" y="450"/>
                </a:cxn>
                <a:cxn ang="0">
                  <a:pos x="215" y="357"/>
                </a:cxn>
                <a:cxn ang="0">
                  <a:pos x="260" y="281"/>
                </a:cxn>
                <a:cxn ang="0">
                  <a:pos x="302" y="162"/>
                </a:cxn>
                <a:cxn ang="0">
                  <a:pos x="360" y="187"/>
                </a:cxn>
                <a:cxn ang="0">
                  <a:pos x="399" y="156"/>
                </a:cxn>
                <a:cxn ang="0">
                  <a:pos x="451" y="117"/>
                </a:cxn>
                <a:cxn ang="0">
                  <a:pos x="503" y="66"/>
                </a:cxn>
                <a:cxn ang="0">
                  <a:pos x="560" y="107"/>
                </a:cxn>
                <a:cxn ang="0">
                  <a:pos x="614" y="113"/>
                </a:cxn>
                <a:cxn ang="0">
                  <a:pos x="673" y="118"/>
                </a:cxn>
                <a:cxn ang="0">
                  <a:pos x="710" y="55"/>
                </a:cxn>
                <a:cxn ang="0">
                  <a:pos x="762" y="6"/>
                </a:cxn>
                <a:cxn ang="0">
                  <a:pos x="773" y="93"/>
                </a:cxn>
                <a:cxn ang="0">
                  <a:pos x="866" y="137"/>
                </a:cxn>
                <a:cxn ang="0">
                  <a:pos x="893" y="168"/>
                </a:cxn>
                <a:cxn ang="0">
                  <a:pos x="958" y="193"/>
                </a:cxn>
                <a:cxn ang="0">
                  <a:pos x="920" y="305"/>
                </a:cxn>
                <a:cxn ang="0">
                  <a:pos x="873" y="340"/>
                </a:cxn>
                <a:cxn ang="0">
                  <a:pos x="815" y="360"/>
                </a:cxn>
                <a:cxn ang="0">
                  <a:pos x="745" y="414"/>
                </a:cxn>
                <a:cxn ang="0">
                  <a:pos x="811" y="429"/>
                </a:cxn>
                <a:cxn ang="0">
                  <a:pos x="749" y="551"/>
                </a:cxn>
                <a:cxn ang="0">
                  <a:pos x="768" y="615"/>
                </a:cxn>
                <a:cxn ang="0">
                  <a:pos x="810" y="633"/>
                </a:cxn>
                <a:cxn ang="0">
                  <a:pos x="883" y="589"/>
                </a:cxn>
                <a:cxn ang="0">
                  <a:pos x="983" y="485"/>
                </a:cxn>
                <a:cxn ang="0">
                  <a:pos x="1050" y="471"/>
                </a:cxn>
                <a:cxn ang="0">
                  <a:pos x="1078" y="549"/>
                </a:cxn>
                <a:cxn ang="0">
                  <a:pos x="1001" y="616"/>
                </a:cxn>
                <a:cxn ang="0">
                  <a:pos x="966" y="668"/>
                </a:cxn>
                <a:cxn ang="0">
                  <a:pos x="904" y="682"/>
                </a:cxn>
                <a:cxn ang="0">
                  <a:pos x="950" y="714"/>
                </a:cxn>
                <a:cxn ang="0">
                  <a:pos x="988" y="774"/>
                </a:cxn>
                <a:cxn ang="0">
                  <a:pos x="973" y="830"/>
                </a:cxn>
                <a:cxn ang="0">
                  <a:pos x="934" y="901"/>
                </a:cxn>
                <a:cxn ang="0">
                  <a:pos x="938" y="991"/>
                </a:cxn>
                <a:cxn ang="0">
                  <a:pos x="845" y="1052"/>
                </a:cxn>
                <a:cxn ang="0">
                  <a:pos x="763" y="1056"/>
                </a:cxn>
                <a:cxn ang="0">
                  <a:pos x="711" y="1042"/>
                </a:cxn>
                <a:cxn ang="0">
                  <a:pos x="696" y="979"/>
                </a:cxn>
              </a:cxnLst>
              <a:rect l="0" t="0" r="r" b="b"/>
              <a:pathLst>
                <a:path w="1085" h="1059">
                  <a:moveTo>
                    <a:pt x="682" y="944"/>
                  </a:moveTo>
                  <a:lnTo>
                    <a:pt x="678" y="938"/>
                  </a:lnTo>
                  <a:lnTo>
                    <a:pt x="666" y="932"/>
                  </a:lnTo>
                  <a:lnTo>
                    <a:pt x="657" y="932"/>
                  </a:lnTo>
                  <a:lnTo>
                    <a:pt x="643" y="932"/>
                  </a:lnTo>
                  <a:lnTo>
                    <a:pt x="626" y="934"/>
                  </a:lnTo>
                  <a:lnTo>
                    <a:pt x="620" y="931"/>
                  </a:lnTo>
                  <a:lnTo>
                    <a:pt x="609" y="932"/>
                  </a:lnTo>
                  <a:lnTo>
                    <a:pt x="598" y="931"/>
                  </a:lnTo>
                  <a:lnTo>
                    <a:pt x="571" y="932"/>
                  </a:lnTo>
                  <a:lnTo>
                    <a:pt x="560" y="942"/>
                  </a:lnTo>
                  <a:lnTo>
                    <a:pt x="550" y="946"/>
                  </a:lnTo>
                  <a:lnTo>
                    <a:pt x="545" y="949"/>
                  </a:lnTo>
                  <a:lnTo>
                    <a:pt x="538" y="955"/>
                  </a:lnTo>
                  <a:lnTo>
                    <a:pt x="526" y="955"/>
                  </a:lnTo>
                  <a:lnTo>
                    <a:pt x="517" y="955"/>
                  </a:lnTo>
                  <a:lnTo>
                    <a:pt x="512" y="955"/>
                  </a:lnTo>
                  <a:lnTo>
                    <a:pt x="512" y="944"/>
                  </a:lnTo>
                  <a:lnTo>
                    <a:pt x="512" y="934"/>
                  </a:lnTo>
                  <a:lnTo>
                    <a:pt x="513" y="924"/>
                  </a:lnTo>
                  <a:lnTo>
                    <a:pt x="515" y="916"/>
                  </a:lnTo>
                  <a:lnTo>
                    <a:pt x="519" y="899"/>
                  </a:lnTo>
                  <a:lnTo>
                    <a:pt x="520" y="894"/>
                  </a:lnTo>
                  <a:lnTo>
                    <a:pt x="522" y="890"/>
                  </a:lnTo>
                  <a:lnTo>
                    <a:pt x="517" y="882"/>
                  </a:lnTo>
                  <a:lnTo>
                    <a:pt x="513" y="868"/>
                  </a:lnTo>
                  <a:lnTo>
                    <a:pt x="510" y="856"/>
                  </a:lnTo>
                  <a:lnTo>
                    <a:pt x="510" y="852"/>
                  </a:lnTo>
                  <a:lnTo>
                    <a:pt x="505" y="847"/>
                  </a:lnTo>
                  <a:lnTo>
                    <a:pt x="492" y="841"/>
                  </a:lnTo>
                  <a:lnTo>
                    <a:pt x="486" y="841"/>
                  </a:lnTo>
                  <a:lnTo>
                    <a:pt x="470" y="838"/>
                  </a:lnTo>
                  <a:lnTo>
                    <a:pt x="460" y="844"/>
                  </a:lnTo>
                  <a:lnTo>
                    <a:pt x="441" y="849"/>
                  </a:lnTo>
                  <a:lnTo>
                    <a:pt x="436" y="851"/>
                  </a:lnTo>
                  <a:lnTo>
                    <a:pt x="430" y="854"/>
                  </a:lnTo>
                  <a:lnTo>
                    <a:pt x="420" y="858"/>
                  </a:lnTo>
                  <a:lnTo>
                    <a:pt x="409" y="865"/>
                  </a:lnTo>
                  <a:lnTo>
                    <a:pt x="399" y="871"/>
                  </a:lnTo>
                  <a:lnTo>
                    <a:pt x="392" y="885"/>
                  </a:lnTo>
                  <a:lnTo>
                    <a:pt x="388" y="897"/>
                  </a:lnTo>
                  <a:lnTo>
                    <a:pt x="387" y="903"/>
                  </a:lnTo>
                  <a:lnTo>
                    <a:pt x="382" y="907"/>
                  </a:lnTo>
                  <a:lnTo>
                    <a:pt x="380" y="921"/>
                  </a:lnTo>
                  <a:lnTo>
                    <a:pt x="364" y="928"/>
                  </a:lnTo>
                  <a:lnTo>
                    <a:pt x="354" y="928"/>
                  </a:lnTo>
                  <a:lnTo>
                    <a:pt x="351" y="930"/>
                  </a:lnTo>
                  <a:lnTo>
                    <a:pt x="337" y="930"/>
                  </a:lnTo>
                  <a:lnTo>
                    <a:pt x="329" y="928"/>
                  </a:lnTo>
                  <a:lnTo>
                    <a:pt x="316" y="927"/>
                  </a:lnTo>
                  <a:lnTo>
                    <a:pt x="306" y="925"/>
                  </a:lnTo>
                  <a:lnTo>
                    <a:pt x="295" y="925"/>
                  </a:lnTo>
                  <a:lnTo>
                    <a:pt x="285" y="916"/>
                  </a:lnTo>
                  <a:lnTo>
                    <a:pt x="278" y="896"/>
                  </a:lnTo>
                  <a:lnTo>
                    <a:pt x="278" y="893"/>
                  </a:lnTo>
                  <a:lnTo>
                    <a:pt x="278" y="880"/>
                  </a:lnTo>
                  <a:lnTo>
                    <a:pt x="268" y="864"/>
                  </a:lnTo>
                  <a:lnTo>
                    <a:pt x="259" y="830"/>
                  </a:lnTo>
                  <a:lnTo>
                    <a:pt x="249" y="800"/>
                  </a:lnTo>
                  <a:lnTo>
                    <a:pt x="247" y="793"/>
                  </a:lnTo>
                  <a:lnTo>
                    <a:pt x="236" y="761"/>
                  </a:lnTo>
                  <a:lnTo>
                    <a:pt x="226" y="751"/>
                  </a:lnTo>
                  <a:lnTo>
                    <a:pt x="219" y="754"/>
                  </a:lnTo>
                  <a:lnTo>
                    <a:pt x="207" y="762"/>
                  </a:lnTo>
                  <a:lnTo>
                    <a:pt x="198" y="766"/>
                  </a:lnTo>
                  <a:lnTo>
                    <a:pt x="181" y="765"/>
                  </a:lnTo>
                  <a:lnTo>
                    <a:pt x="163" y="762"/>
                  </a:lnTo>
                  <a:lnTo>
                    <a:pt x="146" y="759"/>
                  </a:lnTo>
                  <a:lnTo>
                    <a:pt x="126" y="748"/>
                  </a:lnTo>
                  <a:lnTo>
                    <a:pt x="115" y="740"/>
                  </a:lnTo>
                  <a:lnTo>
                    <a:pt x="93" y="743"/>
                  </a:lnTo>
                  <a:lnTo>
                    <a:pt x="80" y="733"/>
                  </a:lnTo>
                  <a:lnTo>
                    <a:pt x="69" y="722"/>
                  </a:lnTo>
                  <a:lnTo>
                    <a:pt x="67" y="712"/>
                  </a:lnTo>
                  <a:lnTo>
                    <a:pt x="62" y="714"/>
                  </a:lnTo>
                  <a:lnTo>
                    <a:pt x="43" y="706"/>
                  </a:lnTo>
                  <a:lnTo>
                    <a:pt x="29" y="698"/>
                  </a:lnTo>
                  <a:lnTo>
                    <a:pt x="15" y="689"/>
                  </a:lnTo>
                  <a:lnTo>
                    <a:pt x="1" y="679"/>
                  </a:lnTo>
                  <a:lnTo>
                    <a:pt x="0" y="669"/>
                  </a:lnTo>
                  <a:lnTo>
                    <a:pt x="7" y="664"/>
                  </a:lnTo>
                  <a:lnTo>
                    <a:pt x="14" y="657"/>
                  </a:lnTo>
                  <a:lnTo>
                    <a:pt x="17" y="654"/>
                  </a:lnTo>
                  <a:lnTo>
                    <a:pt x="27" y="643"/>
                  </a:lnTo>
                  <a:lnTo>
                    <a:pt x="36" y="626"/>
                  </a:lnTo>
                  <a:lnTo>
                    <a:pt x="38" y="608"/>
                  </a:lnTo>
                  <a:lnTo>
                    <a:pt x="36" y="591"/>
                  </a:lnTo>
                  <a:lnTo>
                    <a:pt x="38" y="568"/>
                  </a:lnTo>
                  <a:lnTo>
                    <a:pt x="38" y="556"/>
                  </a:lnTo>
                  <a:lnTo>
                    <a:pt x="38" y="547"/>
                  </a:lnTo>
                  <a:lnTo>
                    <a:pt x="38" y="542"/>
                  </a:lnTo>
                  <a:lnTo>
                    <a:pt x="35" y="532"/>
                  </a:lnTo>
                  <a:lnTo>
                    <a:pt x="39" y="516"/>
                  </a:lnTo>
                  <a:lnTo>
                    <a:pt x="56" y="509"/>
                  </a:lnTo>
                  <a:lnTo>
                    <a:pt x="66" y="505"/>
                  </a:lnTo>
                  <a:lnTo>
                    <a:pt x="84" y="502"/>
                  </a:lnTo>
                  <a:lnTo>
                    <a:pt x="95" y="498"/>
                  </a:lnTo>
                  <a:lnTo>
                    <a:pt x="110" y="492"/>
                  </a:lnTo>
                  <a:lnTo>
                    <a:pt x="117" y="490"/>
                  </a:lnTo>
                  <a:lnTo>
                    <a:pt x="118" y="488"/>
                  </a:lnTo>
                  <a:lnTo>
                    <a:pt x="132" y="477"/>
                  </a:lnTo>
                  <a:lnTo>
                    <a:pt x="148" y="467"/>
                  </a:lnTo>
                  <a:lnTo>
                    <a:pt x="166" y="461"/>
                  </a:lnTo>
                  <a:lnTo>
                    <a:pt x="178" y="457"/>
                  </a:lnTo>
                  <a:lnTo>
                    <a:pt x="190" y="450"/>
                  </a:lnTo>
                  <a:lnTo>
                    <a:pt x="205" y="436"/>
                  </a:lnTo>
                  <a:lnTo>
                    <a:pt x="205" y="433"/>
                  </a:lnTo>
                  <a:lnTo>
                    <a:pt x="201" y="414"/>
                  </a:lnTo>
                  <a:lnTo>
                    <a:pt x="194" y="395"/>
                  </a:lnTo>
                  <a:lnTo>
                    <a:pt x="195" y="380"/>
                  </a:lnTo>
                  <a:lnTo>
                    <a:pt x="204" y="370"/>
                  </a:lnTo>
                  <a:lnTo>
                    <a:pt x="215" y="357"/>
                  </a:lnTo>
                  <a:lnTo>
                    <a:pt x="216" y="343"/>
                  </a:lnTo>
                  <a:lnTo>
                    <a:pt x="221" y="338"/>
                  </a:lnTo>
                  <a:lnTo>
                    <a:pt x="225" y="332"/>
                  </a:lnTo>
                  <a:lnTo>
                    <a:pt x="233" y="322"/>
                  </a:lnTo>
                  <a:lnTo>
                    <a:pt x="246" y="305"/>
                  </a:lnTo>
                  <a:lnTo>
                    <a:pt x="256" y="290"/>
                  </a:lnTo>
                  <a:lnTo>
                    <a:pt x="260" y="281"/>
                  </a:lnTo>
                  <a:lnTo>
                    <a:pt x="263" y="274"/>
                  </a:lnTo>
                  <a:lnTo>
                    <a:pt x="270" y="255"/>
                  </a:lnTo>
                  <a:lnTo>
                    <a:pt x="283" y="228"/>
                  </a:lnTo>
                  <a:lnTo>
                    <a:pt x="291" y="207"/>
                  </a:lnTo>
                  <a:lnTo>
                    <a:pt x="292" y="193"/>
                  </a:lnTo>
                  <a:lnTo>
                    <a:pt x="295" y="173"/>
                  </a:lnTo>
                  <a:lnTo>
                    <a:pt x="302" y="162"/>
                  </a:lnTo>
                  <a:lnTo>
                    <a:pt x="308" y="159"/>
                  </a:lnTo>
                  <a:lnTo>
                    <a:pt x="316" y="158"/>
                  </a:lnTo>
                  <a:lnTo>
                    <a:pt x="326" y="159"/>
                  </a:lnTo>
                  <a:lnTo>
                    <a:pt x="336" y="163"/>
                  </a:lnTo>
                  <a:lnTo>
                    <a:pt x="344" y="172"/>
                  </a:lnTo>
                  <a:lnTo>
                    <a:pt x="350" y="180"/>
                  </a:lnTo>
                  <a:lnTo>
                    <a:pt x="360" y="187"/>
                  </a:lnTo>
                  <a:lnTo>
                    <a:pt x="364" y="189"/>
                  </a:lnTo>
                  <a:lnTo>
                    <a:pt x="368" y="189"/>
                  </a:lnTo>
                  <a:lnTo>
                    <a:pt x="374" y="186"/>
                  </a:lnTo>
                  <a:lnTo>
                    <a:pt x="381" y="183"/>
                  </a:lnTo>
                  <a:lnTo>
                    <a:pt x="388" y="175"/>
                  </a:lnTo>
                  <a:lnTo>
                    <a:pt x="391" y="168"/>
                  </a:lnTo>
                  <a:lnTo>
                    <a:pt x="399" y="156"/>
                  </a:lnTo>
                  <a:lnTo>
                    <a:pt x="408" y="152"/>
                  </a:lnTo>
                  <a:lnTo>
                    <a:pt x="415" y="149"/>
                  </a:lnTo>
                  <a:lnTo>
                    <a:pt x="426" y="151"/>
                  </a:lnTo>
                  <a:lnTo>
                    <a:pt x="434" y="146"/>
                  </a:lnTo>
                  <a:lnTo>
                    <a:pt x="444" y="144"/>
                  </a:lnTo>
                  <a:lnTo>
                    <a:pt x="448" y="131"/>
                  </a:lnTo>
                  <a:lnTo>
                    <a:pt x="451" y="117"/>
                  </a:lnTo>
                  <a:lnTo>
                    <a:pt x="454" y="97"/>
                  </a:lnTo>
                  <a:lnTo>
                    <a:pt x="455" y="83"/>
                  </a:lnTo>
                  <a:lnTo>
                    <a:pt x="461" y="75"/>
                  </a:lnTo>
                  <a:lnTo>
                    <a:pt x="472" y="69"/>
                  </a:lnTo>
                  <a:lnTo>
                    <a:pt x="484" y="68"/>
                  </a:lnTo>
                  <a:lnTo>
                    <a:pt x="492" y="66"/>
                  </a:lnTo>
                  <a:lnTo>
                    <a:pt x="503" y="66"/>
                  </a:lnTo>
                  <a:lnTo>
                    <a:pt x="517" y="69"/>
                  </a:lnTo>
                  <a:lnTo>
                    <a:pt x="526" y="80"/>
                  </a:lnTo>
                  <a:lnTo>
                    <a:pt x="530" y="86"/>
                  </a:lnTo>
                  <a:lnTo>
                    <a:pt x="534" y="93"/>
                  </a:lnTo>
                  <a:lnTo>
                    <a:pt x="548" y="104"/>
                  </a:lnTo>
                  <a:lnTo>
                    <a:pt x="554" y="106"/>
                  </a:lnTo>
                  <a:lnTo>
                    <a:pt x="560" y="107"/>
                  </a:lnTo>
                  <a:lnTo>
                    <a:pt x="571" y="107"/>
                  </a:lnTo>
                  <a:lnTo>
                    <a:pt x="575" y="107"/>
                  </a:lnTo>
                  <a:lnTo>
                    <a:pt x="582" y="107"/>
                  </a:lnTo>
                  <a:lnTo>
                    <a:pt x="583" y="107"/>
                  </a:lnTo>
                  <a:lnTo>
                    <a:pt x="599" y="108"/>
                  </a:lnTo>
                  <a:lnTo>
                    <a:pt x="613" y="114"/>
                  </a:lnTo>
                  <a:lnTo>
                    <a:pt x="614" y="113"/>
                  </a:lnTo>
                  <a:lnTo>
                    <a:pt x="623" y="110"/>
                  </a:lnTo>
                  <a:lnTo>
                    <a:pt x="637" y="110"/>
                  </a:lnTo>
                  <a:lnTo>
                    <a:pt x="650" y="113"/>
                  </a:lnTo>
                  <a:lnTo>
                    <a:pt x="652" y="114"/>
                  </a:lnTo>
                  <a:lnTo>
                    <a:pt x="664" y="115"/>
                  </a:lnTo>
                  <a:lnTo>
                    <a:pt x="666" y="115"/>
                  </a:lnTo>
                  <a:lnTo>
                    <a:pt x="673" y="118"/>
                  </a:lnTo>
                  <a:lnTo>
                    <a:pt x="690" y="123"/>
                  </a:lnTo>
                  <a:lnTo>
                    <a:pt x="700" y="120"/>
                  </a:lnTo>
                  <a:lnTo>
                    <a:pt x="711" y="111"/>
                  </a:lnTo>
                  <a:lnTo>
                    <a:pt x="716" y="94"/>
                  </a:lnTo>
                  <a:lnTo>
                    <a:pt x="713" y="83"/>
                  </a:lnTo>
                  <a:lnTo>
                    <a:pt x="713" y="72"/>
                  </a:lnTo>
                  <a:lnTo>
                    <a:pt x="710" y="55"/>
                  </a:lnTo>
                  <a:lnTo>
                    <a:pt x="706" y="41"/>
                  </a:lnTo>
                  <a:lnTo>
                    <a:pt x="702" y="28"/>
                  </a:lnTo>
                  <a:lnTo>
                    <a:pt x="704" y="16"/>
                  </a:lnTo>
                  <a:lnTo>
                    <a:pt x="720" y="11"/>
                  </a:lnTo>
                  <a:lnTo>
                    <a:pt x="740" y="6"/>
                  </a:lnTo>
                  <a:lnTo>
                    <a:pt x="748" y="0"/>
                  </a:lnTo>
                  <a:lnTo>
                    <a:pt x="762" y="6"/>
                  </a:lnTo>
                  <a:lnTo>
                    <a:pt x="778" y="18"/>
                  </a:lnTo>
                  <a:lnTo>
                    <a:pt x="780" y="24"/>
                  </a:lnTo>
                  <a:lnTo>
                    <a:pt x="785" y="31"/>
                  </a:lnTo>
                  <a:lnTo>
                    <a:pt x="769" y="65"/>
                  </a:lnTo>
                  <a:lnTo>
                    <a:pt x="766" y="79"/>
                  </a:lnTo>
                  <a:lnTo>
                    <a:pt x="768" y="82"/>
                  </a:lnTo>
                  <a:lnTo>
                    <a:pt x="773" y="93"/>
                  </a:lnTo>
                  <a:lnTo>
                    <a:pt x="786" y="107"/>
                  </a:lnTo>
                  <a:lnTo>
                    <a:pt x="792" y="115"/>
                  </a:lnTo>
                  <a:lnTo>
                    <a:pt x="811" y="134"/>
                  </a:lnTo>
                  <a:lnTo>
                    <a:pt x="824" y="148"/>
                  </a:lnTo>
                  <a:lnTo>
                    <a:pt x="831" y="153"/>
                  </a:lnTo>
                  <a:lnTo>
                    <a:pt x="849" y="146"/>
                  </a:lnTo>
                  <a:lnTo>
                    <a:pt x="866" y="137"/>
                  </a:lnTo>
                  <a:lnTo>
                    <a:pt x="873" y="131"/>
                  </a:lnTo>
                  <a:lnTo>
                    <a:pt x="876" y="131"/>
                  </a:lnTo>
                  <a:lnTo>
                    <a:pt x="884" y="128"/>
                  </a:lnTo>
                  <a:lnTo>
                    <a:pt x="897" y="131"/>
                  </a:lnTo>
                  <a:lnTo>
                    <a:pt x="896" y="145"/>
                  </a:lnTo>
                  <a:lnTo>
                    <a:pt x="891" y="156"/>
                  </a:lnTo>
                  <a:lnTo>
                    <a:pt x="893" y="168"/>
                  </a:lnTo>
                  <a:lnTo>
                    <a:pt x="914" y="170"/>
                  </a:lnTo>
                  <a:lnTo>
                    <a:pt x="925" y="169"/>
                  </a:lnTo>
                  <a:lnTo>
                    <a:pt x="932" y="175"/>
                  </a:lnTo>
                  <a:lnTo>
                    <a:pt x="936" y="182"/>
                  </a:lnTo>
                  <a:lnTo>
                    <a:pt x="943" y="186"/>
                  </a:lnTo>
                  <a:lnTo>
                    <a:pt x="945" y="187"/>
                  </a:lnTo>
                  <a:lnTo>
                    <a:pt x="958" y="193"/>
                  </a:lnTo>
                  <a:lnTo>
                    <a:pt x="955" y="215"/>
                  </a:lnTo>
                  <a:lnTo>
                    <a:pt x="945" y="236"/>
                  </a:lnTo>
                  <a:lnTo>
                    <a:pt x="938" y="252"/>
                  </a:lnTo>
                  <a:lnTo>
                    <a:pt x="931" y="263"/>
                  </a:lnTo>
                  <a:lnTo>
                    <a:pt x="921" y="276"/>
                  </a:lnTo>
                  <a:lnTo>
                    <a:pt x="921" y="287"/>
                  </a:lnTo>
                  <a:lnTo>
                    <a:pt x="920" y="305"/>
                  </a:lnTo>
                  <a:lnTo>
                    <a:pt x="924" y="325"/>
                  </a:lnTo>
                  <a:lnTo>
                    <a:pt x="927" y="339"/>
                  </a:lnTo>
                  <a:lnTo>
                    <a:pt x="925" y="353"/>
                  </a:lnTo>
                  <a:lnTo>
                    <a:pt x="918" y="359"/>
                  </a:lnTo>
                  <a:lnTo>
                    <a:pt x="904" y="356"/>
                  </a:lnTo>
                  <a:lnTo>
                    <a:pt x="890" y="350"/>
                  </a:lnTo>
                  <a:lnTo>
                    <a:pt x="873" y="340"/>
                  </a:lnTo>
                  <a:lnTo>
                    <a:pt x="859" y="335"/>
                  </a:lnTo>
                  <a:lnTo>
                    <a:pt x="855" y="332"/>
                  </a:lnTo>
                  <a:lnTo>
                    <a:pt x="851" y="328"/>
                  </a:lnTo>
                  <a:lnTo>
                    <a:pt x="842" y="328"/>
                  </a:lnTo>
                  <a:lnTo>
                    <a:pt x="828" y="335"/>
                  </a:lnTo>
                  <a:lnTo>
                    <a:pt x="823" y="340"/>
                  </a:lnTo>
                  <a:lnTo>
                    <a:pt x="815" y="360"/>
                  </a:lnTo>
                  <a:lnTo>
                    <a:pt x="813" y="378"/>
                  </a:lnTo>
                  <a:lnTo>
                    <a:pt x="806" y="391"/>
                  </a:lnTo>
                  <a:lnTo>
                    <a:pt x="796" y="398"/>
                  </a:lnTo>
                  <a:lnTo>
                    <a:pt x="783" y="398"/>
                  </a:lnTo>
                  <a:lnTo>
                    <a:pt x="766" y="398"/>
                  </a:lnTo>
                  <a:lnTo>
                    <a:pt x="747" y="411"/>
                  </a:lnTo>
                  <a:lnTo>
                    <a:pt x="745" y="414"/>
                  </a:lnTo>
                  <a:lnTo>
                    <a:pt x="740" y="421"/>
                  </a:lnTo>
                  <a:lnTo>
                    <a:pt x="740" y="429"/>
                  </a:lnTo>
                  <a:lnTo>
                    <a:pt x="751" y="433"/>
                  </a:lnTo>
                  <a:lnTo>
                    <a:pt x="768" y="433"/>
                  </a:lnTo>
                  <a:lnTo>
                    <a:pt x="782" y="429"/>
                  </a:lnTo>
                  <a:lnTo>
                    <a:pt x="808" y="415"/>
                  </a:lnTo>
                  <a:lnTo>
                    <a:pt x="811" y="429"/>
                  </a:lnTo>
                  <a:lnTo>
                    <a:pt x="797" y="452"/>
                  </a:lnTo>
                  <a:lnTo>
                    <a:pt x="786" y="466"/>
                  </a:lnTo>
                  <a:lnTo>
                    <a:pt x="770" y="481"/>
                  </a:lnTo>
                  <a:lnTo>
                    <a:pt x="773" y="492"/>
                  </a:lnTo>
                  <a:lnTo>
                    <a:pt x="762" y="511"/>
                  </a:lnTo>
                  <a:lnTo>
                    <a:pt x="758" y="532"/>
                  </a:lnTo>
                  <a:lnTo>
                    <a:pt x="749" y="551"/>
                  </a:lnTo>
                  <a:lnTo>
                    <a:pt x="748" y="565"/>
                  </a:lnTo>
                  <a:lnTo>
                    <a:pt x="754" y="577"/>
                  </a:lnTo>
                  <a:lnTo>
                    <a:pt x="758" y="582"/>
                  </a:lnTo>
                  <a:lnTo>
                    <a:pt x="761" y="585"/>
                  </a:lnTo>
                  <a:lnTo>
                    <a:pt x="762" y="599"/>
                  </a:lnTo>
                  <a:lnTo>
                    <a:pt x="766" y="603"/>
                  </a:lnTo>
                  <a:lnTo>
                    <a:pt x="768" y="615"/>
                  </a:lnTo>
                  <a:lnTo>
                    <a:pt x="769" y="622"/>
                  </a:lnTo>
                  <a:lnTo>
                    <a:pt x="773" y="630"/>
                  </a:lnTo>
                  <a:lnTo>
                    <a:pt x="776" y="632"/>
                  </a:lnTo>
                  <a:lnTo>
                    <a:pt x="779" y="637"/>
                  </a:lnTo>
                  <a:lnTo>
                    <a:pt x="792" y="640"/>
                  </a:lnTo>
                  <a:lnTo>
                    <a:pt x="803" y="634"/>
                  </a:lnTo>
                  <a:lnTo>
                    <a:pt x="810" y="633"/>
                  </a:lnTo>
                  <a:lnTo>
                    <a:pt x="815" y="632"/>
                  </a:lnTo>
                  <a:lnTo>
                    <a:pt x="815" y="634"/>
                  </a:lnTo>
                  <a:lnTo>
                    <a:pt x="820" y="630"/>
                  </a:lnTo>
                  <a:lnTo>
                    <a:pt x="821" y="629"/>
                  </a:lnTo>
                  <a:lnTo>
                    <a:pt x="838" y="620"/>
                  </a:lnTo>
                  <a:lnTo>
                    <a:pt x="858" y="610"/>
                  </a:lnTo>
                  <a:lnTo>
                    <a:pt x="883" y="589"/>
                  </a:lnTo>
                  <a:lnTo>
                    <a:pt x="887" y="582"/>
                  </a:lnTo>
                  <a:lnTo>
                    <a:pt x="893" y="575"/>
                  </a:lnTo>
                  <a:lnTo>
                    <a:pt x="920" y="549"/>
                  </a:lnTo>
                  <a:lnTo>
                    <a:pt x="924" y="542"/>
                  </a:lnTo>
                  <a:lnTo>
                    <a:pt x="931" y="534"/>
                  </a:lnTo>
                  <a:lnTo>
                    <a:pt x="959" y="509"/>
                  </a:lnTo>
                  <a:lnTo>
                    <a:pt x="983" y="485"/>
                  </a:lnTo>
                  <a:lnTo>
                    <a:pt x="995" y="470"/>
                  </a:lnTo>
                  <a:lnTo>
                    <a:pt x="1001" y="461"/>
                  </a:lnTo>
                  <a:lnTo>
                    <a:pt x="1007" y="459"/>
                  </a:lnTo>
                  <a:lnTo>
                    <a:pt x="1014" y="454"/>
                  </a:lnTo>
                  <a:lnTo>
                    <a:pt x="1019" y="456"/>
                  </a:lnTo>
                  <a:lnTo>
                    <a:pt x="1031" y="449"/>
                  </a:lnTo>
                  <a:lnTo>
                    <a:pt x="1050" y="471"/>
                  </a:lnTo>
                  <a:lnTo>
                    <a:pt x="1064" y="490"/>
                  </a:lnTo>
                  <a:lnTo>
                    <a:pt x="1076" y="506"/>
                  </a:lnTo>
                  <a:lnTo>
                    <a:pt x="1078" y="512"/>
                  </a:lnTo>
                  <a:lnTo>
                    <a:pt x="1085" y="526"/>
                  </a:lnTo>
                  <a:lnTo>
                    <a:pt x="1085" y="530"/>
                  </a:lnTo>
                  <a:lnTo>
                    <a:pt x="1083" y="542"/>
                  </a:lnTo>
                  <a:lnTo>
                    <a:pt x="1078" y="549"/>
                  </a:lnTo>
                  <a:lnTo>
                    <a:pt x="1073" y="556"/>
                  </a:lnTo>
                  <a:lnTo>
                    <a:pt x="1064" y="565"/>
                  </a:lnTo>
                  <a:lnTo>
                    <a:pt x="1059" y="571"/>
                  </a:lnTo>
                  <a:lnTo>
                    <a:pt x="1036" y="585"/>
                  </a:lnTo>
                  <a:lnTo>
                    <a:pt x="1017" y="599"/>
                  </a:lnTo>
                  <a:lnTo>
                    <a:pt x="1010" y="608"/>
                  </a:lnTo>
                  <a:lnTo>
                    <a:pt x="1001" y="616"/>
                  </a:lnTo>
                  <a:lnTo>
                    <a:pt x="998" y="619"/>
                  </a:lnTo>
                  <a:lnTo>
                    <a:pt x="994" y="626"/>
                  </a:lnTo>
                  <a:lnTo>
                    <a:pt x="991" y="634"/>
                  </a:lnTo>
                  <a:lnTo>
                    <a:pt x="988" y="646"/>
                  </a:lnTo>
                  <a:lnTo>
                    <a:pt x="984" y="658"/>
                  </a:lnTo>
                  <a:lnTo>
                    <a:pt x="977" y="665"/>
                  </a:lnTo>
                  <a:lnTo>
                    <a:pt x="966" y="668"/>
                  </a:lnTo>
                  <a:lnTo>
                    <a:pt x="955" y="667"/>
                  </a:lnTo>
                  <a:lnTo>
                    <a:pt x="946" y="667"/>
                  </a:lnTo>
                  <a:lnTo>
                    <a:pt x="936" y="662"/>
                  </a:lnTo>
                  <a:lnTo>
                    <a:pt x="921" y="662"/>
                  </a:lnTo>
                  <a:lnTo>
                    <a:pt x="913" y="668"/>
                  </a:lnTo>
                  <a:lnTo>
                    <a:pt x="907" y="674"/>
                  </a:lnTo>
                  <a:lnTo>
                    <a:pt x="904" y="682"/>
                  </a:lnTo>
                  <a:lnTo>
                    <a:pt x="907" y="682"/>
                  </a:lnTo>
                  <a:lnTo>
                    <a:pt x="917" y="691"/>
                  </a:lnTo>
                  <a:lnTo>
                    <a:pt x="920" y="692"/>
                  </a:lnTo>
                  <a:lnTo>
                    <a:pt x="928" y="699"/>
                  </a:lnTo>
                  <a:lnTo>
                    <a:pt x="936" y="703"/>
                  </a:lnTo>
                  <a:lnTo>
                    <a:pt x="942" y="710"/>
                  </a:lnTo>
                  <a:lnTo>
                    <a:pt x="950" y="714"/>
                  </a:lnTo>
                  <a:lnTo>
                    <a:pt x="962" y="722"/>
                  </a:lnTo>
                  <a:lnTo>
                    <a:pt x="980" y="734"/>
                  </a:lnTo>
                  <a:lnTo>
                    <a:pt x="984" y="748"/>
                  </a:lnTo>
                  <a:lnTo>
                    <a:pt x="987" y="754"/>
                  </a:lnTo>
                  <a:lnTo>
                    <a:pt x="990" y="757"/>
                  </a:lnTo>
                  <a:lnTo>
                    <a:pt x="988" y="766"/>
                  </a:lnTo>
                  <a:lnTo>
                    <a:pt x="988" y="774"/>
                  </a:lnTo>
                  <a:lnTo>
                    <a:pt x="988" y="779"/>
                  </a:lnTo>
                  <a:lnTo>
                    <a:pt x="988" y="782"/>
                  </a:lnTo>
                  <a:lnTo>
                    <a:pt x="980" y="793"/>
                  </a:lnTo>
                  <a:lnTo>
                    <a:pt x="973" y="797"/>
                  </a:lnTo>
                  <a:lnTo>
                    <a:pt x="970" y="811"/>
                  </a:lnTo>
                  <a:lnTo>
                    <a:pt x="972" y="817"/>
                  </a:lnTo>
                  <a:lnTo>
                    <a:pt x="973" y="830"/>
                  </a:lnTo>
                  <a:lnTo>
                    <a:pt x="973" y="840"/>
                  </a:lnTo>
                  <a:lnTo>
                    <a:pt x="972" y="844"/>
                  </a:lnTo>
                  <a:lnTo>
                    <a:pt x="963" y="862"/>
                  </a:lnTo>
                  <a:lnTo>
                    <a:pt x="952" y="878"/>
                  </a:lnTo>
                  <a:lnTo>
                    <a:pt x="948" y="882"/>
                  </a:lnTo>
                  <a:lnTo>
                    <a:pt x="939" y="893"/>
                  </a:lnTo>
                  <a:lnTo>
                    <a:pt x="934" y="901"/>
                  </a:lnTo>
                  <a:lnTo>
                    <a:pt x="929" y="921"/>
                  </a:lnTo>
                  <a:lnTo>
                    <a:pt x="924" y="941"/>
                  </a:lnTo>
                  <a:lnTo>
                    <a:pt x="924" y="945"/>
                  </a:lnTo>
                  <a:lnTo>
                    <a:pt x="925" y="952"/>
                  </a:lnTo>
                  <a:lnTo>
                    <a:pt x="928" y="968"/>
                  </a:lnTo>
                  <a:lnTo>
                    <a:pt x="934" y="982"/>
                  </a:lnTo>
                  <a:lnTo>
                    <a:pt x="938" y="991"/>
                  </a:lnTo>
                  <a:lnTo>
                    <a:pt x="939" y="997"/>
                  </a:lnTo>
                  <a:lnTo>
                    <a:pt x="924" y="1004"/>
                  </a:lnTo>
                  <a:lnTo>
                    <a:pt x="907" y="1006"/>
                  </a:lnTo>
                  <a:lnTo>
                    <a:pt x="890" y="1017"/>
                  </a:lnTo>
                  <a:lnTo>
                    <a:pt x="870" y="1031"/>
                  </a:lnTo>
                  <a:lnTo>
                    <a:pt x="858" y="1043"/>
                  </a:lnTo>
                  <a:lnTo>
                    <a:pt x="845" y="1052"/>
                  </a:lnTo>
                  <a:lnTo>
                    <a:pt x="837" y="1055"/>
                  </a:lnTo>
                  <a:lnTo>
                    <a:pt x="831" y="1055"/>
                  </a:lnTo>
                  <a:lnTo>
                    <a:pt x="810" y="1058"/>
                  </a:lnTo>
                  <a:lnTo>
                    <a:pt x="796" y="1058"/>
                  </a:lnTo>
                  <a:lnTo>
                    <a:pt x="782" y="1053"/>
                  </a:lnTo>
                  <a:lnTo>
                    <a:pt x="773" y="1052"/>
                  </a:lnTo>
                  <a:lnTo>
                    <a:pt x="763" y="1056"/>
                  </a:lnTo>
                  <a:lnTo>
                    <a:pt x="752" y="1059"/>
                  </a:lnTo>
                  <a:lnTo>
                    <a:pt x="740" y="1058"/>
                  </a:lnTo>
                  <a:lnTo>
                    <a:pt x="728" y="1055"/>
                  </a:lnTo>
                  <a:lnTo>
                    <a:pt x="718" y="1052"/>
                  </a:lnTo>
                  <a:lnTo>
                    <a:pt x="706" y="1052"/>
                  </a:lnTo>
                  <a:lnTo>
                    <a:pt x="711" y="1043"/>
                  </a:lnTo>
                  <a:lnTo>
                    <a:pt x="711" y="1042"/>
                  </a:lnTo>
                  <a:lnTo>
                    <a:pt x="717" y="1031"/>
                  </a:lnTo>
                  <a:lnTo>
                    <a:pt x="716" y="1025"/>
                  </a:lnTo>
                  <a:lnTo>
                    <a:pt x="713" y="1015"/>
                  </a:lnTo>
                  <a:lnTo>
                    <a:pt x="714" y="1007"/>
                  </a:lnTo>
                  <a:lnTo>
                    <a:pt x="709" y="1003"/>
                  </a:lnTo>
                  <a:lnTo>
                    <a:pt x="703" y="986"/>
                  </a:lnTo>
                  <a:lnTo>
                    <a:pt x="696" y="979"/>
                  </a:lnTo>
                  <a:lnTo>
                    <a:pt x="692" y="969"/>
                  </a:lnTo>
                  <a:lnTo>
                    <a:pt x="692" y="965"/>
                  </a:lnTo>
                  <a:lnTo>
                    <a:pt x="686" y="949"/>
                  </a:lnTo>
                  <a:lnTo>
                    <a:pt x="682" y="94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6" name="Freeform 66">
              <a:hlinkClick r:id="" action="ppaction://noaction"/>
              <a:extLst>
                <a:ext uri="{FF2B5EF4-FFF2-40B4-BE49-F238E27FC236}">
                  <a16:creationId xmlns:a16="http://schemas.microsoft.com/office/drawing/2014/main" xmlns="" id="{051FA4CF-52B9-4358-8E06-D4EFBD07D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522" y="5357324"/>
              <a:ext cx="284322" cy="225743"/>
            </a:xfrm>
            <a:custGeom>
              <a:avLst/>
              <a:gdLst/>
              <a:ahLst/>
              <a:cxnLst>
                <a:cxn ang="0">
                  <a:pos x="553" y="352"/>
                </a:cxn>
                <a:cxn ang="0">
                  <a:pos x="563" y="335"/>
                </a:cxn>
                <a:cxn ang="0">
                  <a:pos x="579" y="308"/>
                </a:cxn>
                <a:cxn ang="0">
                  <a:pos x="567" y="267"/>
                </a:cxn>
                <a:cxn ang="0">
                  <a:pos x="581" y="221"/>
                </a:cxn>
                <a:cxn ang="0">
                  <a:pos x="582" y="177"/>
                </a:cxn>
                <a:cxn ang="0">
                  <a:pos x="585" y="149"/>
                </a:cxn>
                <a:cxn ang="0">
                  <a:pos x="595" y="117"/>
                </a:cxn>
                <a:cxn ang="0">
                  <a:pos x="574" y="87"/>
                </a:cxn>
                <a:cxn ang="0">
                  <a:pos x="554" y="58"/>
                </a:cxn>
                <a:cxn ang="0">
                  <a:pos x="537" y="30"/>
                </a:cxn>
                <a:cxn ang="0">
                  <a:pos x="533" y="0"/>
                </a:cxn>
                <a:cxn ang="0">
                  <a:pos x="508" y="13"/>
                </a:cxn>
                <a:cxn ang="0">
                  <a:pos x="484" y="27"/>
                </a:cxn>
                <a:cxn ang="0">
                  <a:pos x="454" y="55"/>
                </a:cxn>
                <a:cxn ang="0">
                  <a:pos x="422" y="70"/>
                </a:cxn>
                <a:cxn ang="0">
                  <a:pos x="390" y="62"/>
                </a:cxn>
                <a:cxn ang="0">
                  <a:pos x="347" y="51"/>
                </a:cxn>
                <a:cxn ang="0">
                  <a:pos x="308" y="40"/>
                </a:cxn>
                <a:cxn ang="0">
                  <a:pos x="283" y="56"/>
                </a:cxn>
                <a:cxn ang="0">
                  <a:pos x="272" y="87"/>
                </a:cxn>
                <a:cxn ang="0">
                  <a:pos x="256" y="113"/>
                </a:cxn>
                <a:cxn ang="0">
                  <a:pos x="210" y="137"/>
                </a:cxn>
                <a:cxn ang="0">
                  <a:pos x="182" y="144"/>
                </a:cxn>
                <a:cxn ang="0">
                  <a:pos x="160" y="155"/>
                </a:cxn>
                <a:cxn ang="0">
                  <a:pos x="139" y="160"/>
                </a:cxn>
                <a:cxn ang="0">
                  <a:pos x="121" y="160"/>
                </a:cxn>
                <a:cxn ang="0">
                  <a:pos x="104" y="167"/>
                </a:cxn>
                <a:cxn ang="0">
                  <a:pos x="90" y="187"/>
                </a:cxn>
                <a:cxn ang="0">
                  <a:pos x="61" y="176"/>
                </a:cxn>
                <a:cxn ang="0">
                  <a:pos x="44" y="194"/>
                </a:cxn>
                <a:cxn ang="0">
                  <a:pos x="31" y="210"/>
                </a:cxn>
                <a:cxn ang="0">
                  <a:pos x="11" y="211"/>
                </a:cxn>
                <a:cxn ang="0">
                  <a:pos x="2" y="219"/>
                </a:cxn>
                <a:cxn ang="0">
                  <a:pos x="32" y="234"/>
                </a:cxn>
                <a:cxn ang="0">
                  <a:pos x="62" y="239"/>
                </a:cxn>
                <a:cxn ang="0">
                  <a:pos x="94" y="252"/>
                </a:cxn>
                <a:cxn ang="0">
                  <a:pos x="111" y="259"/>
                </a:cxn>
                <a:cxn ang="0">
                  <a:pos x="129" y="262"/>
                </a:cxn>
                <a:cxn ang="0">
                  <a:pos x="138" y="246"/>
                </a:cxn>
                <a:cxn ang="0">
                  <a:pos x="149" y="259"/>
                </a:cxn>
                <a:cxn ang="0">
                  <a:pos x="167" y="264"/>
                </a:cxn>
                <a:cxn ang="0">
                  <a:pos x="169" y="250"/>
                </a:cxn>
                <a:cxn ang="0">
                  <a:pos x="179" y="272"/>
                </a:cxn>
                <a:cxn ang="0">
                  <a:pos x="158" y="284"/>
                </a:cxn>
                <a:cxn ang="0">
                  <a:pos x="173" y="301"/>
                </a:cxn>
                <a:cxn ang="0">
                  <a:pos x="200" y="309"/>
                </a:cxn>
                <a:cxn ang="0">
                  <a:pos x="231" y="325"/>
                </a:cxn>
                <a:cxn ang="0">
                  <a:pos x="269" y="338"/>
                </a:cxn>
                <a:cxn ang="0">
                  <a:pos x="305" y="361"/>
                </a:cxn>
                <a:cxn ang="0">
                  <a:pos x="345" y="384"/>
                </a:cxn>
                <a:cxn ang="0">
                  <a:pos x="401" y="429"/>
                </a:cxn>
                <a:cxn ang="0">
                  <a:pos x="429" y="457"/>
                </a:cxn>
                <a:cxn ang="0">
                  <a:pos x="454" y="456"/>
                </a:cxn>
                <a:cxn ang="0">
                  <a:pos x="473" y="433"/>
                </a:cxn>
                <a:cxn ang="0">
                  <a:pos x="504" y="415"/>
                </a:cxn>
                <a:cxn ang="0">
                  <a:pos x="499" y="381"/>
                </a:cxn>
                <a:cxn ang="0">
                  <a:pos x="520" y="370"/>
                </a:cxn>
                <a:cxn ang="0">
                  <a:pos x="533" y="369"/>
                </a:cxn>
              </a:cxnLst>
              <a:rect l="0" t="0" r="r" b="b"/>
              <a:pathLst>
                <a:path w="598" h="474">
                  <a:moveTo>
                    <a:pt x="540" y="363"/>
                  </a:moveTo>
                  <a:lnTo>
                    <a:pt x="543" y="361"/>
                  </a:lnTo>
                  <a:lnTo>
                    <a:pt x="546" y="359"/>
                  </a:lnTo>
                  <a:lnTo>
                    <a:pt x="550" y="359"/>
                  </a:lnTo>
                  <a:lnTo>
                    <a:pt x="553" y="359"/>
                  </a:lnTo>
                  <a:lnTo>
                    <a:pt x="553" y="354"/>
                  </a:lnTo>
                  <a:lnTo>
                    <a:pt x="553" y="352"/>
                  </a:lnTo>
                  <a:lnTo>
                    <a:pt x="554" y="350"/>
                  </a:lnTo>
                  <a:lnTo>
                    <a:pt x="557" y="349"/>
                  </a:lnTo>
                  <a:lnTo>
                    <a:pt x="560" y="346"/>
                  </a:lnTo>
                  <a:lnTo>
                    <a:pt x="563" y="342"/>
                  </a:lnTo>
                  <a:lnTo>
                    <a:pt x="561" y="340"/>
                  </a:lnTo>
                  <a:lnTo>
                    <a:pt x="560" y="339"/>
                  </a:lnTo>
                  <a:lnTo>
                    <a:pt x="563" y="335"/>
                  </a:lnTo>
                  <a:lnTo>
                    <a:pt x="565" y="335"/>
                  </a:lnTo>
                  <a:lnTo>
                    <a:pt x="572" y="333"/>
                  </a:lnTo>
                  <a:lnTo>
                    <a:pt x="579" y="332"/>
                  </a:lnTo>
                  <a:lnTo>
                    <a:pt x="578" y="325"/>
                  </a:lnTo>
                  <a:lnTo>
                    <a:pt x="578" y="321"/>
                  </a:lnTo>
                  <a:lnTo>
                    <a:pt x="578" y="315"/>
                  </a:lnTo>
                  <a:lnTo>
                    <a:pt x="579" y="308"/>
                  </a:lnTo>
                  <a:lnTo>
                    <a:pt x="577" y="302"/>
                  </a:lnTo>
                  <a:lnTo>
                    <a:pt x="575" y="294"/>
                  </a:lnTo>
                  <a:lnTo>
                    <a:pt x="574" y="286"/>
                  </a:lnTo>
                  <a:lnTo>
                    <a:pt x="570" y="281"/>
                  </a:lnTo>
                  <a:lnTo>
                    <a:pt x="567" y="279"/>
                  </a:lnTo>
                  <a:lnTo>
                    <a:pt x="567" y="272"/>
                  </a:lnTo>
                  <a:lnTo>
                    <a:pt x="567" y="267"/>
                  </a:lnTo>
                  <a:lnTo>
                    <a:pt x="568" y="260"/>
                  </a:lnTo>
                  <a:lnTo>
                    <a:pt x="568" y="256"/>
                  </a:lnTo>
                  <a:lnTo>
                    <a:pt x="570" y="249"/>
                  </a:lnTo>
                  <a:lnTo>
                    <a:pt x="572" y="242"/>
                  </a:lnTo>
                  <a:lnTo>
                    <a:pt x="575" y="236"/>
                  </a:lnTo>
                  <a:lnTo>
                    <a:pt x="578" y="229"/>
                  </a:lnTo>
                  <a:lnTo>
                    <a:pt x="581" y="221"/>
                  </a:lnTo>
                  <a:lnTo>
                    <a:pt x="581" y="217"/>
                  </a:lnTo>
                  <a:lnTo>
                    <a:pt x="581" y="200"/>
                  </a:lnTo>
                  <a:lnTo>
                    <a:pt x="578" y="196"/>
                  </a:lnTo>
                  <a:lnTo>
                    <a:pt x="579" y="191"/>
                  </a:lnTo>
                  <a:lnTo>
                    <a:pt x="581" y="186"/>
                  </a:lnTo>
                  <a:lnTo>
                    <a:pt x="584" y="182"/>
                  </a:lnTo>
                  <a:lnTo>
                    <a:pt x="582" y="177"/>
                  </a:lnTo>
                  <a:lnTo>
                    <a:pt x="584" y="176"/>
                  </a:lnTo>
                  <a:lnTo>
                    <a:pt x="585" y="173"/>
                  </a:lnTo>
                  <a:lnTo>
                    <a:pt x="587" y="169"/>
                  </a:lnTo>
                  <a:lnTo>
                    <a:pt x="585" y="163"/>
                  </a:lnTo>
                  <a:lnTo>
                    <a:pt x="585" y="160"/>
                  </a:lnTo>
                  <a:lnTo>
                    <a:pt x="585" y="156"/>
                  </a:lnTo>
                  <a:lnTo>
                    <a:pt x="585" y="149"/>
                  </a:lnTo>
                  <a:lnTo>
                    <a:pt x="588" y="145"/>
                  </a:lnTo>
                  <a:lnTo>
                    <a:pt x="592" y="137"/>
                  </a:lnTo>
                  <a:lnTo>
                    <a:pt x="595" y="132"/>
                  </a:lnTo>
                  <a:lnTo>
                    <a:pt x="598" y="129"/>
                  </a:lnTo>
                  <a:lnTo>
                    <a:pt x="598" y="122"/>
                  </a:lnTo>
                  <a:lnTo>
                    <a:pt x="598" y="118"/>
                  </a:lnTo>
                  <a:lnTo>
                    <a:pt x="595" y="117"/>
                  </a:lnTo>
                  <a:lnTo>
                    <a:pt x="592" y="115"/>
                  </a:lnTo>
                  <a:lnTo>
                    <a:pt x="588" y="113"/>
                  </a:lnTo>
                  <a:lnTo>
                    <a:pt x="584" y="110"/>
                  </a:lnTo>
                  <a:lnTo>
                    <a:pt x="581" y="103"/>
                  </a:lnTo>
                  <a:lnTo>
                    <a:pt x="581" y="99"/>
                  </a:lnTo>
                  <a:lnTo>
                    <a:pt x="575" y="90"/>
                  </a:lnTo>
                  <a:lnTo>
                    <a:pt x="574" y="87"/>
                  </a:lnTo>
                  <a:lnTo>
                    <a:pt x="570" y="85"/>
                  </a:lnTo>
                  <a:lnTo>
                    <a:pt x="567" y="80"/>
                  </a:lnTo>
                  <a:lnTo>
                    <a:pt x="565" y="77"/>
                  </a:lnTo>
                  <a:lnTo>
                    <a:pt x="564" y="73"/>
                  </a:lnTo>
                  <a:lnTo>
                    <a:pt x="560" y="68"/>
                  </a:lnTo>
                  <a:lnTo>
                    <a:pt x="558" y="65"/>
                  </a:lnTo>
                  <a:lnTo>
                    <a:pt x="554" y="58"/>
                  </a:lnTo>
                  <a:lnTo>
                    <a:pt x="551" y="54"/>
                  </a:lnTo>
                  <a:lnTo>
                    <a:pt x="549" y="48"/>
                  </a:lnTo>
                  <a:lnTo>
                    <a:pt x="546" y="42"/>
                  </a:lnTo>
                  <a:lnTo>
                    <a:pt x="542" y="38"/>
                  </a:lnTo>
                  <a:lnTo>
                    <a:pt x="540" y="35"/>
                  </a:lnTo>
                  <a:lnTo>
                    <a:pt x="539" y="31"/>
                  </a:lnTo>
                  <a:lnTo>
                    <a:pt x="537" y="30"/>
                  </a:lnTo>
                  <a:lnTo>
                    <a:pt x="537" y="25"/>
                  </a:lnTo>
                  <a:lnTo>
                    <a:pt x="537" y="21"/>
                  </a:lnTo>
                  <a:lnTo>
                    <a:pt x="536" y="17"/>
                  </a:lnTo>
                  <a:lnTo>
                    <a:pt x="536" y="11"/>
                  </a:lnTo>
                  <a:lnTo>
                    <a:pt x="536" y="7"/>
                  </a:lnTo>
                  <a:lnTo>
                    <a:pt x="534" y="4"/>
                  </a:lnTo>
                  <a:lnTo>
                    <a:pt x="533" y="0"/>
                  </a:lnTo>
                  <a:lnTo>
                    <a:pt x="529" y="0"/>
                  </a:lnTo>
                  <a:lnTo>
                    <a:pt x="523" y="2"/>
                  </a:lnTo>
                  <a:lnTo>
                    <a:pt x="518" y="3"/>
                  </a:lnTo>
                  <a:lnTo>
                    <a:pt x="516" y="6"/>
                  </a:lnTo>
                  <a:lnTo>
                    <a:pt x="513" y="9"/>
                  </a:lnTo>
                  <a:lnTo>
                    <a:pt x="512" y="10"/>
                  </a:lnTo>
                  <a:lnTo>
                    <a:pt x="508" y="13"/>
                  </a:lnTo>
                  <a:lnTo>
                    <a:pt x="505" y="17"/>
                  </a:lnTo>
                  <a:lnTo>
                    <a:pt x="498" y="18"/>
                  </a:lnTo>
                  <a:lnTo>
                    <a:pt x="494" y="18"/>
                  </a:lnTo>
                  <a:lnTo>
                    <a:pt x="491" y="20"/>
                  </a:lnTo>
                  <a:lnTo>
                    <a:pt x="488" y="21"/>
                  </a:lnTo>
                  <a:lnTo>
                    <a:pt x="487" y="24"/>
                  </a:lnTo>
                  <a:lnTo>
                    <a:pt x="484" y="27"/>
                  </a:lnTo>
                  <a:lnTo>
                    <a:pt x="482" y="32"/>
                  </a:lnTo>
                  <a:lnTo>
                    <a:pt x="480" y="38"/>
                  </a:lnTo>
                  <a:lnTo>
                    <a:pt x="477" y="44"/>
                  </a:lnTo>
                  <a:lnTo>
                    <a:pt x="473" y="49"/>
                  </a:lnTo>
                  <a:lnTo>
                    <a:pt x="463" y="51"/>
                  </a:lnTo>
                  <a:lnTo>
                    <a:pt x="457" y="52"/>
                  </a:lnTo>
                  <a:lnTo>
                    <a:pt x="454" y="55"/>
                  </a:lnTo>
                  <a:lnTo>
                    <a:pt x="452" y="58"/>
                  </a:lnTo>
                  <a:lnTo>
                    <a:pt x="446" y="61"/>
                  </a:lnTo>
                  <a:lnTo>
                    <a:pt x="442" y="63"/>
                  </a:lnTo>
                  <a:lnTo>
                    <a:pt x="435" y="65"/>
                  </a:lnTo>
                  <a:lnTo>
                    <a:pt x="428" y="66"/>
                  </a:lnTo>
                  <a:lnTo>
                    <a:pt x="425" y="68"/>
                  </a:lnTo>
                  <a:lnTo>
                    <a:pt x="422" y="70"/>
                  </a:lnTo>
                  <a:lnTo>
                    <a:pt x="421" y="73"/>
                  </a:lnTo>
                  <a:lnTo>
                    <a:pt x="416" y="72"/>
                  </a:lnTo>
                  <a:lnTo>
                    <a:pt x="414" y="69"/>
                  </a:lnTo>
                  <a:lnTo>
                    <a:pt x="408" y="68"/>
                  </a:lnTo>
                  <a:lnTo>
                    <a:pt x="402" y="66"/>
                  </a:lnTo>
                  <a:lnTo>
                    <a:pt x="395" y="65"/>
                  </a:lnTo>
                  <a:lnTo>
                    <a:pt x="390" y="62"/>
                  </a:lnTo>
                  <a:lnTo>
                    <a:pt x="383" y="59"/>
                  </a:lnTo>
                  <a:lnTo>
                    <a:pt x="377" y="58"/>
                  </a:lnTo>
                  <a:lnTo>
                    <a:pt x="370" y="55"/>
                  </a:lnTo>
                  <a:lnTo>
                    <a:pt x="363" y="54"/>
                  </a:lnTo>
                  <a:lnTo>
                    <a:pt x="357" y="54"/>
                  </a:lnTo>
                  <a:lnTo>
                    <a:pt x="352" y="52"/>
                  </a:lnTo>
                  <a:lnTo>
                    <a:pt x="347" y="51"/>
                  </a:lnTo>
                  <a:lnTo>
                    <a:pt x="345" y="48"/>
                  </a:lnTo>
                  <a:lnTo>
                    <a:pt x="339" y="48"/>
                  </a:lnTo>
                  <a:lnTo>
                    <a:pt x="333" y="45"/>
                  </a:lnTo>
                  <a:lnTo>
                    <a:pt x="326" y="44"/>
                  </a:lnTo>
                  <a:lnTo>
                    <a:pt x="318" y="42"/>
                  </a:lnTo>
                  <a:lnTo>
                    <a:pt x="315" y="42"/>
                  </a:lnTo>
                  <a:lnTo>
                    <a:pt x="308" y="40"/>
                  </a:lnTo>
                  <a:lnTo>
                    <a:pt x="307" y="37"/>
                  </a:lnTo>
                  <a:lnTo>
                    <a:pt x="301" y="37"/>
                  </a:lnTo>
                  <a:lnTo>
                    <a:pt x="297" y="40"/>
                  </a:lnTo>
                  <a:lnTo>
                    <a:pt x="293" y="44"/>
                  </a:lnTo>
                  <a:lnTo>
                    <a:pt x="288" y="47"/>
                  </a:lnTo>
                  <a:lnTo>
                    <a:pt x="286" y="51"/>
                  </a:lnTo>
                  <a:lnTo>
                    <a:pt x="283" y="56"/>
                  </a:lnTo>
                  <a:lnTo>
                    <a:pt x="281" y="61"/>
                  </a:lnTo>
                  <a:lnTo>
                    <a:pt x="277" y="66"/>
                  </a:lnTo>
                  <a:lnTo>
                    <a:pt x="276" y="69"/>
                  </a:lnTo>
                  <a:lnTo>
                    <a:pt x="273" y="72"/>
                  </a:lnTo>
                  <a:lnTo>
                    <a:pt x="270" y="76"/>
                  </a:lnTo>
                  <a:lnTo>
                    <a:pt x="272" y="80"/>
                  </a:lnTo>
                  <a:lnTo>
                    <a:pt x="272" y="87"/>
                  </a:lnTo>
                  <a:lnTo>
                    <a:pt x="272" y="92"/>
                  </a:lnTo>
                  <a:lnTo>
                    <a:pt x="273" y="97"/>
                  </a:lnTo>
                  <a:lnTo>
                    <a:pt x="270" y="101"/>
                  </a:lnTo>
                  <a:lnTo>
                    <a:pt x="266" y="103"/>
                  </a:lnTo>
                  <a:lnTo>
                    <a:pt x="262" y="107"/>
                  </a:lnTo>
                  <a:lnTo>
                    <a:pt x="262" y="110"/>
                  </a:lnTo>
                  <a:lnTo>
                    <a:pt x="256" y="113"/>
                  </a:lnTo>
                  <a:lnTo>
                    <a:pt x="249" y="118"/>
                  </a:lnTo>
                  <a:lnTo>
                    <a:pt x="246" y="122"/>
                  </a:lnTo>
                  <a:lnTo>
                    <a:pt x="241" y="125"/>
                  </a:lnTo>
                  <a:lnTo>
                    <a:pt x="228" y="131"/>
                  </a:lnTo>
                  <a:lnTo>
                    <a:pt x="217" y="137"/>
                  </a:lnTo>
                  <a:lnTo>
                    <a:pt x="212" y="137"/>
                  </a:lnTo>
                  <a:lnTo>
                    <a:pt x="210" y="137"/>
                  </a:lnTo>
                  <a:lnTo>
                    <a:pt x="207" y="139"/>
                  </a:lnTo>
                  <a:lnTo>
                    <a:pt x="204" y="141"/>
                  </a:lnTo>
                  <a:lnTo>
                    <a:pt x="201" y="141"/>
                  </a:lnTo>
                  <a:lnTo>
                    <a:pt x="197" y="142"/>
                  </a:lnTo>
                  <a:lnTo>
                    <a:pt x="190" y="142"/>
                  </a:lnTo>
                  <a:lnTo>
                    <a:pt x="186" y="142"/>
                  </a:lnTo>
                  <a:lnTo>
                    <a:pt x="182" y="144"/>
                  </a:lnTo>
                  <a:lnTo>
                    <a:pt x="179" y="145"/>
                  </a:lnTo>
                  <a:lnTo>
                    <a:pt x="176" y="148"/>
                  </a:lnTo>
                  <a:lnTo>
                    <a:pt x="174" y="149"/>
                  </a:lnTo>
                  <a:lnTo>
                    <a:pt x="172" y="152"/>
                  </a:lnTo>
                  <a:lnTo>
                    <a:pt x="169" y="155"/>
                  </a:lnTo>
                  <a:lnTo>
                    <a:pt x="165" y="155"/>
                  </a:lnTo>
                  <a:lnTo>
                    <a:pt x="160" y="155"/>
                  </a:lnTo>
                  <a:lnTo>
                    <a:pt x="155" y="155"/>
                  </a:lnTo>
                  <a:lnTo>
                    <a:pt x="151" y="156"/>
                  </a:lnTo>
                  <a:lnTo>
                    <a:pt x="148" y="158"/>
                  </a:lnTo>
                  <a:lnTo>
                    <a:pt x="146" y="160"/>
                  </a:lnTo>
                  <a:lnTo>
                    <a:pt x="144" y="162"/>
                  </a:lnTo>
                  <a:lnTo>
                    <a:pt x="141" y="160"/>
                  </a:lnTo>
                  <a:lnTo>
                    <a:pt x="139" y="160"/>
                  </a:lnTo>
                  <a:lnTo>
                    <a:pt x="137" y="158"/>
                  </a:lnTo>
                  <a:lnTo>
                    <a:pt x="135" y="159"/>
                  </a:lnTo>
                  <a:lnTo>
                    <a:pt x="132" y="160"/>
                  </a:lnTo>
                  <a:lnTo>
                    <a:pt x="131" y="162"/>
                  </a:lnTo>
                  <a:lnTo>
                    <a:pt x="127" y="163"/>
                  </a:lnTo>
                  <a:lnTo>
                    <a:pt x="122" y="163"/>
                  </a:lnTo>
                  <a:lnTo>
                    <a:pt x="121" y="160"/>
                  </a:lnTo>
                  <a:lnTo>
                    <a:pt x="124" y="156"/>
                  </a:lnTo>
                  <a:lnTo>
                    <a:pt x="124" y="155"/>
                  </a:lnTo>
                  <a:lnTo>
                    <a:pt x="115" y="158"/>
                  </a:lnTo>
                  <a:lnTo>
                    <a:pt x="111" y="158"/>
                  </a:lnTo>
                  <a:lnTo>
                    <a:pt x="108" y="159"/>
                  </a:lnTo>
                  <a:lnTo>
                    <a:pt x="106" y="165"/>
                  </a:lnTo>
                  <a:lnTo>
                    <a:pt x="104" y="167"/>
                  </a:lnTo>
                  <a:lnTo>
                    <a:pt x="103" y="170"/>
                  </a:lnTo>
                  <a:lnTo>
                    <a:pt x="99" y="172"/>
                  </a:lnTo>
                  <a:lnTo>
                    <a:pt x="96" y="173"/>
                  </a:lnTo>
                  <a:lnTo>
                    <a:pt x="96" y="177"/>
                  </a:lnTo>
                  <a:lnTo>
                    <a:pt x="96" y="182"/>
                  </a:lnTo>
                  <a:lnTo>
                    <a:pt x="96" y="184"/>
                  </a:lnTo>
                  <a:lnTo>
                    <a:pt x="90" y="187"/>
                  </a:lnTo>
                  <a:lnTo>
                    <a:pt x="84" y="186"/>
                  </a:lnTo>
                  <a:lnTo>
                    <a:pt x="80" y="183"/>
                  </a:lnTo>
                  <a:lnTo>
                    <a:pt x="75" y="177"/>
                  </a:lnTo>
                  <a:lnTo>
                    <a:pt x="72" y="177"/>
                  </a:lnTo>
                  <a:lnTo>
                    <a:pt x="68" y="177"/>
                  </a:lnTo>
                  <a:lnTo>
                    <a:pt x="65" y="176"/>
                  </a:lnTo>
                  <a:lnTo>
                    <a:pt x="61" y="176"/>
                  </a:lnTo>
                  <a:lnTo>
                    <a:pt x="58" y="176"/>
                  </a:lnTo>
                  <a:lnTo>
                    <a:pt x="56" y="177"/>
                  </a:lnTo>
                  <a:lnTo>
                    <a:pt x="54" y="179"/>
                  </a:lnTo>
                  <a:lnTo>
                    <a:pt x="51" y="182"/>
                  </a:lnTo>
                  <a:lnTo>
                    <a:pt x="48" y="186"/>
                  </a:lnTo>
                  <a:lnTo>
                    <a:pt x="45" y="190"/>
                  </a:lnTo>
                  <a:lnTo>
                    <a:pt x="44" y="194"/>
                  </a:lnTo>
                  <a:lnTo>
                    <a:pt x="45" y="196"/>
                  </a:lnTo>
                  <a:lnTo>
                    <a:pt x="45" y="200"/>
                  </a:lnTo>
                  <a:lnTo>
                    <a:pt x="44" y="204"/>
                  </a:lnTo>
                  <a:lnTo>
                    <a:pt x="41" y="208"/>
                  </a:lnTo>
                  <a:lnTo>
                    <a:pt x="38" y="211"/>
                  </a:lnTo>
                  <a:lnTo>
                    <a:pt x="34" y="211"/>
                  </a:lnTo>
                  <a:lnTo>
                    <a:pt x="31" y="210"/>
                  </a:lnTo>
                  <a:lnTo>
                    <a:pt x="28" y="210"/>
                  </a:lnTo>
                  <a:lnTo>
                    <a:pt x="28" y="212"/>
                  </a:lnTo>
                  <a:lnTo>
                    <a:pt x="23" y="212"/>
                  </a:lnTo>
                  <a:lnTo>
                    <a:pt x="21" y="212"/>
                  </a:lnTo>
                  <a:lnTo>
                    <a:pt x="17" y="211"/>
                  </a:lnTo>
                  <a:lnTo>
                    <a:pt x="14" y="211"/>
                  </a:lnTo>
                  <a:lnTo>
                    <a:pt x="11" y="211"/>
                  </a:lnTo>
                  <a:lnTo>
                    <a:pt x="9" y="210"/>
                  </a:lnTo>
                  <a:lnTo>
                    <a:pt x="4" y="210"/>
                  </a:lnTo>
                  <a:lnTo>
                    <a:pt x="3" y="210"/>
                  </a:lnTo>
                  <a:lnTo>
                    <a:pt x="3" y="212"/>
                  </a:lnTo>
                  <a:lnTo>
                    <a:pt x="3" y="215"/>
                  </a:lnTo>
                  <a:lnTo>
                    <a:pt x="2" y="217"/>
                  </a:lnTo>
                  <a:lnTo>
                    <a:pt x="2" y="219"/>
                  </a:lnTo>
                  <a:lnTo>
                    <a:pt x="0" y="221"/>
                  </a:lnTo>
                  <a:lnTo>
                    <a:pt x="18" y="225"/>
                  </a:lnTo>
                  <a:lnTo>
                    <a:pt x="21" y="232"/>
                  </a:lnTo>
                  <a:lnTo>
                    <a:pt x="23" y="234"/>
                  </a:lnTo>
                  <a:lnTo>
                    <a:pt x="27" y="234"/>
                  </a:lnTo>
                  <a:lnTo>
                    <a:pt x="30" y="232"/>
                  </a:lnTo>
                  <a:lnTo>
                    <a:pt x="32" y="234"/>
                  </a:lnTo>
                  <a:lnTo>
                    <a:pt x="35" y="234"/>
                  </a:lnTo>
                  <a:lnTo>
                    <a:pt x="39" y="234"/>
                  </a:lnTo>
                  <a:lnTo>
                    <a:pt x="42" y="234"/>
                  </a:lnTo>
                  <a:lnTo>
                    <a:pt x="47" y="235"/>
                  </a:lnTo>
                  <a:lnTo>
                    <a:pt x="51" y="236"/>
                  </a:lnTo>
                  <a:lnTo>
                    <a:pt x="56" y="238"/>
                  </a:lnTo>
                  <a:lnTo>
                    <a:pt x="62" y="239"/>
                  </a:lnTo>
                  <a:lnTo>
                    <a:pt x="68" y="241"/>
                  </a:lnTo>
                  <a:lnTo>
                    <a:pt x="72" y="242"/>
                  </a:lnTo>
                  <a:lnTo>
                    <a:pt x="79" y="242"/>
                  </a:lnTo>
                  <a:lnTo>
                    <a:pt x="86" y="242"/>
                  </a:lnTo>
                  <a:lnTo>
                    <a:pt x="89" y="245"/>
                  </a:lnTo>
                  <a:lnTo>
                    <a:pt x="92" y="249"/>
                  </a:lnTo>
                  <a:lnTo>
                    <a:pt x="94" y="252"/>
                  </a:lnTo>
                  <a:lnTo>
                    <a:pt x="99" y="252"/>
                  </a:lnTo>
                  <a:lnTo>
                    <a:pt x="103" y="257"/>
                  </a:lnTo>
                  <a:lnTo>
                    <a:pt x="104" y="262"/>
                  </a:lnTo>
                  <a:lnTo>
                    <a:pt x="106" y="264"/>
                  </a:lnTo>
                  <a:lnTo>
                    <a:pt x="107" y="262"/>
                  </a:lnTo>
                  <a:lnTo>
                    <a:pt x="107" y="259"/>
                  </a:lnTo>
                  <a:lnTo>
                    <a:pt x="111" y="259"/>
                  </a:lnTo>
                  <a:lnTo>
                    <a:pt x="114" y="257"/>
                  </a:lnTo>
                  <a:lnTo>
                    <a:pt x="117" y="256"/>
                  </a:lnTo>
                  <a:lnTo>
                    <a:pt x="118" y="256"/>
                  </a:lnTo>
                  <a:lnTo>
                    <a:pt x="120" y="253"/>
                  </a:lnTo>
                  <a:lnTo>
                    <a:pt x="124" y="256"/>
                  </a:lnTo>
                  <a:lnTo>
                    <a:pt x="127" y="259"/>
                  </a:lnTo>
                  <a:lnTo>
                    <a:pt x="129" y="262"/>
                  </a:lnTo>
                  <a:lnTo>
                    <a:pt x="131" y="259"/>
                  </a:lnTo>
                  <a:lnTo>
                    <a:pt x="131" y="256"/>
                  </a:lnTo>
                  <a:lnTo>
                    <a:pt x="129" y="253"/>
                  </a:lnTo>
                  <a:lnTo>
                    <a:pt x="129" y="250"/>
                  </a:lnTo>
                  <a:lnTo>
                    <a:pt x="131" y="248"/>
                  </a:lnTo>
                  <a:lnTo>
                    <a:pt x="134" y="246"/>
                  </a:lnTo>
                  <a:lnTo>
                    <a:pt x="138" y="246"/>
                  </a:lnTo>
                  <a:lnTo>
                    <a:pt x="142" y="246"/>
                  </a:lnTo>
                  <a:lnTo>
                    <a:pt x="146" y="246"/>
                  </a:lnTo>
                  <a:lnTo>
                    <a:pt x="148" y="249"/>
                  </a:lnTo>
                  <a:lnTo>
                    <a:pt x="148" y="252"/>
                  </a:lnTo>
                  <a:lnTo>
                    <a:pt x="146" y="255"/>
                  </a:lnTo>
                  <a:lnTo>
                    <a:pt x="146" y="257"/>
                  </a:lnTo>
                  <a:lnTo>
                    <a:pt x="149" y="259"/>
                  </a:lnTo>
                  <a:lnTo>
                    <a:pt x="151" y="257"/>
                  </a:lnTo>
                  <a:lnTo>
                    <a:pt x="152" y="255"/>
                  </a:lnTo>
                  <a:lnTo>
                    <a:pt x="155" y="253"/>
                  </a:lnTo>
                  <a:lnTo>
                    <a:pt x="158" y="255"/>
                  </a:lnTo>
                  <a:lnTo>
                    <a:pt x="162" y="256"/>
                  </a:lnTo>
                  <a:lnTo>
                    <a:pt x="165" y="260"/>
                  </a:lnTo>
                  <a:lnTo>
                    <a:pt x="167" y="264"/>
                  </a:lnTo>
                  <a:lnTo>
                    <a:pt x="169" y="267"/>
                  </a:lnTo>
                  <a:lnTo>
                    <a:pt x="170" y="266"/>
                  </a:lnTo>
                  <a:lnTo>
                    <a:pt x="170" y="263"/>
                  </a:lnTo>
                  <a:lnTo>
                    <a:pt x="169" y="260"/>
                  </a:lnTo>
                  <a:lnTo>
                    <a:pt x="166" y="255"/>
                  </a:lnTo>
                  <a:lnTo>
                    <a:pt x="165" y="250"/>
                  </a:lnTo>
                  <a:lnTo>
                    <a:pt x="169" y="250"/>
                  </a:lnTo>
                  <a:lnTo>
                    <a:pt x="172" y="250"/>
                  </a:lnTo>
                  <a:lnTo>
                    <a:pt x="172" y="255"/>
                  </a:lnTo>
                  <a:lnTo>
                    <a:pt x="173" y="257"/>
                  </a:lnTo>
                  <a:lnTo>
                    <a:pt x="174" y="260"/>
                  </a:lnTo>
                  <a:lnTo>
                    <a:pt x="180" y="263"/>
                  </a:lnTo>
                  <a:lnTo>
                    <a:pt x="180" y="266"/>
                  </a:lnTo>
                  <a:lnTo>
                    <a:pt x="179" y="272"/>
                  </a:lnTo>
                  <a:lnTo>
                    <a:pt x="174" y="274"/>
                  </a:lnTo>
                  <a:lnTo>
                    <a:pt x="173" y="272"/>
                  </a:lnTo>
                  <a:lnTo>
                    <a:pt x="169" y="272"/>
                  </a:lnTo>
                  <a:lnTo>
                    <a:pt x="165" y="274"/>
                  </a:lnTo>
                  <a:lnTo>
                    <a:pt x="160" y="277"/>
                  </a:lnTo>
                  <a:lnTo>
                    <a:pt x="156" y="281"/>
                  </a:lnTo>
                  <a:lnTo>
                    <a:pt x="158" y="284"/>
                  </a:lnTo>
                  <a:lnTo>
                    <a:pt x="158" y="288"/>
                  </a:lnTo>
                  <a:lnTo>
                    <a:pt x="156" y="293"/>
                  </a:lnTo>
                  <a:lnTo>
                    <a:pt x="158" y="297"/>
                  </a:lnTo>
                  <a:lnTo>
                    <a:pt x="158" y="300"/>
                  </a:lnTo>
                  <a:lnTo>
                    <a:pt x="162" y="300"/>
                  </a:lnTo>
                  <a:lnTo>
                    <a:pt x="167" y="301"/>
                  </a:lnTo>
                  <a:lnTo>
                    <a:pt x="173" y="301"/>
                  </a:lnTo>
                  <a:lnTo>
                    <a:pt x="179" y="302"/>
                  </a:lnTo>
                  <a:lnTo>
                    <a:pt x="180" y="305"/>
                  </a:lnTo>
                  <a:lnTo>
                    <a:pt x="184" y="308"/>
                  </a:lnTo>
                  <a:lnTo>
                    <a:pt x="187" y="308"/>
                  </a:lnTo>
                  <a:lnTo>
                    <a:pt x="191" y="309"/>
                  </a:lnTo>
                  <a:lnTo>
                    <a:pt x="196" y="309"/>
                  </a:lnTo>
                  <a:lnTo>
                    <a:pt x="200" y="309"/>
                  </a:lnTo>
                  <a:lnTo>
                    <a:pt x="205" y="311"/>
                  </a:lnTo>
                  <a:lnTo>
                    <a:pt x="211" y="315"/>
                  </a:lnTo>
                  <a:lnTo>
                    <a:pt x="214" y="317"/>
                  </a:lnTo>
                  <a:lnTo>
                    <a:pt x="218" y="319"/>
                  </a:lnTo>
                  <a:lnTo>
                    <a:pt x="221" y="321"/>
                  </a:lnTo>
                  <a:lnTo>
                    <a:pt x="225" y="324"/>
                  </a:lnTo>
                  <a:lnTo>
                    <a:pt x="231" y="325"/>
                  </a:lnTo>
                  <a:lnTo>
                    <a:pt x="235" y="325"/>
                  </a:lnTo>
                  <a:lnTo>
                    <a:pt x="241" y="326"/>
                  </a:lnTo>
                  <a:lnTo>
                    <a:pt x="248" y="329"/>
                  </a:lnTo>
                  <a:lnTo>
                    <a:pt x="260" y="333"/>
                  </a:lnTo>
                  <a:lnTo>
                    <a:pt x="263" y="335"/>
                  </a:lnTo>
                  <a:lnTo>
                    <a:pt x="264" y="336"/>
                  </a:lnTo>
                  <a:lnTo>
                    <a:pt x="269" y="338"/>
                  </a:lnTo>
                  <a:lnTo>
                    <a:pt x="273" y="340"/>
                  </a:lnTo>
                  <a:lnTo>
                    <a:pt x="280" y="345"/>
                  </a:lnTo>
                  <a:lnTo>
                    <a:pt x="286" y="347"/>
                  </a:lnTo>
                  <a:lnTo>
                    <a:pt x="291" y="352"/>
                  </a:lnTo>
                  <a:lnTo>
                    <a:pt x="294" y="354"/>
                  </a:lnTo>
                  <a:lnTo>
                    <a:pt x="297" y="357"/>
                  </a:lnTo>
                  <a:lnTo>
                    <a:pt x="305" y="361"/>
                  </a:lnTo>
                  <a:lnTo>
                    <a:pt x="309" y="363"/>
                  </a:lnTo>
                  <a:lnTo>
                    <a:pt x="315" y="364"/>
                  </a:lnTo>
                  <a:lnTo>
                    <a:pt x="319" y="370"/>
                  </a:lnTo>
                  <a:lnTo>
                    <a:pt x="331" y="373"/>
                  </a:lnTo>
                  <a:lnTo>
                    <a:pt x="336" y="376"/>
                  </a:lnTo>
                  <a:lnTo>
                    <a:pt x="340" y="378"/>
                  </a:lnTo>
                  <a:lnTo>
                    <a:pt x="345" y="384"/>
                  </a:lnTo>
                  <a:lnTo>
                    <a:pt x="356" y="395"/>
                  </a:lnTo>
                  <a:lnTo>
                    <a:pt x="371" y="405"/>
                  </a:lnTo>
                  <a:lnTo>
                    <a:pt x="376" y="409"/>
                  </a:lnTo>
                  <a:lnTo>
                    <a:pt x="378" y="412"/>
                  </a:lnTo>
                  <a:lnTo>
                    <a:pt x="384" y="419"/>
                  </a:lnTo>
                  <a:lnTo>
                    <a:pt x="398" y="426"/>
                  </a:lnTo>
                  <a:lnTo>
                    <a:pt x="401" y="429"/>
                  </a:lnTo>
                  <a:lnTo>
                    <a:pt x="405" y="435"/>
                  </a:lnTo>
                  <a:lnTo>
                    <a:pt x="407" y="440"/>
                  </a:lnTo>
                  <a:lnTo>
                    <a:pt x="411" y="444"/>
                  </a:lnTo>
                  <a:lnTo>
                    <a:pt x="415" y="447"/>
                  </a:lnTo>
                  <a:lnTo>
                    <a:pt x="421" y="451"/>
                  </a:lnTo>
                  <a:lnTo>
                    <a:pt x="425" y="453"/>
                  </a:lnTo>
                  <a:lnTo>
                    <a:pt x="429" y="457"/>
                  </a:lnTo>
                  <a:lnTo>
                    <a:pt x="433" y="464"/>
                  </a:lnTo>
                  <a:lnTo>
                    <a:pt x="439" y="474"/>
                  </a:lnTo>
                  <a:lnTo>
                    <a:pt x="444" y="468"/>
                  </a:lnTo>
                  <a:lnTo>
                    <a:pt x="447" y="467"/>
                  </a:lnTo>
                  <a:lnTo>
                    <a:pt x="449" y="463"/>
                  </a:lnTo>
                  <a:lnTo>
                    <a:pt x="449" y="459"/>
                  </a:lnTo>
                  <a:lnTo>
                    <a:pt x="454" y="456"/>
                  </a:lnTo>
                  <a:lnTo>
                    <a:pt x="460" y="453"/>
                  </a:lnTo>
                  <a:lnTo>
                    <a:pt x="460" y="449"/>
                  </a:lnTo>
                  <a:lnTo>
                    <a:pt x="461" y="444"/>
                  </a:lnTo>
                  <a:lnTo>
                    <a:pt x="463" y="440"/>
                  </a:lnTo>
                  <a:lnTo>
                    <a:pt x="466" y="437"/>
                  </a:lnTo>
                  <a:lnTo>
                    <a:pt x="470" y="436"/>
                  </a:lnTo>
                  <a:lnTo>
                    <a:pt x="473" y="433"/>
                  </a:lnTo>
                  <a:lnTo>
                    <a:pt x="473" y="429"/>
                  </a:lnTo>
                  <a:lnTo>
                    <a:pt x="477" y="428"/>
                  </a:lnTo>
                  <a:lnTo>
                    <a:pt x="482" y="425"/>
                  </a:lnTo>
                  <a:lnTo>
                    <a:pt x="487" y="425"/>
                  </a:lnTo>
                  <a:lnTo>
                    <a:pt x="494" y="422"/>
                  </a:lnTo>
                  <a:lnTo>
                    <a:pt x="499" y="419"/>
                  </a:lnTo>
                  <a:lnTo>
                    <a:pt x="504" y="415"/>
                  </a:lnTo>
                  <a:lnTo>
                    <a:pt x="505" y="409"/>
                  </a:lnTo>
                  <a:lnTo>
                    <a:pt x="504" y="405"/>
                  </a:lnTo>
                  <a:lnTo>
                    <a:pt x="502" y="399"/>
                  </a:lnTo>
                  <a:lnTo>
                    <a:pt x="505" y="395"/>
                  </a:lnTo>
                  <a:lnTo>
                    <a:pt x="504" y="392"/>
                  </a:lnTo>
                  <a:lnTo>
                    <a:pt x="502" y="388"/>
                  </a:lnTo>
                  <a:lnTo>
                    <a:pt x="499" y="381"/>
                  </a:lnTo>
                  <a:lnTo>
                    <a:pt x="498" y="378"/>
                  </a:lnTo>
                  <a:lnTo>
                    <a:pt x="502" y="374"/>
                  </a:lnTo>
                  <a:lnTo>
                    <a:pt x="508" y="371"/>
                  </a:lnTo>
                  <a:lnTo>
                    <a:pt x="512" y="367"/>
                  </a:lnTo>
                  <a:lnTo>
                    <a:pt x="516" y="366"/>
                  </a:lnTo>
                  <a:lnTo>
                    <a:pt x="519" y="369"/>
                  </a:lnTo>
                  <a:lnTo>
                    <a:pt x="520" y="370"/>
                  </a:lnTo>
                  <a:lnTo>
                    <a:pt x="523" y="371"/>
                  </a:lnTo>
                  <a:lnTo>
                    <a:pt x="525" y="373"/>
                  </a:lnTo>
                  <a:lnTo>
                    <a:pt x="526" y="374"/>
                  </a:lnTo>
                  <a:lnTo>
                    <a:pt x="529" y="376"/>
                  </a:lnTo>
                  <a:lnTo>
                    <a:pt x="532" y="373"/>
                  </a:lnTo>
                  <a:lnTo>
                    <a:pt x="532" y="370"/>
                  </a:lnTo>
                  <a:lnTo>
                    <a:pt x="533" y="369"/>
                  </a:lnTo>
                  <a:lnTo>
                    <a:pt x="537" y="366"/>
                  </a:lnTo>
                  <a:lnTo>
                    <a:pt x="540" y="363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xmlns="" id="{1AB2C627-7A19-47F1-BD70-0D05D4B7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693" y="5355894"/>
              <a:ext cx="105728" cy="140018"/>
            </a:xfrm>
            <a:custGeom>
              <a:avLst/>
              <a:gdLst/>
              <a:ahLst/>
              <a:cxnLst>
                <a:cxn ang="0">
                  <a:pos x="79" y="280"/>
                </a:cxn>
                <a:cxn ang="0">
                  <a:pos x="45" y="270"/>
                </a:cxn>
                <a:cxn ang="0">
                  <a:pos x="30" y="256"/>
                </a:cxn>
                <a:cxn ang="0">
                  <a:pos x="24" y="238"/>
                </a:cxn>
                <a:cxn ang="0">
                  <a:pos x="26" y="222"/>
                </a:cxn>
                <a:cxn ang="0">
                  <a:pos x="19" y="214"/>
                </a:cxn>
                <a:cxn ang="0">
                  <a:pos x="3" y="206"/>
                </a:cxn>
                <a:cxn ang="0">
                  <a:pos x="5" y="193"/>
                </a:cxn>
                <a:cxn ang="0">
                  <a:pos x="6" y="177"/>
                </a:cxn>
                <a:cxn ang="0">
                  <a:pos x="3" y="163"/>
                </a:cxn>
                <a:cxn ang="0">
                  <a:pos x="3" y="151"/>
                </a:cxn>
                <a:cxn ang="0">
                  <a:pos x="6" y="142"/>
                </a:cxn>
                <a:cxn ang="0">
                  <a:pos x="17" y="132"/>
                </a:cxn>
                <a:cxn ang="0">
                  <a:pos x="27" y="130"/>
                </a:cxn>
                <a:cxn ang="0">
                  <a:pos x="38" y="121"/>
                </a:cxn>
                <a:cxn ang="0">
                  <a:pos x="50" y="111"/>
                </a:cxn>
                <a:cxn ang="0">
                  <a:pos x="62" y="110"/>
                </a:cxn>
                <a:cxn ang="0">
                  <a:pos x="65" y="97"/>
                </a:cxn>
                <a:cxn ang="0">
                  <a:pos x="62" y="90"/>
                </a:cxn>
                <a:cxn ang="0">
                  <a:pos x="72" y="88"/>
                </a:cxn>
                <a:cxn ang="0">
                  <a:pos x="68" y="75"/>
                </a:cxn>
                <a:cxn ang="0">
                  <a:pos x="69" y="62"/>
                </a:cxn>
                <a:cxn ang="0">
                  <a:pos x="87" y="64"/>
                </a:cxn>
                <a:cxn ang="0">
                  <a:pos x="96" y="55"/>
                </a:cxn>
                <a:cxn ang="0">
                  <a:pos x="92" y="48"/>
                </a:cxn>
                <a:cxn ang="0">
                  <a:pos x="99" y="34"/>
                </a:cxn>
                <a:cxn ang="0">
                  <a:pos x="99" y="24"/>
                </a:cxn>
                <a:cxn ang="0">
                  <a:pos x="110" y="13"/>
                </a:cxn>
                <a:cxn ang="0">
                  <a:pos x="114" y="2"/>
                </a:cxn>
                <a:cxn ang="0">
                  <a:pos x="124" y="10"/>
                </a:cxn>
                <a:cxn ang="0">
                  <a:pos x="123" y="30"/>
                </a:cxn>
                <a:cxn ang="0">
                  <a:pos x="125" y="43"/>
                </a:cxn>
                <a:cxn ang="0">
                  <a:pos x="135" y="50"/>
                </a:cxn>
                <a:cxn ang="0">
                  <a:pos x="149" y="54"/>
                </a:cxn>
                <a:cxn ang="0">
                  <a:pos x="163" y="78"/>
                </a:cxn>
                <a:cxn ang="0">
                  <a:pos x="161" y="97"/>
                </a:cxn>
                <a:cxn ang="0">
                  <a:pos x="169" y="113"/>
                </a:cxn>
                <a:cxn ang="0">
                  <a:pos x="187" y="124"/>
                </a:cxn>
                <a:cxn ang="0">
                  <a:pos x="199" y="135"/>
                </a:cxn>
                <a:cxn ang="0">
                  <a:pos x="207" y="149"/>
                </a:cxn>
                <a:cxn ang="0">
                  <a:pos x="206" y="177"/>
                </a:cxn>
                <a:cxn ang="0">
                  <a:pos x="218" y="200"/>
                </a:cxn>
                <a:cxn ang="0">
                  <a:pos x="218" y="207"/>
                </a:cxn>
                <a:cxn ang="0">
                  <a:pos x="208" y="215"/>
                </a:cxn>
                <a:cxn ang="0">
                  <a:pos x="207" y="230"/>
                </a:cxn>
                <a:cxn ang="0">
                  <a:pos x="214" y="237"/>
                </a:cxn>
                <a:cxn ang="0">
                  <a:pos x="215" y="249"/>
                </a:cxn>
                <a:cxn ang="0">
                  <a:pos x="217" y="262"/>
                </a:cxn>
                <a:cxn ang="0">
                  <a:pos x="210" y="279"/>
                </a:cxn>
                <a:cxn ang="0">
                  <a:pos x="194" y="283"/>
                </a:cxn>
                <a:cxn ang="0">
                  <a:pos x="177" y="283"/>
                </a:cxn>
                <a:cxn ang="0">
                  <a:pos x="162" y="294"/>
                </a:cxn>
                <a:cxn ang="0">
                  <a:pos x="128" y="282"/>
                </a:cxn>
                <a:cxn ang="0">
                  <a:pos x="109" y="279"/>
                </a:cxn>
              </a:cxnLst>
              <a:rect l="0" t="0" r="r" b="b"/>
              <a:pathLst>
                <a:path w="221" h="294">
                  <a:moveTo>
                    <a:pt x="109" y="279"/>
                  </a:moveTo>
                  <a:lnTo>
                    <a:pt x="92" y="279"/>
                  </a:lnTo>
                  <a:lnTo>
                    <a:pt x="79" y="280"/>
                  </a:lnTo>
                  <a:lnTo>
                    <a:pt x="68" y="280"/>
                  </a:lnTo>
                  <a:lnTo>
                    <a:pt x="58" y="276"/>
                  </a:lnTo>
                  <a:lnTo>
                    <a:pt x="45" y="270"/>
                  </a:lnTo>
                  <a:lnTo>
                    <a:pt x="40" y="267"/>
                  </a:lnTo>
                  <a:lnTo>
                    <a:pt x="31" y="263"/>
                  </a:lnTo>
                  <a:lnTo>
                    <a:pt x="30" y="256"/>
                  </a:lnTo>
                  <a:lnTo>
                    <a:pt x="28" y="255"/>
                  </a:lnTo>
                  <a:lnTo>
                    <a:pt x="26" y="245"/>
                  </a:lnTo>
                  <a:lnTo>
                    <a:pt x="24" y="238"/>
                  </a:lnTo>
                  <a:lnTo>
                    <a:pt x="23" y="231"/>
                  </a:lnTo>
                  <a:lnTo>
                    <a:pt x="27" y="231"/>
                  </a:lnTo>
                  <a:lnTo>
                    <a:pt x="26" y="222"/>
                  </a:lnTo>
                  <a:lnTo>
                    <a:pt x="26" y="220"/>
                  </a:lnTo>
                  <a:lnTo>
                    <a:pt x="23" y="215"/>
                  </a:lnTo>
                  <a:lnTo>
                    <a:pt x="19" y="214"/>
                  </a:lnTo>
                  <a:lnTo>
                    <a:pt x="13" y="210"/>
                  </a:lnTo>
                  <a:lnTo>
                    <a:pt x="9" y="207"/>
                  </a:lnTo>
                  <a:lnTo>
                    <a:pt x="3" y="206"/>
                  </a:lnTo>
                  <a:lnTo>
                    <a:pt x="6" y="203"/>
                  </a:lnTo>
                  <a:lnTo>
                    <a:pt x="9" y="197"/>
                  </a:lnTo>
                  <a:lnTo>
                    <a:pt x="5" y="193"/>
                  </a:lnTo>
                  <a:lnTo>
                    <a:pt x="3" y="190"/>
                  </a:lnTo>
                  <a:lnTo>
                    <a:pt x="5" y="183"/>
                  </a:lnTo>
                  <a:lnTo>
                    <a:pt x="6" y="177"/>
                  </a:lnTo>
                  <a:lnTo>
                    <a:pt x="6" y="172"/>
                  </a:lnTo>
                  <a:lnTo>
                    <a:pt x="3" y="165"/>
                  </a:lnTo>
                  <a:lnTo>
                    <a:pt x="3" y="163"/>
                  </a:lnTo>
                  <a:lnTo>
                    <a:pt x="0" y="158"/>
                  </a:lnTo>
                  <a:lnTo>
                    <a:pt x="5" y="154"/>
                  </a:lnTo>
                  <a:lnTo>
                    <a:pt x="3" y="151"/>
                  </a:lnTo>
                  <a:lnTo>
                    <a:pt x="2" y="144"/>
                  </a:lnTo>
                  <a:lnTo>
                    <a:pt x="2" y="140"/>
                  </a:lnTo>
                  <a:lnTo>
                    <a:pt x="6" y="142"/>
                  </a:lnTo>
                  <a:lnTo>
                    <a:pt x="12" y="138"/>
                  </a:lnTo>
                  <a:lnTo>
                    <a:pt x="17" y="137"/>
                  </a:lnTo>
                  <a:lnTo>
                    <a:pt x="17" y="132"/>
                  </a:lnTo>
                  <a:lnTo>
                    <a:pt x="19" y="130"/>
                  </a:lnTo>
                  <a:lnTo>
                    <a:pt x="23" y="127"/>
                  </a:lnTo>
                  <a:lnTo>
                    <a:pt x="27" y="130"/>
                  </a:lnTo>
                  <a:lnTo>
                    <a:pt x="28" y="134"/>
                  </a:lnTo>
                  <a:lnTo>
                    <a:pt x="34" y="128"/>
                  </a:lnTo>
                  <a:lnTo>
                    <a:pt x="38" y="121"/>
                  </a:lnTo>
                  <a:lnTo>
                    <a:pt x="44" y="117"/>
                  </a:lnTo>
                  <a:lnTo>
                    <a:pt x="47" y="116"/>
                  </a:lnTo>
                  <a:lnTo>
                    <a:pt x="50" y="111"/>
                  </a:lnTo>
                  <a:lnTo>
                    <a:pt x="52" y="110"/>
                  </a:lnTo>
                  <a:lnTo>
                    <a:pt x="58" y="109"/>
                  </a:lnTo>
                  <a:lnTo>
                    <a:pt x="62" y="110"/>
                  </a:lnTo>
                  <a:lnTo>
                    <a:pt x="64" y="106"/>
                  </a:lnTo>
                  <a:lnTo>
                    <a:pt x="66" y="102"/>
                  </a:lnTo>
                  <a:lnTo>
                    <a:pt x="65" y="97"/>
                  </a:lnTo>
                  <a:lnTo>
                    <a:pt x="62" y="95"/>
                  </a:lnTo>
                  <a:lnTo>
                    <a:pt x="58" y="92"/>
                  </a:lnTo>
                  <a:lnTo>
                    <a:pt x="62" y="90"/>
                  </a:lnTo>
                  <a:lnTo>
                    <a:pt x="65" y="90"/>
                  </a:lnTo>
                  <a:lnTo>
                    <a:pt x="71" y="90"/>
                  </a:lnTo>
                  <a:lnTo>
                    <a:pt x="72" y="88"/>
                  </a:lnTo>
                  <a:lnTo>
                    <a:pt x="73" y="85"/>
                  </a:lnTo>
                  <a:lnTo>
                    <a:pt x="72" y="75"/>
                  </a:lnTo>
                  <a:lnTo>
                    <a:pt x="68" y="75"/>
                  </a:lnTo>
                  <a:lnTo>
                    <a:pt x="69" y="68"/>
                  </a:lnTo>
                  <a:lnTo>
                    <a:pt x="69" y="64"/>
                  </a:lnTo>
                  <a:lnTo>
                    <a:pt x="69" y="62"/>
                  </a:lnTo>
                  <a:lnTo>
                    <a:pt x="75" y="62"/>
                  </a:lnTo>
                  <a:lnTo>
                    <a:pt x="83" y="62"/>
                  </a:lnTo>
                  <a:lnTo>
                    <a:pt x="87" y="64"/>
                  </a:lnTo>
                  <a:lnTo>
                    <a:pt x="93" y="65"/>
                  </a:lnTo>
                  <a:lnTo>
                    <a:pt x="96" y="65"/>
                  </a:lnTo>
                  <a:lnTo>
                    <a:pt x="96" y="55"/>
                  </a:lnTo>
                  <a:lnTo>
                    <a:pt x="95" y="52"/>
                  </a:lnTo>
                  <a:lnTo>
                    <a:pt x="90" y="51"/>
                  </a:lnTo>
                  <a:lnTo>
                    <a:pt x="92" y="48"/>
                  </a:lnTo>
                  <a:lnTo>
                    <a:pt x="95" y="44"/>
                  </a:lnTo>
                  <a:lnTo>
                    <a:pt x="97" y="38"/>
                  </a:lnTo>
                  <a:lnTo>
                    <a:pt x="99" y="34"/>
                  </a:lnTo>
                  <a:lnTo>
                    <a:pt x="97" y="30"/>
                  </a:lnTo>
                  <a:lnTo>
                    <a:pt x="96" y="27"/>
                  </a:lnTo>
                  <a:lnTo>
                    <a:pt x="99" y="24"/>
                  </a:lnTo>
                  <a:lnTo>
                    <a:pt x="103" y="21"/>
                  </a:lnTo>
                  <a:lnTo>
                    <a:pt x="109" y="19"/>
                  </a:lnTo>
                  <a:lnTo>
                    <a:pt x="110" y="13"/>
                  </a:lnTo>
                  <a:lnTo>
                    <a:pt x="113" y="9"/>
                  </a:lnTo>
                  <a:lnTo>
                    <a:pt x="113" y="6"/>
                  </a:lnTo>
                  <a:lnTo>
                    <a:pt x="114" y="2"/>
                  </a:lnTo>
                  <a:lnTo>
                    <a:pt x="118" y="0"/>
                  </a:lnTo>
                  <a:lnTo>
                    <a:pt x="121" y="5"/>
                  </a:lnTo>
                  <a:lnTo>
                    <a:pt x="124" y="10"/>
                  </a:lnTo>
                  <a:lnTo>
                    <a:pt x="121" y="16"/>
                  </a:lnTo>
                  <a:lnTo>
                    <a:pt x="121" y="23"/>
                  </a:lnTo>
                  <a:lnTo>
                    <a:pt x="123" y="30"/>
                  </a:lnTo>
                  <a:lnTo>
                    <a:pt x="121" y="34"/>
                  </a:lnTo>
                  <a:lnTo>
                    <a:pt x="121" y="37"/>
                  </a:lnTo>
                  <a:lnTo>
                    <a:pt x="125" y="43"/>
                  </a:lnTo>
                  <a:lnTo>
                    <a:pt x="130" y="44"/>
                  </a:lnTo>
                  <a:lnTo>
                    <a:pt x="131" y="48"/>
                  </a:lnTo>
                  <a:lnTo>
                    <a:pt x="135" y="50"/>
                  </a:lnTo>
                  <a:lnTo>
                    <a:pt x="140" y="51"/>
                  </a:lnTo>
                  <a:lnTo>
                    <a:pt x="145" y="52"/>
                  </a:lnTo>
                  <a:lnTo>
                    <a:pt x="149" y="54"/>
                  </a:lnTo>
                  <a:lnTo>
                    <a:pt x="155" y="64"/>
                  </a:lnTo>
                  <a:lnTo>
                    <a:pt x="162" y="73"/>
                  </a:lnTo>
                  <a:lnTo>
                    <a:pt x="163" y="78"/>
                  </a:lnTo>
                  <a:lnTo>
                    <a:pt x="162" y="85"/>
                  </a:lnTo>
                  <a:lnTo>
                    <a:pt x="161" y="90"/>
                  </a:lnTo>
                  <a:lnTo>
                    <a:pt x="161" y="97"/>
                  </a:lnTo>
                  <a:lnTo>
                    <a:pt x="162" y="104"/>
                  </a:lnTo>
                  <a:lnTo>
                    <a:pt x="163" y="109"/>
                  </a:lnTo>
                  <a:lnTo>
                    <a:pt x="169" y="113"/>
                  </a:lnTo>
                  <a:lnTo>
                    <a:pt x="173" y="114"/>
                  </a:lnTo>
                  <a:lnTo>
                    <a:pt x="180" y="121"/>
                  </a:lnTo>
                  <a:lnTo>
                    <a:pt x="187" y="124"/>
                  </a:lnTo>
                  <a:lnTo>
                    <a:pt x="190" y="127"/>
                  </a:lnTo>
                  <a:lnTo>
                    <a:pt x="194" y="128"/>
                  </a:lnTo>
                  <a:lnTo>
                    <a:pt x="199" y="135"/>
                  </a:lnTo>
                  <a:lnTo>
                    <a:pt x="201" y="138"/>
                  </a:lnTo>
                  <a:lnTo>
                    <a:pt x="206" y="142"/>
                  </a:lnTo>
                  <a:lnTo>
                    <a:pt x="207" y="149"/>
                  </a:lnTo>
                  <a:lnTo>
                    <a:pt x="206" y="161"/>
                  </a:lnTo>
                  <a:lnTo>
                    <a:pt x="206" y="172"/>
                  </a:lnTo>
                  <a:lnTo>
                    <a:pt x="206" y="177"/>
                  </a:lnTo>
                  <a:lnTo>
                    <a:pt x="206" y="185"/>
                  </a:lnTo>
                  <a:lnTo>
                    <a:pt x="213" y="194"/>
                  </a:lnTo>
                  <a:lnTo>
                    <a:pt x="218" y="200"/>
                  </a:lnTo>
                  <a:lnTo>
                    <a:pt x="221" y="201"/>
                  </a:lnTo>
                  <a:lnTo>
                    <a:pt x="221" y="206"/>
                  </a:lnTo>
                  <a:lnTo>
                    <a:pt x="218" y="207"/>
                  </a:lnTo>
                  <a:lnTo>
                    <a:pt x="215" y="208"/>
                  </a:lnTo>
                  <a:lnTo>
                    <a:pt x="210" y="213"/>
                  </a:lnTo>
                  <a:lnTo>
                    <a:pt x="208" y="215"/>
                  </a:lnTo>
                  <a:lnTo>
                    <a:pt x="207" y="217"/>
                  </a:lnTo>
                  <a:lnTo>
                    <a:pt x="206" y="224"/>
                  </a:lnTo>
                  <a:lnTo>
                    <a:pt x="207" y="230"/>
                  </a:lnTo>
                  <a:lnTo>
                    <a:pt x="208" y="232"/>
                  </a:lnTo>
                  <a:lnTo>
                    <a:pt x="211" y="234"/>
                  </a:lnTo>
                  <a:lnTo>
                    <a:pt x="214" y="237"/>
                  </a:lnTo>
                  <a:lnTo>
                    <a:pt x="214" y="241"/>
                  </a:lnTo>
                  <a:lnTo>
                    <a:pt x="215" y="246"/>
                  </a:lnTo>
                  <a:lnTo>
                    <a:pt x="215" y="249"/>
                  </a:lnTo>
                  <a:lnTo>
                    <a:pt x="215" y="252"/>
                  </a:lnTo>
                  <a:lnTo>
                    <a:pt x="220" y="258"/>
                  </a:lnTo>
                  <a:lnTo>
                    <a:pt x="217" y="262"/>
                  </a:lnTo>
                  <a:lnTo>
                    <a:pt x="213" y="265"/>
                  </a:lnTo>
                  <a:lnTo>
                    <a:pt x="213" y="272"/>
                  </a:lnTo>
                  <a:lnTo>
                    <a:pt x="210" y="279"/>
                  </a:lnTo>
                  <a:lnTo>
                    <a:pt x="211" y="286"/>
                  </a:lnTo>
                  <a:lnTo>
                    <a:pt x="203" y="286"/>
                  </a:lnTo>
                  <a:lnTo>
                    <a:pt x="194" y="283"/>
                  </a:lnTo>
                  <a:lnTo>
                    <a:pt x="186" y="282"/>
                  </a:lnTo>
                  <a:lnTo>
                    <a:pt x="180" y="279"/>
                  </a:lnTo>
                  <a:lnTo>
                    <a:pt x="177" y="283"/>
                  </a:lnTo>
                  <a:lnTo>
                    <a:pt x="173" y="287"/>
                  </a:lnTo>
                  <a:lnTo>
                    <a:pt x="169" y="290"/>
                  </a:lnTo>
                  <a:lnTo>
                    <a:pt x="162" y="294"/>
                  </a:lnTo>
                  <a:lnTo>
                    <a:pt x="148" y="287"/>
                  </a:lnTo>
                  <a:lnTo>
                    <a:pt x="134" y="284"/>
                  </a:lnTo>
                  <a:lnTo>
                    <a:pt x="128" y="282"/>
                  </a:lnTo>
                  <a:lnTo>
                    <a:pt x="123" y="280"/>
                  </a:lnTo>
                  <a:lnTo>
                    <a:pt x="117" y="280"/>
                  </a:lnTo>
                  <a:lnTo>
                    <a:pt x="109" y="27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8" name="Freeform 68">
              <a:hlinkClick r:id="" action="ppaction://noaction"/>
              <a:extLst>
                <a:ext uri="{FF2B5EF4-FFF2-40B4-BE49-F238E27FC236}">
                  <a16:creationId xmlns:a16="http://schemas.microsoft.com/office/drawing/2014/main" xmlns="" id="{DE5920DD-FDAC-47F5-90A5-85C57C034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031" y="5561634"/>
              <a:ext cx="1072991" cy="685800"/>
            </a:xfrm>
            <a:custGeom>
              <a:avLst/>
              <a:gdLst/>
              <a:ahLst/>
              <a:cxnLst>
                <a:cxn ang="0">
                  <a:pos x="2230" y="1005"/>
                </a:cxn>
                <a:cxn ang="0">
                  <a:pos x="2251" y="1135"/>
                </a:cxn>
                <a:cxn ang="0">
                  <a:pos x="2182" y="1233"/>
                </a:cxn>
                <a:cxn ang="0">
                  <a:pos x="2077" y="1303"/>
                </a:cxn>
                <a:cxn ang="0">
                  <a:pos x="1984" y="1426"/>
                </a:cxn>
                <a:cxn ang="0">
                  <a:pos x="1829" y="1296"/>
                </a:cxn>
                <a:cxn ang="0">
                  <a:pos x="1768" y="1313"/>
                </a:cxn>
                <a:cxn ang="0">
                  <a:pos x="1593" y="1261"/>
                </a:cxn>
                <a:cxn ang="0">
                  <a:pos x="1500" y="1206"/>
                </a:cxn>
                <a:cxn ang="0">
                  <a:pos x="1548" y="1240"/>
                </a:cxn>
                <a:cxn ang="0">
                  <a:pos x="1483" y="1235"/>
                </a:cxn>
                <a:cxn ang="0">
                  <a:pos x="1287" y="1195"/>
                </a:cxn>
                <a:cxn ang="0">
                  <a:pos x="1215" y="1125"/>
                </a:cxn>
                <a:cxn ang="0">
                  <a:pos x="1086" y="1084"/>
                </a:cxn>
                <a:cxn ang="0">
                  <a:pos x="914" y="1011"/>
                </a:cxn>
                <a:cxn ang="0">
                  <a:pos x="837" y="998"/>
                </a:cxn>
                <a:cxn ang="0">
                  <a:pos x="914" y="1039"/>
                </a:cxn>
                <a:cxn ang="0">
                  <a:pos x="695" y="958"/>
                </a:cxn>
                <a:cxn ang="0">
                  <a:pos x="633" y="914"/>
                </a:cxn>
                <a:cxn ang="0">
                  <a:pos x="439" y="761"/>
                </a:cxn>
                <a:cxn ang="0">
                  <a:pos x="313" y="673"/>
                </a:cxn>
                <a:cxn ang="0">
                  <a:pos x="112" y="498"/>
                </a:cxn>
                <a:cxn ang="0">
                  <a:pos x="1" y="443"/>
                </a:cxn>
                <a:cxn ang="0">
                  <a:pos x="88" y="326"/>
                </a:cxn>
                <a:cxn ang="0">
                  <a:pos x="122" y="142"/>
                </a:cxn>
                <a:cxn ang="0">
                  <a:pos x="276" y="141"/>
                </a:cxn>
                <a:cxn ang="0">
                  <a:pos x="422" y="167"/>
                </a:cxn>
                <a:cxn ang="0">
                  <a:pos x="579" y="195"/>
                </a:cxn>
                <a:cxn ang="0">
                  <a:pos x="631" y="209"/>
                </a:cxn>
                <a:cxn ang="0">
                  <a:pos x="679" y="218"/>
                </a:cxn>
                <a:cxn ang="0">
                  <a:pos x="718" y="226"/>
                </a:cxn>
                <a:cxn ang="0">
                  <a:pos x="766" y="247"/>
                </a:cxn>
                <a:cxn ang="0">
                  <a:pos x="797" y="274"/>
                </a:cxn>
                <a:cxn ang="0">
                  <a:pos x="846" y="284"/>
                </a:cxn>
                <a:cxn ang="0">
                  <a:pos x="827" y="233"/>
                </a:cxn>
                <a:cxn ang="0">
                  <a:pos x="772" y="187"/>
                </a:cxn>
                <a:cxn ang="0">
                  <a:pos x="761" y="104"/>
                </a:cxn>
                <a:cxn ang="0">
                  <a:pos x="745" y="55"/>
                </a:cxn>
                <a:cxn ang="0">
                  <a:pos x="763" y="3"/>
                </a:cxn>
                <a:cxn ang="0">
                  <a:pos x="800" y="30"/>
                </a:cxn>
                <a:cxn ang="0">
                  <a:pos x="837" y="10"/>
                </a:cxn>
                <a:cxn ang="0">
                  <a:pos x="901" y="14"/>
                </a:cxn>
                <a:cxn ang="0">
                  <a:pos x="990" y="124"/>
                </a:cxn>
                <a:cxn ang="0">
                  <a:pos x="1035" y="228"/>
                </a:cxn>
                <a:cxn ang="0">
                  <a:pos x="1128" y="143"/>
                </a:cxn>
                <a:cxn ang="0">
                  <a:pos x="1247" y="138"/>
                </a:cxn>
                <a:cxn ang="0">
                  <a:pos x="1315" y="55"/>
                </a:cxn>
                <a:cxn ang="0">
                  <a:pos x="1447" y="66"/>
                </a:cxn>
                <a:cxn ang="0">
                  <a:pos x="1489" y="108"/>
                </a:cxn>
                <a:cxn ang="0">
                  <a:pos x="1513" y="179"/>
                </a:cxn>
                <a:cxn ang="0">
                  <a:pos x="1583" y="180"/>
                </a:cxn>
                <a:cxn ang="0">
                  <a:pos x="1624" y="187"/>
                </a:cxn>
                <a:cxn ang="0">
                  <a:pos x="1673" y="254"/>
                </a:cxn>
                <a:cxn ang="0">
                  <a:pos x="1755" y="322"/>
                </a:cxn>
                <a:cxn ang="0">
                  <a:pos x="1839" y="394"/>
                </a:cxn>
                <a:cxn ang="0">
                  <a:pos x="1956" y="450"/>
                </a:cxn>
                <a:cxn ang="0">
                  <a:pos x="2056" y="596"/>
                </a:cxn>
                <a:cxn ang="0">
                  <a:pos x="2046" y="711"/>
                </a:cxn>
                <a:cxn ang="0">
                  <a:pos x="2074" y="842"/>
                </a:cxn>
              </a:cxnLst>
              <a:rect l="0" t="0" r="r" b="b"/>
              <a:pathLst>
                <a:path w="2254" h="1440">
                  <a:moveTo>
                    <a:pt x="2121" y="915"/>
                  </a:moveTo>
                  <a:lnTo>
                    <a:pt x="2126" y="918"/>
                  </a:lnTo>
                  <a:lnTo>
                    <a:pt x="2132" y="922"/>
                  </a:lnTo>
                  <a:lnTo>
                    <a:pt x="2140" y="929"/>
                  </a:lnTo>
                  <a:lnTo>
                    <a:pt x="2150" y="945"/>
                  </a:lnTo>
                  <a:lnTo>
                    <a:pt x="2161" y="955"/>
                  </a:lnTo>
                  <a:lnTo>
                    <a:pt x="2171" y="965"/>
                  </a:lnTo>
                  <a:lnTo>
                    <a:pt x="2185" y="983"/>
                  </a:lnTo>
                  <a:lnTo>
                    <a:pt x="2215" y="993"/>
                  </a:lnTo>
                  <a:lnTo>
                    <a:pt x="2230" y="1005"/>
                  </a:lnTo>
                  <a:lnTo>
                    <a:pt x="2236" y="1029"/>
                  </a:lnTo>
                  <a:lnTo>
                    <a:pt x="2237" y="1033"/>
                  </a:lnTo>
                  <a:lnTo>
                    <a:pt x="2237" y="1050"/>
                  </a:lnTo>
                  <a:lnTo>
                    <a:pt x="2237" y="1055"/>
                  </a:lnTo>
                  <a:lnTo>
                    <a:pt x="2232" y="1081"/>
                  </a:lnTo>
                  <a:lnTo>
                    <a:pt x="2233" y="1083"/>
                  </a:lnTo>
                  <a:lnTo>
                    <a:pt x="2237" y="1092"/>
                  </a:lnTo>
                  <a:lnTo>
                    <a:pt x="2240" y="1104"/>
                  </a:lnTo>
                  <a:lnTo>
                    <a:pt x="2239" y="1116"/>
                  </a:lnTo>
                  <a:lnTo>
                    <a:pt x="2251" y="1135"/>
                  </a:lnTo>
                  <a:lnTo>
                    <a:pt x="2254" y="1156"/>
                  </a:lnTo>
                  <a:lnTo>
                    <a:pt x="2248" y="1175"/>
                  </a:lnTo>
                  <a:lnTo>
                    <a:pt x="2240" y="1190"/>
                  </a:lnTo>
                  <a:lnTo>
                    <a:pt x="2229" y="1192"/>
                  </a:lnTo>
                  <a:lnTo>
                    <a:pt x="2225" y="1194"/>
                  </a:lnTo>
                  <a:lnTo>
                    <a:pt x="2219" y="1205"/>
                  </a:lnTo>
                  <a:lnTo>
                    <a:pt x="2209" y="1212"/>
                  </a:lnTo>
                  <a:lnTo>
                    <a:pt x="2198" y="1213"/>
                  </a:lnTo>
                  <a:lnTo>
                    <a:pt x="2192" y="1225"/>
                  </a:lnTo>
                  <a:lnTo>
                    <a:pt x="2182" y="1233"/>
                  </a:lnTo>
                  <a:lnTo>
                    <a:pt x="2173" y="1247"/>
                  </a:lnTo>
                  <a:lnTo>
                    <a:pt x="2167" y="1251"/>
                  </a:lnTo>
                  <a:lnTo>
                    <a:pt x="2156" y="1258"/>
                  </a:lnTo>
                  <a:lnTo>
                    <a:pt x="2142" y="1270"/>
                  </a:lnTo>
                  <a:lnTo>
                    <a:pt x="2135" y="1277"/>
                  </a:lnTo>
                  <a:lnTo>
                    <a:pt x="2130" y="1278"/>
                  </a:lnTo>
                  <a:lnTo>
                    <a:pt x="2118" y="1285"/>
                  </a:lnTo>
                  <a:lnTo>
                    <a:pt x="2104" y="1294"/>
                  </a:lnTo>
                  <a:lnTo>
                    <a:pt x="2091" y="1303"/>
                  </a:lnTo>
                  <a:lnTo>
                    <a:pt x="2077" y="1303"/>
                  </a:lnTo>
                  <a:lnTo>
                    <a:pt x="2066" y="1308"/>
                  </a:lnTo>
                  <a:lnTo>
                    <a:pt x="2067" y="1315"/>
                  </a:lnTo>
                  <a:lnTo>
                    <a:pt x="2066" y="1319"/>
                  </a:lnTo>
                  <a:lnTo>
                    <a:pt x="2064" y="1324"/>
                  </a:lnTo>
                  <a:lnTo>
                    <a:pt x="2059" y="1344"/>
                  </a:lnTo>
                  <a:lnTo>
                    <a:pt x="2045" y="1365"/>
                  </a:lnTo>
                  <a:lnTo>
                    <a:pt x="2025" y="1386"/>
                  </a:lnTo>
                  <a:lnTo>
                    <a:pt x="2007" y="1402"/>
                  </a:lnTo>
                  <a:lnTo>
                    <a:pt x="1993" y="1412"/>
                  </a:lnTo>
                  <a:lnTo>
                    <a:pt x="1984" y="1426"/>
                  </a:lnTo>
                  <a:lnTo>
                    <a:pt x="1981" y="1437"/>
                  </a:lnTo>
                  <a:lnTo>
                    <a:pt x="1980" y="1440"/>
                  </a:lnTo>
                  <a:lnTo>
                    <a:pt x="1964" y="1437"/>
                  </a:lnTo>
                  <a:lnTo>
                    <a:pt x="1935" y="1424"/>
                  </a:lnTo>
                  <a:lnTo>
                    <a:pt x="1924" y="1399"/>
                  </a:lnTo>
                  <a:lnTo>
                    <a:pt x="1903" y="1381"/>
                  </a:lnTo>
                  <a:lnTo>
                    <a:pt x="1860" y="1347"/>
                  </a:lnTo>
                  <a:lnTo>
                    <a:pt x="1832" y="1327"/>
                  </a:lnTo>
                  <a:lnTo>
                    <a:pt x="1825" y="1309"/>
                  </a:lnTo>
                  <a:lnTo>
                    <a:pt x="1829" y="1296"/>
                  </a:lnTo>
                  <a:lnTo>
                    <a:pt x="1821" y="1302"/>
                  </a:lnTo>
                  <a:lnTo>
                    <a:pt x="1817" y="1302"/>
                  </a:lnTo>
                  <a:lnTo>
                    <a:pt x="1803" y="1301"/>
                  </a:lnTo>
                  <a:lnTo>
                    <a:pt x="1783" y="1291"/>
                  </a:lnTo>
                  <a:lnTo>
                    <a:pt x="1775" y="1289"/>
                  </a:lnTo>
                  <a:lnTo>
                    <a:pt x="1766" y="1284"/>
                  </a:lnTo>
                  <a:lnTo>
                    <a:pt x="1766" y="1291"/>
                  </a:lnTo>
                  <a:lnTo>
                    <a:pt x="1769" y="1301"/>
                  </a:lnTo>
                  <a:lnTo>
                    <a:pt x="1759" y="1302"/>
                  </a:lnTo>
                  <a:lnTo>
                    <a:pt x="1768" y="1313"/>
                  </a:lnTo>
                  <a:lnTo>
                    <a:pt x="1746" y="1308"/>
                  </a:lnTo>
                  <a:lnTo>
                    <a:pt x="1721" y="1295"/>
                  </a:lnTo>
                  <a:lnTo>
                    <a:pt x="1696" y="1291"/>
                  </a:lnTo>
                  <a:lnTo>
                    <a:pt x="1649" y="1279"/>
                  </a:lnTo>
                  <a:lnTo>
                    <a:pt x="1630" y="1271"/>
                  </a:lnTo>
                  <a:lnTo>
                    <a:pt x="1616" y="1271"/>
                  </a:lnTo>
                  <a:lnTo>
                    <a:pt x="1621" y="1258"/>
                  </a:lnTo>
                  <a:lnTo>
                    <a:pt x="1617" y="1253"/>
                  </a:lnTo>
                  <a:lnTo>
                    <a:pt x="1604" y="1261"/>
                  </a:lnTo>
                  <a:lnTo>
                    <a:pt x="1593" y="1261"/>
                  </a:lnTo>
                  <a:lnTo>
                    <a:pt x="1582" y="1254"/>
                  </a:lnTo>
                  <a:lnTo>
                    <a:pt x="1576" y="1237"/>
                  </a:lnTo>
                  <a:lnTo>
                    <a:pt x="1569" y="1226"/>
                  </a:lnTo>
                  <a:lnTo>
                    <a:pt x="1554" y="1215"/>
                  </a:lnTo>
                  <a:lnTo>
                    <a:pt x="1540" y="1209"/>
                  </a:lnTo>
                  <a:lnTo>
                    <a:pt x="1541" y="1213"/>
                  </a:lnTo>
                  <a:lnTo>
                    <a:pt x="1531" y="1212"/>
                  </a:lnTo>
                  <a:lnTo>
                    <a:pt x="1530" y="1216"/>
                  </a:lnTo>
                  <a:lnTo>
                    <a:pt x="1512" y="1209"/>
                  </a:lnTo>
                  <a:lnTo>
                    <a:pt x="1500" y="1206"/>
                  </a:lnTo>
                  <a:lnTo>
                    <a:pt x="1493" y="1206"/>
                  </a:lnTo>
                  <a:lnTo>
                    <a:pt x="1505" y="1209"/>
                  </a:lnTo>
                  <a:lnTo>
                    <a:pt x="1513" y="1212"/>
                  </a:lnTo>
                  <a:lnTo>
                    <a:pt x="1523" y="1220"/>
                  </a:lnTo>
                  <a:lnTo>
                    <a:pt x="1517" y="1229"/>
                  </a:lnTo>
                  <a:lnTo>
                    <a:pt x="1523" y="1232"/>
                  </a:lnTo>
                  <a:lnTo>
                    <a:pt x="1530" y="1229"/>
                  </a:lnTo>
                  <a:lnTo>
                    <a:pt x="1533" y="1236"/>
                  </a:lnTo>
                  <a:lnTo>
                    <a:pt x="1537" y="1236"/>
                  </a:lnTo>
                  <a:lnTo>
                    <a:pt x="1548" y="1240"/>
                  </a:lnTo>
                  <a:lnTo>
                    <a:pt x="1555" y="1244"/>
                  </a:lnTo>
                  <a:lnTo>
                    <a:pt x="1562" y="1244"/>
                  </a:lnTo>
                  <a:lnTo>
                    <a:pt x="1562" y="1240"/>
                  </a:lnTo>
                  <a:lnTo>
                    <a:pt x="1572" y="1247"/>
                  </a:lnTo>
                  <a:lnTo>
                    <a:pt x="1569" y="1258"/>
                  </a:lnTo>
                  <a:lnTo>
                    <a:pt x="1544" y="1253"/>
                  </a:lnTo>
                  <a:lnTo>
                    <a:pt x="1519" y="1243"/>
                  </a:lnTo>
                  <a:lnTo>
                    <a:pt x="1499" y="1235"/>
                  </a:lnTo>
                  <a:lnTo>
                    <a:pt x="1492" y="1237"/>
                  </a:lnTo>
                  <a:lnTo>
                    <a:pt x="1483" y="1235"/>
                  </a:lnTo>
                  <a:lnTo>
                    <a:pt x="1464" y="1232"/>
                  </a:lnTo>
                  <a:lnTo>
                    <a:pt x="1437" y="1226"/>
                  </a:lnTo>
                  <a:lnTo>
                    <a:pt x="1430" y="1208"/>
                  </a:lnTo>
                  <a:lnTo>
                    <a:pt x="1423" y="1199"/>
                  </a:lnTo>
                  <a:lnTo>
                    <a:pt x="1424" y="1220"/>
                  </a:lnTo>
                  <a:lnTo>
                    <a:pt x="1408" y="1227"/>
                  </a:lnTo>
                  <a:lnTo>
                    <a:pt x="1384" y="1227"/>
                  </a:lnTo>
                  <a:lnTo>
                    <a:pt x="1340" y="1226"/>
                  </a:lnTo>
                  <a:lnTo>
                    <a:pt x="1309" y="1218"/>
                  </a:lnTo>
                  <a:lnTo>
                    <a:pt x="1287" y="1195"/>
                  </a:lnTo>
                  <a:lnTo>
                    <a:pt x="1264" y="1173"/>
                  </a:lnTo>
                  <a:lnTo>
                    <a:pt x="1254" y="1167"/>
                  </a:lnTo>
                  <a:lnTo>
                    <a:pt x="1246" y="1160"/>
                  </a:lnTo>
                  <a:lnTo>
                    <a:pt x="1239" y="1166"/>
                  </a:lnTo>
                  <a:lnTo>
                    <a:pt x="1236" y="1153"/>
                  </a:lnTo>
                  <a:lnTo>
                    <a:pt x="1232" y="1145"/>
                  </a:lnTo>
                  <a:lnTo>
                    <a:pt x="1229" y="1147"/>
                  </a:lnTo>
                  <a:lnTo>
                    <a:pt x="1218" y="1150"/>
                  </a:lnTo>
                  <a:lnTo>
                    <a:pt x="1216" y="1137"/>
                  </a:lnTo>
                  <a:lnTo>
                    <a:pt x="1215" y="1125"/>
                  </a:lnTo>
                  <a:lnTo>
                    <a:pt x="1212" y="1121"/>
                  </a:lnTo>
                  <a:lnTo>
                    <a:pt x="1198" y="1122"/>
                  </a:lnTo>
                  <a:lnTo>
                    <a:pt x="1192" y="1128"/>
                  </a:lnTo>
                  <a:lnTo>
                    <a:pt x="1197" y="1132"/>
                  </a:lnTo>
                  <a:lnTo>
                    <a:pt x="1185" y="1136"/>
                  </a:lnTo>
                  <a:lnTo>
                    <a:pt x="1180" y="1123"/>
                  </a:lnTo>
                  <a:lnTo>
                    <a:pt x="1171" y="1112"/>
                  </a:lnTo>
                  <a:lnTo>
                    <a:pt x="1152" y="1102"/>
                  </a:lnTo>
                  <a:lnTo>
                    <a:pt x="1122" y="1092"/>
                  </a:lnTo>
                  <a:lnTo>
                    <a:pt x="1086" y="1084"/>
                  </a:lnTo>
                  <a:lnTo>
                    <a:pt x="1049" y="1071"/>
                  </a:lnTo>
                  <a:lnTo>
                    <a:pt x="1032" y="1067"/>
                  </a:lnTo>
                  <a:lnTo>
                    <a:pt x="1007" y="1063"/>
                  </a:lnTo>
                  <a:lnTo>
                    <a:pt x="983" y="1056"/>
                  </a:lnTo>
                  <a:lnTo>
                    <a:pt x="965" y="1038"/>
                  </a:lnTo>
                  <a:lnTo>
                    <a:pt x="951" y="1028"/>
                  </a:lnTo>
                  <a:lnTo>
                    <a:pt x="942" y="1029"/>
                  </a:lnTo>
                  <a:lnTo>
                    <a:pt x="932" y="1024"/>
                  </a:lnTo>
                  <a:lnTo>
                    <a:pt x="918" y="1015"/>
                  </a:lnTo>
                  <a:lnTo>
                    <a:pt x="914" y="1011"/>
                  </a:lnTo>
                  <a:lnTo>
                    <a:pt x="908" y="1018"/>
                  </a:lnTo>
                  <a:lnTo>
                    <a:pt x="897" y="1011"/>
                  </a:lnTo>
                  <a:lnTo>
                    <a:pt x="900" y="1007"/>
                  </a:lnTo>
                  <a:lnTo>
                    <a:pt x="877" y="1001"/>
                  </a:lnTo>
                  <a:lnTo>
                    <a:pt x="875" y="1000"/>
                  </a:lnTo>
                  <a:lnTo>
                    <a:pt x="873" y="1008"/>
                  </a:lnTo>
                  <a:lnTo>
                    <a:pt x="862" y="1003"/>
                  </a:lnTo>
                  <a:lnTo>
                    <a:pt x="856" y="1001"/>
                  </a:lnTo>
                  <a:lnTo>
                    <a:pt x="842" y="1001"/>
                  </a:lnTo>
                  <a:lnTo>
                    <a:pt x="837" y="998"/>
                  </a:lnTo>
                  <a:lnTo>
                    <a:pt x="838" y="1005"/>
                  </a:lnTo>
                  <a:lnTo>
                    <a:pt x="869" y="1015"/>
                  </a:lnTo>
                  <a:lnTo>
                    <a:pt x="884" y="1015"/>
                  </a:lnTo>
                  <a:lnTo>
                    <a:pt x="890" y="1015"/>
                  </a:lnTo>
                  <a:lnTo>
                    <a:pt x="904" y="1022"/>
                  </a:lnTo>
                  <a:lnTo>
                    <a:pt x="922" y="1029"/>
                  </a:lnTo>
                  <a:lnTo>
                    <a:pt x="938" y="1033"/>
                  </a:lnTo>
                  <a:lnTo>
                    <a:pt x="956" y="1042"/>
                  </a:lnTo>
                  <a:lnTo>
                    <a:pt x="942" y="1046"/>
                  </a:lnTo>
                  <a:lnTo>
                    <a:pt x="914" y="1039"/>
                  </a:lnTo>
                  <a:lnTo>
                    <a:pt x="883" y="1028"/>
                  </a:lnTo>
                  <a:lnTo>
                    <a:pt x="856" y="1021"/>
                  </a:lnTo>
                  <a:lnTo>
                    <a:pt x="834" y="1011"/>
                  </a:lnTo>
                  <a:lnTo>
                    <a:pt x="817" y="1003"/>
                  </a:lnTo>
                  <a:lnTo>
                    <a:pt x="800" y="1000"/>
                  </a:lnTo>
                  <a:lnTo>
                    <a:pt x="786" y="995"/>
                  </a:lnTo>
                  <a:lnTo>
                    <a:pt x="778" y="995"/>
                  </a:lnTo>
                  <a:lnTo>
                    <a:pt x="745" y="977"/>
                  </a:lnTo>
                  <a:lnTo>
                    <a:pt x="724" y="970"/>
                  </a:lnTo>
                  <a:lnTo>
                    <a:pt x="695" y="958"/>
                  </a:lnTo>
                  <a:lnTo>
                    <a:pt x="690" y="942"/>
                  </a:lnTo>
                  <a:lnTo>
                    <a:pt x="686" y="929"/>
                  </a:lnTo>
                  <a:lnTo>
                    <a:pt x="679" y="928"/>
                  </a:lnTo>
                  <a:lnTo>
                    <a:pt x="676" y="934"/>
                  </a:lnTo>
                  <a:lnTo>
                    <a:pt x="685" y="943"/>
                  </a:lnTo>
                  <a:lnTo>
                    <a:pt x="669" y="939"/>
                  </a:lnTo>
                  <a:lnTo>
                    <a:pt x="651" y="925"/>
                  </a:lnTo>
                  <a:lnTo>
                    <a:pt x="643" y="918"/>
                  </a:lnTo>
                  <a:lnTo>
                    <a:pt x="644" y="911"/>
                  </a:lnTo>
                  <a:lnTo>
                    <a:pt x="633" y="914"/>
                  </a:lnTo>
                  <a:lnTo>
                    <a:pt x="614" y="904"/>
                  </a:lnTo>
                  <a:lnTo>
                    <a:pt x="602" y="898"/>
                  </a:lnTo>
                  <a:lnTo>
                    <a:pt x="595" y="900"/>
                  </a:lnTo>
                  <a:lnTo>
                    <a:pt x="583" y="894"/>
                  </a:lnTo>
                  <a:lnTo>
                    <a:pt x="582" y="870"/>
                  </a:lnTo>
                  <a:lnTo>
                    <a:pt x="543" y="839"/>
                  </a:lnTo>
                  <a:lnTo>
                    <a:pt x="520" y="824"/>
                  </a:lnTo>
                  <a:lnTo>
                    <a:pt x="503" y="807"/>
                  </a:lnTo>
                  <a:lnTo>
                    <a:pt x="460" y="775"/>
                  </a:lnTo>
                  <a:lnTo>
                    <a:pt x="439" y="761"/>
                  </a:lnTo>
                  <a:lnTo>
                    <a:pt x="437" y="734"/>
                  </a:lnTo>
                  <a:lnTo>
                    <a:pt x="416" y="716"/>
                  </a:lnTo>
                  <a:lnTo>
                    <a:pt x="402" y="707"/>
                  </a:lnTo>
                  <a:lnTo>
                    <a:pt x="364" y="686"/>
                  </a:lnTo>
                  <a:lnTo>
                    <a:pt x="358" y="686"/>
                  </a:lnTo>
                  <a:lnTo>
                    <a:pt x="351" y="690"/>
                  </a:lnTo>
                  <a:lnTo>
                    <a:pt x="347" y="682"/>
                  </a:lnTo>
                  <a:lnTo>
                    <a:pt x="343" y="683"/>
                  </a:lnTo>
                  <a:lnTo>
                    <a:pt x="333" y="686"/>
                  </a:lnTo>
                  <a:lnTo>
                    <a:pt x="313" y="673"/>
                  </a:lnTo>
                  <a:lnTo>
                    <a:pt x="302" y="666"/>
                  </a:lnTo>
                  <a:lnTo>
                    <a:pt x="292" y="668"/>
                  </a:lnTo>
                  <a:lnTo>
                    <a:pt x="277" y="650"/>
                  </a:lnTo>
                  <a:lnTo>
                    <a:pt x="260" y="616"/>
                  </a:lnTo>
                  <a:lnTo>
                    <a:pt x="245" y="600"/>
                  </a:lnTo>
                  <a:lnTo>
                    <a:pt x="222" y="584"/>
                  </a:lnTo>
                  <a:lnTo>
                    <a:pt x="204" y="558"/>
                  </a:lnTo>
                  <a:lnTo>
                    <a:pt x="184" y="546"/>
                  </a:lnTo>
                  <a:lnTo>
                    <a:pt x="152" y="519"/>
                  </a:lnTo>
                  <a:lnTo>
                    <a:pt x="112" y="498"/>
                  </a:lnTo>
                  <a:lnTo>
                    <a:pt x="84" y="489"/>
                  </a:lnTo>
                  <a:lnTo>
                    <a:pt x="65" y="479"/>
                  </a:lnTo>
                  <a:lnTo>
                    <a:pt x="53" y="479"/>
                  </a:lnTo>
                  <a:lnTo>
                    <a:pt x="35" y="488"/>
                  </a:lnTo>
                  <a:lnTo>
                    <a:pt x="28" y="496"/>
                  </a:lnTo>
                  <a:lnTo>
                    <a:pt x="22" y="509"/>
                  </a:lnTo>
                  <a:lnTo>
                    <a:pt x="15" y="505"/>
                  </a:lnTo>
                  <a:lnTo>
                    <a:pt x="3" y="512"/>
                  </a:lnTo>
                  <a:lnTo>
                    <a:pt x="0" y="485"/>
                  </a:lnTo>
                  <a:lnTo>
                    <a:pt x="1" y="443"/>
                  </a:lnTo>
                  <a:lnTo>
                    <a:pt x="1" y="413"/>
                  </a:lnTo>
                  <a:lnTo>
                    <a:pt x="0" y="385"/>
                  </a:lnTo>
                  <a:lnTo>
                    <a:pt x="11" y="377"/>
                  </a:lnTo>
                  <a:lnTo>
                    <a:pt x="20" y="371"/>
                  </a:lnTo>
                  <a:lnTo>
                    <a:pt x="36" y="357"/>
                  </a:lnTo>
                  <a:lnTo>
                    <a:pt x="46" y="346"/>
                  </a:lnTo>
                  <a:lnTo>
                    <a:pt x="55" y="344"/>
                  </a:lnTo>
                  <a:lnTo>
                    <a:pt x="66" y="350"/>
                  </a:lnTo>
                  <a:lnTo>
                    <a:pt x="74" y="342"/>
                  </a:lnTo>
                  <a:lnTo>
                    <a:pt x="88" y="326"/>
                  </a:lnTo>
                  <a:lnTo>
                    <a:pt x="107" y="309"/>
                  </a:lnTo>
                  <a:lnTo>
                    <a:pt x="115" y="304"/>
                  </a:lnTo>
                  <a:lnTo>
                    <a:pt x="118" y="302"/>
                  </a:lnTo>
                  <a:lnTo>
                    <a:pt x="118" y="273"/>
                  </a:lnTo>
                  <a:lnTo>
                    <a:pt x="105" y="245"/>
                  </a:lnTo>
                  <a:lnTo>
                    <a:pt x="97" y="221"/>
                  </a:lnTo>
                  <a:lnTo>
                    <a:pt x="97" y="197"/>
                  </a:lnTo>
                  <a:lnTo>
                    <a:pt x="98" y="174"/>
                  </a:lnTo>
                  <a:lnTo>
                    <a:pt x="108" y="157"/>
                  </a:lnTo>
                  <a:lnTo>
                    <a:pt x="122" y="142"/>
                  </a:lnTo>
                  <a:lnTo>
                    <a:pt x="142" y="129"/>
                  </a:lnTo>
                  <a:lnTo>
                    <a:pt x="153" y="124"/>
                  </a:lnTo>
                  <a:lnTo>
                    <a:pt x="169" y="122"/>
                  </a:lnTo>
                  <a:lnTo>
                    <a:pt x="187" y="125"/>
                  </a:lnTo>
                  <a:lnTo>
                    <a:pt x="190" y="131"/>
                  </a:lnTo>
                  <a:lnTo>
                    <a:pt x="211" y="118"/>
                  </a:lnTo>
                  <a:lnTo>
                    <a:pt x="235" y="117"/>
                  </a:lnTo>
                  <a:lnTo>
                    <a:pt x="257" y="117"/>
                  </a:lnTo>
                  <a:lnTo>
                    <a:pt x="268" y="124"/>
                  </a:lnTo>
                  <a:lnTo>
                    <a:pt x="276" y="141"/>
                  </a:lnTo>
                  <a:lnTo>
                    <a:pt x="284" y="155"/>
                  </a:lnTo>
                  <a:lnTo>
                    <a:pt x="295" y="166"/>
                  </a:lnTo>
                  <a:lnTo>
                    <a:pt x="304" y="173"/>
                  </a:lnTo>
                  <a:lnTo>
                    <a:pt x="316" y="176"/>
                  </a:lnTo>
                  <a:lnTo>
                    <a:pt x="339" y="179"/>
                  </a:lnTo>
                  <a:lnTo>
                    <a:pt x="349" y="179"/>
                  </a:lnTo>
                  <a:lnTo>
                    <a:pt x="358" y="174"/>
                  </a:lnTo>
                  <a:lnTo>
                    <a:pt x="368" y="169"/>
                  </a:lnTo>
                  <a:lnTo>
                    <a:pt x="389" y="167"/>
                  </a:lnTo>
                  <a:lnTo>
                    <a:pt x="422" y="167"/>
                  </a:lnTo>
                  <a:lnTo>
                    <a:pt x="460" y="159"/>
                  </a:lnTo>
                  <a:lnTo>
                    <a:pt x="486" y="153"/>
                  </a:lnTo>
                  <a:lnTo>
                    <a:pt x="503" y="149"/>
                  </a:lnTo>
                  <a:lnTo>
                    <a:pt x="510" y="160"/>
                  </a:lnTo>
                  <a:lnTo>
                    <a:pt x="516" y="163"/>
                  </a:lnTo>
                  <a:lnTo>
                    <a:pt x="526" y="170"/>
                  </a:lnTo>
                  <a:lnTo>
                    <a:pt x="548" y="181"/>
                  </a:lnTo>
                  <a:lnTo>
                    <a:pt x="561" y="187"/>
                  </a:lnTo>
                  <a:lnTo>
                    <a:pt x="571" y="191"/>
                  </a:lnTo>
                  <a:lnTo>
                    <a:pt x="579" y="195"/>
                  </a:lnTo>
                  <a:lnTo>
                    <a:pt x="589" y="195"/>
                  </a:lnTo>
                  <a:lnTo>
                    <a:pt x="598" y="194"/>
                  </a:lnTo>
                  <a:lnTo>
                    <a:pt x="603" y="193"/>
                  </a:lnTo>
                  <a:lnTo>
                    <a:pt x="610" y="188"/>
                  </a:lnTo>
                  <a:lnTo>
                    <a:pt x="614" y="198"/>
                  </a:lnTo>
                  <a:lnTo>
                    <a:pt x="614" y="204"/>
                  </a:lnTo>
                  <a:lnTo>
                    <a:pt x="617" y="207"/>
                  </a:lnTo>
                  <a:lnTo>
                    <a:pt x="623" y="205"/>
                  </a:lnTo>
                  <a:lnTo>
                    <a:pt x="628" y="207"/>
                  </a:lnTo>
                  <a:lnTo>
                    <a:pt x="631" y="209"/>
                  </a:lnTo>
                  <a:lnTo>
                    <a:pt x="634" y="217"/>
                  </a:lnTo>
                  <a:lnTo>
                    <a:pt x="638" y="219"/>
                  </a:lnTo>
                  <a:lnTo>
                    <a:pt x="644" y="218"/>
                  </a:lnTo>
                  <a:lnTo>
                    <a:pt x="650" y="217"/>
                  </a:lnTo>
                  <a:lnTo>
                    <a:pt x="657" y="217"/>
                  </a:lnTo>
                  <a:lnTo>
                    <a:pt x="661" y="218"/>
                  </a:lnTo>
                  <a:lnTo>
                    <a:pt x="666" y="221"/>
                  </a:lnTo>
                  <a:lnTo>
                    <a:pt x="671" y="221"/>
                  </a:lnTo>
                  <a:lnTo>
                    <a:pt x="675" y="219"/>
                  </a:lnTo>
                  <a:lnTo>
                    <a:pt x="679" y="218"/>
                  </a:lnTo>
                  <a:lnTo>
                    <a:pt x="681" y="214"/>
                  </a:lnTo>
                  <a:lnTo>
                    <a:pt x="681" y="209"/>
                  </a:lnTo>
                  <a:lnTo>
                    <a:pt x="686" y="207"/>
                  </a:lnTo>
                  <a:lnTo>
                    <a:pt x="689" y="211"/>
                  </a:lnTo>
                  <a:lnTo>
                    <a:pt x="692" y="214"/>
                  </a:lnTo>
                  <a:lnTo>
                    <a:pt x="696" y="218"/>
                  </a:lnTo>
                  <a:lnTo>
                    <a:pt x="700" y="222"/>
                  </a:lnTo>
                  <a:lnTo>
                    <a:pt x="704" y="225"/>
                  </a:lnTo>
                  <a:lnTo>
                    <a:pt x="711" y="225"/>
                  </a:lnTo>
                  <a:lnTo>
                    <a:pt x="718" y="226"/>
                  </a:lnTo>
                  <a:lnTo>
                    <a:pt x="724" y="228"/>
                  </a:lnTo>
                  <a:lnTo>
                    <a:pt x="733" y="226"/>
                  </a:lnTo>
                  <a:lnTo>
                    <a:pt x="740" y="226"/>
                  </a:lnTo>
                  <a:lnTo>
                    <a:pt x="741" y="225"/>
                  </a:lnTo>
                  <a:lnTo>
                    <a:pt x="745" y="224"/>
                  </a:lnTo>
                  <a:lnTo>
                    <a:pt x="751" y="229"/>
                  </a:lnTo>
                  <a:lnTo>
                    <a:pt x="755" y="233"/>
                  </a:lnTo>
                  <a:lnTo>
                    <a:pt x="758" y="238"/>
                  </a:lnTo>
                  <a:lnTo>
                    <a:pt x="761" y="243"/>
                  </a:lnTo>
                  <a:lnTo>
                    <a:pt x="766" y="247"/>
                  </a:lnTo>
                  <a:lnTo>
                    <a:pt x="771" y="250"/>
                  </a:lnTo>
                  <a:lnTo>
                    <a:pt x="775" y="253"/>
                  </a:lnTo>
                  <a:lnTo>
                    <a:pt x="780" y="254"/>
                  </a:lnTo>
                  <a:lnTo>
                    <a:pt x="786" y="256"/>
                  </a:lnTo>
                  <a:lnTo>
                    <a:pt x="789" y="256"/>
                  </a:lnTo>
                  <a:lnTo>
                    <a:pt x="793" y="256"/>
                  </a:lnTo>
                  <a:lnTo>
                    <a:pt x="796" y="256"/>
                  </a:lnTo>
                  <a:lnTo>
                    <a:pt x="797" y="263"/>
                  </a:lnTo>
                  <a:lnTo>
                    <a:pt x="796" y="269"/>
                  </a:lnTo>
                  <a:lnTo>
                    <a:pt x="797" y="274"/>
                  </a:lnTo>
                  <a:lnTo>
                    <a:pt x="799" y="281"/>
                  </a:lnTo>
                  <a:lnTo>
                    <a:pt x="800" y="287"/>
                  </a:lnTo>
                  <a:lnTo>
                    <a:pt x="800" y="290"/>
                  </a:lnTo>
                  <a:lnTo>
                    <a:pt x="807" y="292"/>
                  </a:lnTo>
                  <a:lnTo>
                    <a:pt x="814" y="292"/>
                  </a:lnTo>
                  <a:lnTo>
                    <a:pt x="823" y="294"/>
                  </a:lnTo>
                  <a:lnTo>
                    <a:pt x="831" y="291"/>
                  </a:lnTo>
                  <a:lnTo>
                    <a:pt x="835" y="290"/>
                  </a:lnTo>
                  <a:lnTo>
                    <a:pt x="841" y="285"/>
                  </a:lnTo>
                  <a:lnTo>
                    <a:pt x="846" y="284"/>
                  </a:lnTo>
                  <a:lnTo>
                    <a:pt x="853" y="281"/>
                  </a:lnTo>
                  <a:lnTo>
                    <a:pt x="856" y="277"/>
                  </a:lnTo>
                  <a:lnTo>
                    <a:pt x="858" y="271"/>
                  </a:lnTo>
                  <a:lnTo>
                    <a:pt x="858" y="264"/>
                  </a:lnTo>
                  <a:lnTo>
                    <a:pt x="858" y="263"/>
                  </a:lnTo>
                  <a:lnTo>
                    <a:pt x="848" y="257"/>
                  </a:lnTo>
                  <a:lnTo>
                    <a:pt x="844" y="252"/>
                  </a:lnTo>
                  <a:lnTo>
                    <a:pt x="839" y="246"/>
                  </a:lnTo>
                  <a:lnTo>
                    <a:pt x="834" y="239"/>
                  </a:lnTo>
                  <a:lnTo>
                    <a:pt x="827" y="233"/>
                  </a:lnTo>
                  <a:lnTo>
                    <a:pt x="820" y="231"/>
                  </a:lnTo>
                  <a:lnTo>
                    <a:pt x="813" y="226"/>
                  </a:lnTo>
                  <a:lnTo>
                    <a:pt x="804" y="225"/>
                  </a:lnTo>
                  <a:lnTo>
                    <a:pt x="797" y="221"/>
                  </a:lnTo>
                  <a:lnTo>
                    <a:pt x="792" y="217"/>
                  </a:lnTo>
                  <a:lnTo>
                    <a:pt x="786" y="212"/>
                  </a:lnTo>
                  <a:lnTo>
                    <a:pt x="780" y="208"/>
                  </a:lnTo>
                  <a:lnTo>
                    <a:pt x="778" y="204"/>
                  </a:lnTo>
                  <a:lnTo>
                    <a:pt x="773" y="200"/>
                  </a:lnTo>
                  <a:lnTo>
                    <a:pt x="772" y="187"/>
                  </a:lnTo>
                  <a:lnTo>
                    <a:pt x="769" y="174"/>
                  </a:lnTo>
                  <a:lnTo>
                    <a:pt x="769" y="166"/>
                  </a:lnTo>
                  <a:lnTo>
                    <a:pt x="763" y="157"/>
                  </a:lnTo>
                  <a:lnTo>
                    <a:pt x="762" y="148"/>
                  </a:lnTo>
                  <a:lnTo>
                    <a:pt x="759" y="136"/>
                  </a:lnTo>
                  <a:lnTo>
                    <a:pt x="758" y="128"/>
                  </a:lnTo>
                  <a:lnTo>
                    <a:pt x="761" y="121"/>
                  </a:lnTo>
                  <a:lnTo>
                    <a:pt x="762" y="115"/>
                  </a:lnTo>
                  <a:lnTo>
                    <a:pt x="761" y="108"/>
                  </a:lnTo>
                  <a:lnTo>
                    <a:pt x="761" y="104"/>
                  </a:lnTo>
                  <a:lnTo>
                    <a:pt x="756" y="101"/>
                  </a:lnTo>
                  <a:lnTo>
                    <a:pt x="754" y="97"/>
                  </a:lnTo>
                  <a:lnTo>
                    <a:pt x="754" y="91"/>
                  </a:lnTo>
                  <a:lnTo>
                    <a:pt x="755" y="86"/>
                  </a:lnTo>
                  <a:lnTo>
                    <a:pt x="758" y="80"/>
                  </a:lnTo>
                  <a:lnTo>
                    <a:pt x="758" y="77"/>
                  </a:lnTo>
                  <a:lnTo>
                    <a:pt x="759" y="70"/>
                  </a:lnTo>
                  <a:lnTo>
                    <a:pt x="755" y="70"/>
                  </a:lnTo>
                  <a:lnTo>
                    <a:pt x="749" y="62"/>
                  </a:lnTo>
                  <a:lnTo>
                    <a:pt x="745" y="55"/>
                  </a:lnTo>
                  <a:lnTo>
                    <a:pt x="740" y="48"/>
                  </a:lnTo>
                  <a:lnTo>
                    <a:pt x="737" y="42"/>
                  </a:lnTo>
                  <a:lnTo>
                    <a:pt x="735" y="37"/>
                  </a:lnTo>
                  <a:lnTo>
                    <a:pt x="737" y="25"/>
                  </a:lnTo>
                  <a:lnTo>
                    <a:pt x="740" y="21"/>
                  </a:lnTo>
                  <a:lnTo>
                    <a:pt x="741" y="15"/>
                  </a:lnTo>
                  <a:lnTo>
                    <a:pt x="745" y="14"/>
                  </a:lnTo>
                  <a:lnTo>
                    <a:pt x="751" y="8"/>
                  </a:lnTo>
                  <a:lnTo>
                    <a:pt x="758" y="4"/>
                  </a:lnTo>
                  <a:lnTo>
                    <a:pt x="763" y="3"/>
                  </a:lnTo>
                  <a:lnTo>
                    <a:pt x="771" y="1"/>
                  </a:lnTo>
                  <a:lnTo>
                    <a:pt x="776" y="1"/>
                  </a:lnTo>
                  <a:lnTo>
                    <a:pt x="782" y="3"/>
                  </a:lnTo>
                  <a:lnTo>
                    <a:pt x="786" y="6"/>
                  </a:lnTo>
                  <a:lnTo>
                    <a:pt x="790" y="10"/>
                  </a:lnTo>
                  <a:lnTo>
                    <a:pt x="790" y="17"/>
                  </a:lnTo>
                  <a:lnTo>
                    <a:pt x="792" y="24"/>
                  </a:lnTo>
                  <a:lnTo>
                    <a:pt x="793" y="28"/>
                  </a:lnTo>
                  <a:lnTo>
                    <a:pt x="796" y="30"/>
                  </a:lnTo>
                  <a:lnTo>
                    <a:pt x="800" y="30"/>
                  </a:lnTo>
                  <a:lnTo>
                    <a:pt x="810" y="25"/>
                  </a:lnTo>
                  <a:lnTo>
                    <a:pt x="816" y="22"/>
                  </a:lnTo>
                  <a:lnTo>
                    <a:pt x="821" y="17"/>
                  </a:lnTo>
                  <a:lnTo>
                    <a:pt x="823" y="13"/>
                  </a:lnTo>
                  <a:lnTo>
                    <a:pt x="825" y="8"/>
                  </a:lnTo>
                  <a:lnTo>
                    <a:pt x="828" y="6"/>
                  </a:lnTo>
                  <a:lnTo>
                    <a:pt x="831" y="1"/>
                  </a:lnTo>
                  <a:lnTo>
                    <a:pt x="834" y="0"/>
                  </a:lnTo>
                  <a:lnTo>
                    <a:pt x="835" y="6"/>
                  </a:lnTo>
                  <a:lnTo>
                    <a:pt x="837" y="10"/>
                  </a:lnTo>
                  <a:lnTo>
                    <a:pt x="838" y="11"/>
                  </a:lnTo>
                  <a:lnTo>
                    <a:pt x="848" y="8"/>
                  </a:lnTo>
                  <a:lnTo>
                    <a:pt x="853" y="10"/>
                  </a:lnTo>
                  <a:lnTo>
                    <a:pt x="861" y="10"/>
                  </a:lnTo>
                  <a:lnTo>
                    <a:pt x="868" y="10"/>
                  </a:lnTo>
                  <a:lnTo>
                    <a:pt x="875" y="11"/>
                  </a:lnTo>
                  <a:lnTo>
                    <a:pt x="880" y="13"/>
                  </a:lnTo>
                  <a:lnTo>
                    <a:pt x="886" y="15"/>
                  </a:lnTo>
                  <a:lnTo>
                    <a:pt x="893" y="15"/>
                  </a:lnTo>
                  <a:lnTo>
                    <a:pt x="901" y="14"/>
                  </a:lnTo>
                  <a:lnTo>
                    <a:pt x="906" y="15"/>
                  </a:lnTo>
                  <a:lnTo>
                    <a:pt x="915" y="15"/>
                  </a:lnTo>
                  <a:lnTo>
                    <a:pt x="945" y="25"/>
                  </a:lnTo>
                  <a:lnTo>
                    <a:pt x="946" y="31"/>
                  </a:lnTo>
                  <a:lnTo>
                    <a:pt x="953" y="45"/>
                  </a:lnTo>
                  <a:lnTo>
                    <a:pt x="958" y="67"/>
                  </a:lnTo>
                  <a:lnTo>
                    <a:pt x="967" y="86"/>
                  </a:lnTo>
                  <a:lnTo>
                    <a:pt x="977" y="103"/>
                  </a:lnTo>
                  <a:lnTo>
                    <a:pt x="986" y="112"/>
                  </a:lnTo>
                  <a:lnTo>
                    <a:pt x="990" y="124"/>
                  </a:lnTo>
                  <a:lnTo>
                    <a:pt x="993" y="129"/>
                  </a:lnTo>
                  <a:lnTo>
                    <a:pt x="996" y="156"/>
                  </a:lnTo>
                  <a:lnTo>
                    <a:pt x="997" y="172"/>
                  </a:lnTo>
                  <a:lnTo>
                    <a:pt x="997" y="191"/>
                  </a:lnTo>
                  <a:lnTo>
                    <a:pt x="1001" y="207"/>
                  </a:lnTo>
                  <a:lnTo>
                    <a:pt x="1003" y="217"/>
                  </a:lnTo>
                  <a:lnTo>
                    <a:pt x="1008" y="221"/>
                  </a:lnTo>
                  <a:lnTo>
                    <a:pt x="1018" y="225"/>
                  </a:lnTo>
                  <a:lnTo>
                    <a:pt x="1025" y="226"/>
                  </a:lnTo>
                  <a:lnTo>
                    <a:pt x="1035" y="228"/>
                  </a:lnTo>
                  <a:lnTo>
                    <a:pt x="1045" y="231"/>
                  </a:lnTo>
                  <a:lnTo>
                    <a:pt x="1062" y="229"/>
                  </a:lnTo>
                  <a:lnTo>
                    <a:pt x="1067" y="228"/>
                  </a:lnTo>
                  <a:lnTo>
                    <a:pt x="1073" y="225"/>
                  </a:lnTo>
                  <a:lnTo>
                    <a:pt x="1083" y="219"/>
                  </a:lnTo>
                  <a:lnTo>
                    <a:pt x="1090" y="207"/>
                  </a:lnTo>
                  <a:lnTo>
                    <a:pt x="1101" y="190"/>
                  </a:lnTo>
                  <a:lnTo>
                    <a:pt x="1108" y="170"/>
                  </a:lnTo>
                  <a:lnTo>
                    <a:pt x="1116" y="156"/>
                  </a:lnTo>
                  <a:lnTo>
                    <a:pt x="1128" y="143"/>
                  </a:lnTo>
                  <a:lnTo>
                    <a:pt x="1133" y="134"/>
                  </a:lnTo>
                  <a:lnTo>
                    <a:pt x="1138" y="134"/>
                  </a:lnTo>
                  <a:lnTo>
                    <a:pt x="1177" y="138"/>
                  </a:lnTo>
                  <a:lnTo>
                    <a:pt x="1185" y="139"/>
                  </a:lnTo>
                  <a:lnTo>
                    <a:pt x="1197" y="138"/>
                  </a:lnTo>
                  <a:lnTo>
                    <a:pt x="1201" y="136"/>
                  </a:lnTo>
                  <a:lnTo>
                    <a:pt x="1219" y="135"/>
                  </a:lnTo>
                  <a:lnTo>
                    <a:pt x="1233" y="135"/>
                  </a:lnTo>
                  <a:lnTo>
                    <a:pt x="1240" y="136"/>
                  </a:lnTo>
                  <a:lnTo>
                    <a:pt x="1247" y="138"/>
                  </a:lnTo>
                  <a:lnTo>
                    <a:pt x="1253" y="138"/>
                  </a:lnTo>
                  <a:lnTo>
                    <a:pt x="1261" y="136"/>
                  </a:lnTo>
                  <a:lnTo>
                    <a:pt x="1270" y="135"/>
                  </a:lnTo>
                  <a:lnTo>
                    <a:pt x="1271" y="134"/>
                  </a:lnTo>
                  <a:lnTo>
                    <a:pt x="1278" y="124"/>
                  </a:lnTo>
                  <a:lnTo>
                    <a:pt x="1282" y="117"/>
                  </a:lnTo>
                  <a:lnTo>
                    <a:pt x="1291" y="100"/>
                  </a:lnTo>
                  <a:lnTo>
                    <a:pt x="1295" y="89"/>
                  </a:lnTo>
                  <a:lnTo>
                    <a:pt x="1312" y="60"/>
                  </a:lnTo>
                  <a:lnTo>
                    <a:pt x="1315" y="55"/>
                  </a:lnTo>
                  <a:lnTo>
                    <a:pt x="1325" y="51"/>
                  </a:lnTo>
                  <a:lnTo>
                    <a:pt x="1334" y="46"/>
                  </a:lnTo>
                  <a:lnTo>
                    <a:pt x="1351" y="48"/>
                  </a:lnTo>
                  <a:lnTo>
                    <a:pt x="1367" y="55"/>
                  </a:lnTo>
                  <a:lnTo>
                    <a:pt x="1391" y="55"/>
                  </a:lnTo>
                  <a:lnTo>
                    <a:pt x="1396" y="55"/>
                  </a:lnTo>
                  <a:lnTo>
                    <a:pt x="1419" y="58"/>
                  </a:lnTo>
                  <a:lnTo>
                    <a:pt x="1431" y="59"/>
                  </a:lnTo>
                  <a:lnTo>
                    <a:pt x="1447" y="63"/>
                  </a:lnTo>
                  <a:lnTo>
                    <a:pt x="1447" y="66"/>
                  </a:lnTo>
                  <a:lnTo>
                    <a:pt x="1448" y="76"/>
                  </a:lnTo>
                  <a:lnTo>
                    <a:pt x="1453" y="87"/>
                  </a:lnTo>
                  <a:lnTo>
                    <a:pt x="1455" y="96"/>
                  </a:lnTo>
                  <a:lnTo>
                    <a:pt x="1457" y="103"/>
                  </a:lnTo>
                  <a:lnTo>
                    <a:pt x="1464" y="104"/>
                  </a:lnTo>
                  <a:lnTo>
                    <a:pt x="1468" y="104"/>
                  </a:lnTo>
                  <a:lnTo>
                    <a:pt x="1474" y="104"/>
                  </a:lnTo>
                  <a:lnTo>
                    <a:pt x="1479" y="104"/>
                  </a:lnTo>
                  <a:lnTo>
                    <a:pt x="1488" y="103"/>
                  </a:lnTo>
                  <a:lnTo>
                    <a:pt x="1489" y="108"/>
                  </a:lnTo>
                  <a:lnTo>
                    <a:pt x="1491" y="112"/>
                  </a:lnTo>
                  <a:lnTo>
                    <a:pt x="1492" y="120"/>
                  </a:lnTo>
                  <a:lnTo>
                    <a:pt x="1493" y="127"/>
                  </a:lnTo>
                  <a:lnTo>
                    <a:pt x="1496" y="135"/>
                  </a:lnTo>
                  <a:lnTo>
                    <a:pt x="1499" y="148"/>
                  </a:lnTo>
                  <a:lnTo>
                    <a:pt x="1500" y="153"/>
                  </a:lnTo>
                  <a:lnTo>
                    <a:pt x="1502" y="156"/>
                  </a:lnTo>
                  <a:lnTo>
                    <a:pt x="1506" y="162"/>
                  </a:lnTo>
                  <a:lnTo>
                    <a:pt x="1509" y="169"/>
                  </a:lnTo>
                  <a:lnTo>
                    <a:pt x="1513" y="179"/>
                  </a:lnTo>
                  <a:lnTo>
                    <a:pt x="1516" y="186"/>
                  </a:lnTo>
                  <a:lnTo>
                    <a:pt x="1521" y="195"/>
                  </a:lnTo>
                  <a:lnTo>
                    <a:pt x="1526" y="200"/>
                  </a:lnTo>
                  <a:lnTo>
                    <a:pt x="1537" y="202"/>
                  </a:lnTo>
                  <a:lnTo>
                    <a:pt x="1550" y="200"/>
                  </a:lnTo>
                  <a:lnTo>
                    <a:pt x="1564" y="197"/>
                  </a:lnTo>
                  <a:lnTo>
                    <a:pt x="1575" y="193"/>
                  </a:lnTo>
                  <a:lnTo>
                    <a:pt x="1579" y="187"/>
                  </a:lnTo>
                  <a:lnTo>
                    <a:pt x="1581" y="184"/>
                  </a:lnTo>
                  <a:lnTo>
                    <a:pt x="1583" y="180"/>
                  </a:lnTo>
                  <a:lnTo>
                    <a:pt x="1586" y="173"/>
                  </a:lnTo>
                  <a:lnTo>
                    <a:pt x="1590" y="167"/>
                  </a:lnTo>
                  <a:lnTo>
                    <a:pt x="1595" y="163"/>
                  </a:lnTo>
                  <a:lnTo>
                    <a:pt x="1599" y="159"/>
                  </a:lnTo>
                  <a:lnTo>
                    <a:pt x="1604" y="160"/>
                  </a:lnTo>
                  <a:lnTo>
                    <a:pt x="1610" y="164"/>
                  </a:lnTo>
                  <a:lnTo>
                    <a:pt x="1616" y="170"/>
                  </a:lnTo>
                  <a:lnTo>
                    <a:pt x="1620" y="177"/>
                  </a:lnTo>
                  <a:lnTo>
                    <a:pt x="1621" y="181"/>
                  </a:lnTo>
                  <a:lnTo>
                    <a:pt x="1624" y="187"/>
                  </a:lnTo>
                  <a:lnTo>
                    <a:pt x="1628" y="197"/>
                  </a:lnTo>
                  <a:lnTo>
                    <a:pt x="1635" y="204"/>
                  </a:lnTo>
                  <a:lnTo>
                    <a:pt x="1641" y="209"/>
                  </a:lnTo>
                  <a:lnTo>
                    <a:pt x="1647" y="218"/>
                  </a:lnTo>
                  <a:lnTo>
                    <a:pt x="1652" y="226"/>
                  </a:lnTo>
                  <a:lnTo>
                    <a:pt x="1659" y="231"/>
                  </a:lnTo>
                  <a:lnTo>
                    <a:pt x="1668" y="233"/>
                  </a:lnTo>
                  <a:lnTo>
                    <a:pt x="1672" y="239"/>
                  </a:lnTo>
                  <a:lnTo>
                    <a:pt x="1673" y="247"/>
                  </a:lnTo>
                  <a:lnTo>
                    <a:pt x="1673" y="254"/>
                  </a:lnTo>
                  <a:lnTo>
                    <a:pt x="1678" y="264"/>
                  </a:lnTo>
                  <a:lnTo>
                    <a:pt x="1682" y="271"/>
                  </a:lnTo>
                  <a:lnTo>
                    <a:pt x="1692" y="281"/>
                  </a:lnTo>
                  <a:lnTo>
                    <a:pt x="1701" y="288"/>
                  </a:lnTo>
                  <a:lnTo>
                    <a:pt x="1714" y="301"/>
                  </a:lnTo>
                  <a:lnTo>
                    <a:pt x="1721" y="309"/>
                  </a:lnTo>
                  <a:lnTo>
                    <a:pt x="1728" y="315"/>
                  </a:lnTo>
                  <a:lnTo>
                    <a:pt x="1742" y="316"/>
                  </a:lnTo>
                  <a:lnTo>
                    <a:pt x="1752" y="319"/>
                  </a:lnTo>
                  <a:lnTo>
                    <a:pt x="1755" y="322"/>
                  </a:lnTo>
                  <a:lnTo>
                    <a:pt x="1759" y="329"/>
                  </a:lnTo>
                  <a:lnTo>
                    <a:pt x="1763" y="342"/>
                  </a:lnTo>
                  <a:lnTo>
                    <a:pt x="1766" y="354"/>
                  </a:lnTo>
                  <a:lnTo>
                    <a:pt x="1773" y="361"/>
                  </a:lnTo>
                  <a:lnTo>
                    <a:pt x="1782" y="368"/>
                  </a:lnTo>
                  <a:lnTo>
                    <a:pt x="1801" y="370"/>
                  </a:lnTo>
                  <a:lnTo>
                    <a:pt x="1804" y="371"/>
                  </a:lnTo>
                  <a:lnTo>
                    <a:pt x="1815" y="373"/>
                  </a:lnTo>
                  <a:lnTo>
                    <a:pt x="1831" y="385"/>
                  </a:lnTo>
                  <a:lnTo>
                    <a:pt x="1839" y="394"/>
                  </a:lnTo>
                  <a:lnTo>
                    <a:pt x="1845" y="413"/>
                  </a:lnTo>
                  <a:lnTo>
                    <a:pt x="1860" y="423"/>
                  </a:lnTo>
                  <a:lnTo>
                    <a:pt x="1884" y="434"/>
                  </a:lnTo>
                  <a:lnTo>
                    <a:pt x="1890" y="439"/>
                  </a:lnTo>
                  <a:lnTo>
                    <a:pt x="1896" y="444"/>
                  </a:lnTo>
                  <a:lnTo>
                    <a:pt x="1903" y="453"/>
                  </a:lnTo>
                  <a:lnTo>
                    <a:pt x="1911" y="453"/>
                  </a:lnTo>
                  <a:lnTo>
                    <a:pt x="1924" y="451"/>
                  </a:lnTo>
                  <a:lnTo>
                    <a:pt x="1942" y="451"/>
                  </a:lnTo>
                  <a:lnTo>
                    <a:pt x="1956" y="450"/>
                  </a:lnTo>
                  <a:lnTo>
                    <a:pt x="1959" y="453"/>
                  </a:lnTo>
                  <a:lnTo>
                    <a:pt x="1973" y="460"/>
                  </a:lnTo>
                  <a:lnTo>
                    <a:pt x="1990" y="475"/>
                  </a:lnTo>
                  <a:lnTo>
                    <a:pt x="2002" y="489"/>
                  </a:lnTo>
                  <a:lnTo>
                    <a:pt x="2018" y="498"/>
                  </a:lnTo>
                  <a:lnTo>
                    <a:pt x="2036" y="512"/>
                  </a:lnTo>
                  <a:lnTo>
                    <a:pt x="2047" y="534"/>
                  </a:lnTo>
                  <a:lnTo>
                    <a:pt x="2046" y="543"/>
                  </a:lnTo>
                  <a:lnTo>
                    <a:pt x="2054" y="568"/>
                  </a:lnTo>
                  <a:lnTo>
                    <a:pt x="2056" y="596"/>
                  </a:lnTo>
                  <a:lnTo>
                    <a:pt x="2054" y="623"/>
                  </a:lnTo>
                  <a:lnTo>
                    <a:pt x="2049" y="651"/>
                  </a:lnTo>
                  <a:lnTo>
                    <a:pt x="2047" y="654"/>
                  </a:lnTo>
                  <a:lnTo>
                    <a:pt x="2047" y="665"/>
                  </a:lnTo>
                  <a:lnTo>
                    <a:pt x="2047" y="671"/>
                  </a:lnTo>
                  <a:lnTo>
                    <a:pt x="2045" y="688"/>
                  </a:lnTo>
                  <a:lnTo>
                    <a:pt x="2043" y="695"/>
                  </a:lnTo>
                  <a:lnTo>
                    <a:pt x="2042" y="700"/>
                  </a:lnTo>
                  <a:lnTo>
                    <a:pt x="2043" y="704"/>
                  </a:lnTo>
                  <a:lnTo>
                    <a:pt x="2046" y="711"/>
                  </a:lnTo>
                  <a:lnTo>
                    <a:pt x="2047" y="717"/>
                  </a:lnTo>
                  <a:lnTo>
                    <a:pt x="2046" y="733"/>
                  </a:lnTo>
                  <a:lnTo>
                    <a:pt x="2045" y="742"/>
                  </a:lnTo>
                  <a:lnTo>
                    <a:pt x="2039" y="765"/>
                  </a:lnTo>
                  <a:lnTo>
                    <a:pt x="2042" y="782"/>
                  </a:lnTo>
                  <a:lnTo>
                    <a:pt x="2057" y="799"/>
                  </a:lnTo>
                  <a:lnTo>
                    <a:pt x="2067" y="811"/>
                  </a:lnTo>
                  <a:lnTo>
                    <a:pt x="2068" y="825"/>
                  </a:lnTo>
                  <a:lnTo>
                    <a:pt x="2073" y="839"/>
                  </a:lnTo>
                  <a:lnTo>
                    <a:pt x="2074" y="842"/>
                  </a:lnTo>
                  <a:lnTo>
                    <a:pt x="2078" y="862"/>
                  </a:lnTo>
                  <a:lnTo>
                    <a:pt x="2081" y="877"/>
                  </a:lnTo>
                  <a:lnTo>
                    <a:pt x="2087" y="886"/>
                  </a:lnTo>
                  <a:lnTo>
                    <a:pt x="2090" y="901"/>
                  </a:lnTo>
                  <a:lnTo>
                    <a:pt x="2098" y="905"/>
                  </a:lnTo>
                  <a:lnTo>
                    <a:pt x="2106" y="910"/>
                  </a:lnTo>
                  <a:lnTo>
                    <a:pt x="2121" y="91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9" name="Freeform 69">
              <a:hlinkClick r:id="" action="ppaction://noaction"/>
              <a:extLst>
                <a:ext uri="{FF2B5EF4-FFF2-40B4-BE49-F238E27FC236}">
                  <a16:creationId xmlns:a16="http://schemas.microsoft.com/office/drawing/2014/main" xmlns="" id="{12D54B4C-DC24-4D3F-A821-B5894178E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087" y="5157299"/>
              <a:ext cx="465773" cy="514350"/>
            </a:xfrm>
            <a:custGeom>
              <a:avLst/>
              <a:gdLst/>
              <a:ahLst/>
              <a:cxnLst>
                <a:cxn ang="0">
                  <a:pos x="963" y="689"/>
                </a:cxn>
                <a:cxn ang="0">
                  <a:pos x="963" y="723"/>
                </a:cxn>
                <a:cxn ang="0">
                  <a:pos x="963" y="760"/>
                </a:cxn>
                <a:cxn ang="0">
                  <a:pos x="934" y="793"/>
                </a:cxn>
                <a:cxn ang="0">
                  <a:pos x="893" y="792"/>
                </a:cxn>
                <a:cxn ang="0">
                  <a:pos x="859" y="776"/>
                </a:cxn>
                <a:cxn ang="0">
                  <a:pos x="841" y="730"/>
                </a:cxn>
                <a:cxn ang="0">
                  <a:pos x="796" y="698"/>
                </a:cxn>
                <a:cxn ang="0">
                  <a:pos x="800" y="660"/>
                </a:cxn>
                <a:cxn ang="0">
                  <a:pos x="796" y="632"/>
                </a:cxn>
                <a:cxn ang="0">
                  <a:pos x="792" y="596"/>
                </a:cxn>
                <a:cxn ang="0">
                  <a:pos x="776" y="546"/>
                </a:cxn>
                <a:cxn ang="0">
                  <a:pos x="747" y="509"/>
                </a:cxn>
                <a:cxn ang="0">
                  <a:pos x="721" y="469"/>
                </a:cxn>
                <a:cxn ang="0">
                  <a:pos x="707" y="435"/>
                </a:cxn>
                <a:cxn ang="0">
                  <a:pos x="695" y="438"/>
                </a:cxn>
                <a:cxn ang="0">
                  <a:pos x="678" y="467"/>
                </a:cxn>
                <a:cxn ang="0">
                  <a:pos x="661" y="481"/>
                </a:cxn>
                <a:cxn ang="0">
                  <a:pos x="657" y="509"/>
                </a:cxn>
                <a:cxn ang="0">
                  <a:pos x="648" y="529"/>
                </a:cxn>
                <a:cxn ang="0">
                  <a:pos x="614" y="553"/>
                </a:cxn>
                <a:cxn ang="0">
                  <a:pos x="588" y="559"/>
                </a:cxn>
                <a:cxn ang="0">
                  <a:pos x="592" y="596"/>
                </a:cxn>
                <a:cxn ang="0">
                  <a:pos x="599" y="629"/>
                </a:cxn>
                <a:cxn ang="0">
                  <a:pos x="612" y="664"/>
                </a:cxn>
                <a:cxn ang="0">
                  <a:pos x="623" y="716"/>
                </a:cxn>
                <a:cxn ang="0">
                  <a:pos x="619" y="764"/>
                </a:cxn>
                <a:cxn ang="0">
                  <a:pos x="572" y="800"/>
                </a:cxn>
                <a:cxn ang="0">
                  <a:pos x="527" y="861"/>
                </a:cxn>
                <a:cxn ang="0">
                  <a:pos x="502" y="914"/>
                </a:cxn>
                <a:cxn ang="0">
                  <a:pos x="380" y="902"/>
                </a:cxn>
                <a:cxn ang="0">
                  <a:pos x="325" y="986"/>
                </a:cxn>
                <a:cxn ang="0">
                  <a:pos x="252" y="989"/>
                </a:cxn>
                <a:cxn ang="0">
                  <a:pos x="156" y="1041"/>
                </a:cxn>
                <a:cxn ang="0">
                  <a:pos x="80" y="1077"/>
                </a:cxn>
                <a:cxn ang="0">
                  <a:pos x="48" y="980"/>
                </a:cxn>
                <a:cxn ang="0">
                  <a:pos x="0" y="876"/>
                </a:cxn>
                <a:cxn ang="0">
                  <a:pos x="63" y="716"/>
                </a:cxn>
                <a:cxn ang="0">
                  <a:pos x="96" y="588"/>
                </a:cxn>
                <a:cxn ang="0">
                  <a:pos x="104" y="487"/>
                </a:cxn>
                <a:cxn ang="0">
                  <a:pos x="115" y="349"/>
                </a:cxn>
                <a:cxn ang="0">
                  <a:pos x="183" y="183"/>
                </a:cxn>
                <a:cxn ang="0">
                  <a:pos x="197" y="114"/>
                </a:cxn>
                <a:cxn ang="0">
                  <a:pos x="284" y="62"/>
                </a:cxn>
                <a:cxn ang="0">
                  <a:pos x="306" y="27"/>
                </a:cxn>
                <a:cxn ang="0">
                  <a:pos x="409" y="80"/>
                </a:cxn>
                <a:cxn ang="0">
                  <a:pos x="510" y="114"/>
                </a:cxn>
                <a:cxn ang="0">
                  <a:pos x="558" y="246"/>
                </a:cxn>
                <a:cxn ang="0">
                  <a:pos x="643" y="242"/>
                </a:cxn>
                <a:cxn ang="0">
                  <a:pos x="693" y="175"/>
                </a:cxn>
                <a:cxn ang="0">
                  <a:pos x="773" y="173"/>
                </a:cxn>
                <a:cxn ang="0">
                  <a:pos x="776" y="245"/>
                </a:cxn>
                <a:cxn ang="0">
                  <a:pos x="813" y="267"/>
                </a:cxn>
                <a:cxn ang="0">
                  <a:pos x="920" y="253"/>
                </a:cxn>
                <a:cxn ang="0">
                  <a:pos x="966" y="307"/>
                </a:cxn>
                <a:cxn ang="0">
                  <a:pos x="969" y="373"/>
                </a:cxn>
                <a:cxn ang="0">
                  <a:pos x="929" y="414"/>
                </a:cxn>
                <a:cxn ang="0">
                  <a:pos x="939" y="439"/>
                </a:cxn>
                <a:cxn ang="0">
                  <a:pos x="958" y="485"/>
                </a:cxn>
                <a:cxn ang="0">
                  <a:pos x="965" y="550"/>
                </a:cxn>
                <a:cxn ang="0">
                  <a:pos x="969" y="599"/>
                </a:cxn>
                <a:cxn ang="0">
                  <a:pos x="962" y="636"/>
                </a:cxn>
              </a:cxnLst>
              <a:rect l="0" t="0" r="r" b="b"/>
              <a:pathLst>
                <a:path w="980" h="1082">
                  <a:moveTo>
                    <a:pt x="958" y="656"/>
                  </a:moveTo>
                  <a:lnTo>
                    <a:pt x="958" y="667"/>
                  </a:lnTo>
                  <a:lnTo>
                    <a:pt x="959" y="670"/>
                  </a:lnTo>
                  <a:lnTo>
                    <a:pt x="959" y="674"/>
                  </a:lnTo>
                  <a:lnTo>
                    <a:pt x="960" y="678"/>
                  </a:lnTo>
                  <a:lnTo>
                    <a:pt x="960" y="681"/>
                  </a:lnTo>
                  <a:lnTo>
                    <a:pt x="962" y="685"/>
                  </a:lnTo>
                  <a:lnTo>
                    <a:pt x="963" y="689"/>
                  </a:lnTo>
                  <a:lnTo>
                    <a:pt x="965" y="692"/>
                  </a:lnTo>
                  <a:lnTo>
                    <a:pt x="966" y="695"/>
                  </a:lnTo>
                  <a:lnTo>
                    <a:pt x="966" y="701"/>
                  </a:lnTo>
                  <a:lnTo>
                    <a:pt x="966" y="702"/>
                  </a:lnTo>
                  <a:lnTo>
                    <a:pt x="966" y="709"/>
                  </a:lnTo>
                  <a:lnTo>
                    <a:pt x="965" y="716"/>
                  </a:lnTo>
                  <a:lnTo>
                    <a:pt x="965" y="719"/>
                  </a:lnTo>
                  <a:lnTo>
                    <a:pt x="963" y="723"/>
                  </a:lnTo>
                  <a:lnTo>
                    <a:pt x="965" y="726"/>
                  </a:lnTo>
                  <a:lnTo>
                    <a:pt x="962" y="733"/>
                  </a:lnTo>
                  <a:lnTo>
                    <a:pt x="962" y="737"/>
                  </a:lnTo>
                  <a:lnTo>
                    <a:pt x="963" y="743"/>
                  </a:lnTo>
                  <a:lnTo>
                    <a:pt x="962" y="747"/>
                  </a:lnTo>
                  <a:lnTo>
                    <a:pt x="962" y="751"/>
                  </a:lnTo>
                  <a:lnTo>
                    <a:pt x="962" y="754"/>
                  </a:lnTo>
                  <a:lnTo>
                    <a:pt x="963" y="760"/>
                  </a:lnTo>
                  <a:lnTo>
                    <a:pt x="960" y="755"/>
                  </a:lnTo>
                  <a:lnTo>
                    <a:pt x="956" y="761"/>
                  </a:lnTo>
                  <a:lnTo>
                    <a:pt x="953" y="768"/>
                  </a:lnTo>
                  <a:lnTo>
                    <a:pt x="952" y="772"/>
                  </a:lnTo>
                  <a:lnTo>
                    <a:pt x="948" y="778"/>
                  </a:lnTo>
                  <a:lnTo>
                    <a:pt x="945" y="785"/>
                  </a:lnTo>
                  <a:lnTo>
                    <a:pt x="941" y="789"/>
                  </a:lnTo>
                  <a:lnTo>
                    <a:pt x="934" y="793"/>
                  </a:lnTo>
                  <a:lnTo>
                    <a:pt x="925" y="793"/>
                  </a:lnTo>
                  <a:lnTo>
                    <a:pt x="918" y="793"/>
                  </a:lnTo>
                  <a:lnTo>
                    <a:pt x="913" y="792"/>
                  </a:lnTo>
                  <a:lnTo>
                    <a:pt x="908" y="792"/>
                  </a:lnTo>
                  <a:lnTo>
                    <a:pt x="904" y="792"/>
                  </a:lnTo>
                  <a:lnTo>
                    <a:pt x="901" y="792"/>
                  </a:lnTo>
                  <a:lnTo>
                    <a:pt x="896" y="792"/>
                  </a:lnTo>
                  <a:lnTo>
                    <a:pt x="893" y="792"/>
                  </a:lnTo>
                  <a:lnTo>
                    <a:pt x="889" y="792"/>
                  </a:lnTo>
                  <a:lnTo>
                    <a:pt x="880" y="791"/>
                  </a:lnTo>
                  <a:lnTo>
                    <a:pt x="873" y="789"/>
                  </a:lnTo>
                  <a:lnTo>
                    <a:pt x="869" y="788"/>
                  </a:lnTo>
                  <a:lnTo>
                    <a:pt x="868" y="786"/>
                  </a:lnTo>
                  <a:lnTo>
                    <a:pt x="863" y="783"/>
                  </a:lnTo>
                  <a:lnTo>
                    <a:pt x="862" y="779"/>
                  </a:lnTo>
                  <a:lnTo>
                    <a:pt x="859" y="776"/>
                  </a:lnTo>
                  <a:lnTo>
                    <a:pt x="858" y="768"/>
                  </a:lnTo>
                  <a:lnTo>
                    <a:pt x="858" y="757"/>
                  </a:lnTo>
                  <a:lnTo>
                    <a:pt x="856" y="753"/>
                  </a:lnTo>
                  <a:lnTo>
                    <a:pt x="851" y="748"/>
                  </a:lnTo>
                  <a:lnTo>
                    <a:pt x="848" y="743"/>
                  </a:lnTo>
                  <a:lnTo>
                    <a:pt x="845" y="736"/>
                  </a:lnTo>
                  <a:lnTo>
                    <a:pt x="844" y="734"/>
                  </a:lnTo>
                  <a:lnTo>
                    <a:pt x="841" y="730"/>
                  </a:lnTo>
                  <a:lnTo>
                    <a:pt x="834" y="729"/>
                  </a:lnTo>
                  <a:lnTo>
                    <a:pt x="825" y="729"/>
                  </a:lnTo>
                  <a:lnTo>
                    <a:pt x="816" y="726"/>
                  </a:lnTo>
                  <a:lnTo>
                    <a:pt x="801" y="723"/>
                  </a:lnTo>
                  <a:lnTo>
                    <a:pt x="800" y="717"/>
                  </a:lnTo>
                  <a:lnTo>
                    <a:pt x="800" y="712"/>
                  </a:lnTo>
                  <a:lnTo>
                    <a:pt x="797" y="705"/>
                  </a:lnTo>
                  <a:lnTo>
                    <a:pt x="796" y="698"/>
                  </a:lnTo>
                  <a:lnTo>
                    <a:pt x="799" y="691"/>
                  </a:lnTo>
                  <a:lnTo>
                    <a:pt x="799" y="684"/>
                  </a:lnTo>
                  <a:lnTo>
                    <a:pt x="803" y="681"/>
                  </a:lnTo>
                  <a:lnTo>
                    <a:pt x="806" y="677"/>
                  </a:lnTo>
                  <a:lnTo>
                    <a:pt x="801" y="671"/>
                  </a:lnTo>
                  <a:lnTo>
                    <a:pt x="801" y="668"/>
                  </a:lnTo>
                  <a:lnTo>
                    <a:pt x="801" y="665"/>
                  </a:lnTo>
                  <a:lnTo>
                    <a:pt x="800" y="660"/>
                  </a:lnTo>
                  <a:lnTo>
                    <a:pt x="800" y="656"/>
                  </a:lnTo>
                  <a:lnTo>
                    <a:pt x="797" y="653"/>
                  </a:lnTo>
                  <a:lnTo>
                    <a:pt x="794" y="651"/>
                  </a:lnTo>
                  <a:lnTo>
                    <a:pt x="793" y="649"/>
                  </a:lnTo>
                  <a:lnTo>
                    <a:pt x="792" y="643"/>
                  </a:lnTo>
                  <a:lnTo>
                    <a:pt x="793" y="636"/>
                  </a:lnTo>
                  <a:lnTo>
                    <a:pt x="794" y="634"/>
                  </a:lnTo>
                  <a:lnTo>
                    <a:pt x="796" y="632"/>
                  </a:lnTo>
                  <a:lnTo>
                    <a:pt x="801" y="627"/>
                  </a:lnTo>
                  <a:lnTo>
                    <a:pt x="804" y="626"/>
                  </a:lnTo>
                  <a:lnTo>
                    <a:pt x="807" y="625"/>
                  </a:lnTo>
                  <a:lnTo>
                    <a:pt x="807" y="620"/>
                  </a:lnTo>
                  <a:lnTo>
                    <a:pt x="804" y="619"/>
                  </a:lnTo>
                  <a:lnTo>
                    <a:pt x="799" y="613"/>
                  </a:lnTo>
                  <a:lnTo>
                    <a:pt x="792" y="604"/>
                  </a:lnTo>
                  <a:lnTo>
                    <a:pt x="792" y="596"/>
                  </a:lnTo>
                  <a:lnTo>
                    <a:pt x="792" y="591"/>
                  </a:lnTo>
                  <a:lnTo>
                    <a:pt x="792" y="580"/>
                  </a:lnTo>
                  <a:lnTo>
                    <a:pt x="793" y="568"/>
                  </a:lnTo>
                  <a:lnTo>
                    <a:pt x="792" y="561"/>
                  </a:lnTo>
                  <a:lnTo>
                    <a:pt x="787" y="557"/>
                  </a:lnTo>
                  <a:lnTo>
                    <a:pt x="785" y="554"/>
                  </a:lnTo>
                  <a:lnTo>
                    <a:pt x="780" y="547"/>
                  </a:lnTo>
                  <a:lnTo>
                    <a:pt x="776" y="546"/>
                  </a:lnTo>
                  <a:lnTo>
                    <a:pt x="773" y="543"/>
                  </a:lnTo>
                  <a:lnTo>
                    <a:pt x="766" y="540"/>
                  </a:lnTo>
                  <a:lnTo>
                    <a:pt x="759" y="533"/>
                  </a:lnTo>
                  <a:lnTo>
                    <a:pt x="755" y="532"/>
                  </a:lnTo>
                  <a:lnTo>
                    <a:pt x="749" y="528"/>
                  </a:lnTo>
                  <a:lnTo>
                    <a:pt x="748" y="523"/>
                  </a:lnTo>
                  <a:lnTo>
                    <a:pt x="747" y="516"/>
                  </a:lnTo>
                  <a:lnTo>
                    <a:pt x="747" y="509"/>
                  </a:lnTo>
                  <a:lnTo>
                    <a:pt x="748" y="504"/>
                  </a:lnTo>
                  <a:lnTo>
                    <a:pt x="749" y="497"/>
                  </a:lnTo>
                  <a:lnTo>
                    <a:pt x="748" y="492"/>
                  </a:lnTo>
                  <a:lnTo>
                    <a:pt x="741" y="483"/>
                  </a:lnTo>
                  <a:lnTo>
                    <a:pt x="735" y="473"/>
                  </a:lnTo>
                  <a:lnTo>
                    <a:pt x="731" y="471"/>
                  </a:lnTo>
                  <a:lnTo>
                    <a:pt x="726" y="470"/>
                  </a:lnTo>
                  <a:lnTo>
                    <a:pt x="721" y="469"/>
                  </a:lnTo>
                  <a:lnTo>
                    <a:pt x="717" y="467"/>
                  </a:lnTo>
                  <a:lnTo>
                    <a:pt x="716" y="463"/>
                  </a:lnTo>
                  <a:lnTo>
                    <a:pt x="711" y="462"/>
                  </a:lnTo>
                  <a:lnTo>
                    <a:pt x="707" y="456"/>
                  </a:lnTo>
                  <a:lnTo>
                    <a:pt x="707" y="453"/>
                  </a:lnTo>
                  <a:lnTo>
                    <a:pt x="709" y="449"/>
                  </a:lnTo>
                  <a:lnTo>
                    <a:pt x="707" y="442"/>
                  </a:lnTo>
                  <a:lnTo>
                    <a:pt x="707" y="435"/>
                  </a:lnTo>
                  <a:lnTo>
                    <a:pt x="710" y="429"/>
                  </a:lnTo>
                  <a:lnTo>
                    <a:pt x="707" y="424"/>
                  </a:lnTo>
                  <a:lnTo>
                    <a:pt x="704" y="419"/>
                  </a:lnTo>
                  <a:lnTo>
                    <a:pt x="700" y="421"/>
                  </a:lnTo>
                  <a:lnTo>
                    <a:pt x="699" y="425"/>
                  </a:lnTo>
                  <a:lnTo>
                    <a:pt x="699" y="428"/>
                  </a:lnTo>
                  <a:lnTo>
                    <a:pt x="696" y="432"/>
                  </a:lnTo>
                  <a:lnTo>
                    <a:pt x="695" y="438"/>
                  </a:lnTo>
                  <a:lnTo>
                    <a:pt x="689" y="440"/>
                  </a:lnTo>
                  <a:lnTo>
                    <a:pt x="685" y="443"/>
                  </a:lnTo>
                  <a:lnTo>
                    <a:pt x="682" y="446"/>
                  </a:lnTo>
                  <a:lnTo>
                    <a:pt x="683" y="449"/>
                  </a:lnTo>
                  <a:lnTo>
                    <a:pt x="685" y="453"/>
                  </a:lnTo>
                  <a:lnTo>
                    <a:pt x="683" y="457"/>
                  </a:lnTo>
                  <a:lnTo>
                    <a:pt x="681" y="463"/>
                  </a:lnTo>
                  <a:lnTo>
                    <a:pt x="678" y="467"/>
                  </a:lnTo>
                  <a:lnTo>
                    <a:pt x="676" y="470"/>
                  </a:lnTo>
                  <a:lnTo>
                    <a:pt x="681" y="471"/>
                  </a:lnTo>
                  <a:lnTo>
                    <a:pt x="682" y="474"/>
                  </a:lnTo>
                  <a:lnTo>
                    <a:pt x="682" y="484"/>
                  </a:lnTo>
                  <a:lnTo>
                    <a:pt x="679" y="484"/>
                  </a:lnTo>
                  <a:lnTo>
                    <a:pt x="673" y="483"/>
                  </a:lnTo>
                  <a:lnTo>
                    <a:pt x="669" y="481"/>
                  </a:lnTo>
                  <a:lnTo>
                    <a:pt x="661" y="481"/>
                  </a:lnTo>
                  <a:lnTo>
                    <a:pt x="655" y="481"/>
                  </a:lnTo>
                  <a:lnTo>
                    <a:pt x="655" y="483"/>
                  </a:lnTo>
                  <a:lnTo>
                    <a:pt x="655" y="487"/>
                  </a:lnTo>
                  <a:lnTo>
                    <a:pt x="654" y="494"/>
                  </a:lnTo>
                  <a:lnTo>
                    <a:pt x="658" y="494"/>
                  </a:lnTo>
                  <a:lnTo>
                    <a:pt x="659" y="504"/>
                  </a:lnTo>
                  <a:lnTo>
                    <a:pt x="658" y="507"/>
                  </a:lnTo>
                  <a:lnTo>
                    <a:pt x="657" y="509"/>
                  </a:lnTo>
                  <a:lnTo>
                    <a:pt x="651" y="509"/>
                  </a:lnTo>
                  <a:lnTo>
                    <a:pt x="648" y="509"/>
                  </a:lnTo>
                  <a:lnTo>
                    <a:pt x="644" y="511"/>
                  </a:lnTo>
                  <a:lnTo>
                    <a:pt x="648" y="514"/>
                  </a:lnTo>
                  <a:lnTo>
                    <a:pt x="651" y="516"/>
                  </a:lnTo>
                  <a:lnTo>
                    <a:pt x="652" y="521"/>
                  </a:lnTo>
                  <a:lnTo>
                    <a:pt x="650" y="525"/>
                  </a:lnTo>
                  <a:lnTo>
                    <a:pt x="648" y="529"/>
                  </a:lnTo>
                  <a:lnTo>
                    <a:pt x="644" y="528"/>
                  </a:lnTo>
                  <a:lnTo>
                    <a:pt x="638" y="529"/>
                  </a:lnTo>
                  <a:lnTo>
                    <a:pt x="636" y="530"/>
                  </a:lnTo>
                  <a:lnTo>
                    <a:pt x="633" y="535"/>
                  </a:lnTo>
                  <a:lnTo>
                    <a:pt x="630" y="536"/>
                  </a:lnTo>
                  <a:lnTo>
                    <a:pt x="624" y="540"/>
                  </a:lnTo>
                  <a:lnTo>
                    <a:pt x="620" y="547"/>
                  </a:lnTo>
                  <a:lnTo>
                    <a:pt x="614" y="553"/>
                  </a:lnTo>
                  <a:lnTo>
                    <a:pt x="613" y="549"/>
                  </a:lnTo>
                  <a:lnTo>
                    <a:pt x="609" y="546"/>
                  </a:lnTo>
                  <a:lnTo>
                    <a:pt x="605" y="549"/>
                  </a:lnTo>
                  <a:lnTo>
                    <a:pt x="603" y="551"/>
                  </a:lnTo>
                  <a:lnTo>
                    <a:pt x="603" y="556"/>
                  </a:lnTo>
                  <a:lnTo>
                    <a:pt x="598" y="557"/>
                  </a:lnTo>
                  <a:lnTo>
                    <a:pt x="592" y="561"/>
                  </a:lnTo>
                  <a:lnTo>
                    <a:pt x="588" y="559"/>
                  </a:lnTo>
                  <a:lnTo>
                    <a:pt x="588" y="563"/>
                  </a:lnTo>
                  <a:lnTo>
                    <a:pt x="589" y="570"/>
                  </a:lnTo>
                  <a:lnTo>
                    <a:pt x="591" y="573"/>
                  </a:lnTo>
                  <a:lnTo>
                    <a:pt x="586" y="577"/>
                  </a:lnTo>
                  <a:lnTo>
                    <a:pt x="589" y="582"/>
                  </a:lnTo>
                  <a:lnTo>
                    <a:pt x="589" y="584"/>
                  </a:lnTo>
                  <a:lnTo>
                    <a:pt x="592" y="591"/>
                  </a:lnTo>
                  <a:lnTo>
                    <a:pt x="592" y="596"/>
                  </a:lnTo>
                  <a:lnTo>
                    <a:pt x="591" y="602"/>
                  </a:lnTo>
                  <a:lnTo>
                    <a:pt x="589" y="609"/>
                  </a:lnTo>
                  <a:lnTo>
                    <a:pt x="591" y="612"/>
                  </a:lnTo>
                  <a:lnTo>
                    <a:pt x="595" y="616"/>
                  </a:lnTo>
                  <a:lnTo>
                    <a:pt x="592" y="622"/>
                  </a:lnTo>
                  <a:lnTo>
                    <a:pt x="589" y="625"/>
                  </a:lnTo>
                  <a:lnTo>
                    <a:pt x="595" y="626"/>
                  </a:lnTo>
                  <a:lnTo>
                    <a:pt x="599" y="629"/>
                  </a:lnTo>
                  <a:lnTo>
                    <a:pt x="605" y="633"/>
                  </a:lnTo>
                  <a:lnTo>
                    <a:pt x="609" y="634"/>
                  </a:lnTo>
                  <a:lnTo>
                    <a:pt x="612" y="639"/>
                  </a:lnTo>
                  <a:lnTo>
                    <a:pt x="612" y="641"/>
                  </a:lnTo>
                  <a:lnTo>
                    <a:pt x="613" y="650"/>
                  </a:lnTo>
                  <a:lnTo>
                    <a:pt x="609" y="650"/>
                  </a:lnTo>
                  <a:lnTo>
                    <a:pt x="610" y="657"/>
                  </a:lnTo>
                  <a:lnTo>
                    <a:pt x="612" y="664"/>
                  </a:lnTo>
                  <a:lnTo>
                    <a:pt x="614" y="674"/>
                  </a:lnTo>
                  <a:lnTo>
                    <a:pt x="616" y="675"/>
                  </a:lnTo>
                  <a:lnTo>
                    <a:pt x="617" y="682"/>
                  </a:lnTo>
                  <a:lnTo>
                    <a:pt x="626" y="686"/>
                  </a:lnTo>
                  <a:lnTo>
                    <a:pt x="623" y="698"/>
                  </a:lnTo>
                  <a:lnTo>
                    <a:pt x="626" y="703"/>
                  </a:lnTo>
                  <a:lnTo>
                    <a:pt x="627" y="713"/>
                  </a:lnTo>
                  <a:lnTo>
                    <a:pt x="623" y="716"/>
                  </a:lnTo>
                  <a:lnTo>
                    <a:pt x="623" y="719"/>
                  </a:lnTo>
                  <a:lnTo>
                    <a:pt x="623" y="724"/>
                  </a:lnTo>
                  <a:lnTo>
                    <a:pt x="623" y="731"/>
                  </a:lnTo>
                  <a:lnTo>
                    <a:pt x="620" y="739"/>
                  </a:lnTo>
                  <a:lnTo>
                    <a:pt x="619" y="743"/>
                  </a:lnTo>
                  <a:lnTo>
                    <a:pt x="619" y="751"/>
                  </a:lnTo>
                  <a:lnTo>
                    <a:pt x="620" y="757"/>
                  </a:lnTo>
                  <a:lnTo>
                    <a:pt x="619" y="764"/>
                  </a:lnTo>
                  <a:lnTo>
                    <a:pt x="613" y="767"/>
                  </a:lnTo>
                  <a:lnTo>
                    <a:pt x="607" y="769"/>
                  </a:lnTo>
                  <a:lnTo>
                    <a:pt x="600" y="774"/>
                  </a:lnTo>
                  <a:lnTo>
                    <a:pt x="593" y="782"/>
                  </a:lnTo>
                  <a:lnTo>
                    <a:pt x="588" y="789"/>
                  </a:lnTo>
                  <a:lnTo>
                    <a:pt x="583" y="792"/>
                  </a:lnTo>
                  <a:lnTo>
                    <a:pt x="576" y="796"/>
                  </a:lnTo>
                  <a:lnTo>
                    <a:pt x="572" y="800"/>
                  </a:lnTo>
                  <a:lnTo>
                    <a:pt x="565" y="806"/>
                  </a:lnTo>
                  <a:lnTo>
                    <a:pt x="560" y="814"/>
                  </a:lnTo>
                  <a:lnTo>
                    <a:pt x="561" y="820"/>
                  </a:lnTo>
                  <a:lnTo>
                    <a:pt x="558" y="823"/>
                  </a:lnTo>
                  <a:lnTo>
                    <a:pt x="551" y="831"/>
                  </a:lnTo>
                  <a:lnTo>
                    <a:pt x="543" y="843"/>
                  </a:lnTo>
                  <a:lnTo>
                    <a:pt x="531" y="857"/>
                  </a:lnTo>
                  <a:lnTo>
                    <a:pt x="527" y="861"/>
                  </a:lnTo>
                  <a:lnTo>
                    <a:pt x="527" y="868"/>
                  </a:lnTo>
                  <a:lnTo>
                    <a:pt x="527" y="872"/>
                  </a:lnTo>
                  <a:lnTo>
                    <a:pt x="524" y="879"/>
                  </a:lnTo>
                  <a:lnTo>
                    <a:pt x="520" y="886"/>
                  </a:lnTo>
                  <a:lnTo>
                    <a:pt x="513" y="897"/>
                  </a:lnTo>
                  <a:lnTo>
                    <a:pt x="506" y="902"/>
                  </a:lnTo>
                  <a:lnTo>
                    <a:pt x="502" y="909"/>
                  </a:lnTo>
                  <a:lnTo>
                    <a:pt x="502" y="914"/>
                  </a:lnTo>
                  <a:lnTo>
                    <a:pt x="486" y="910"/>
                  </a:lnTo>
                  <a:lnTo>
                    <a:pt x="474" y="909"/>
                  </a:lnTo>
                  <a:lnTo>
                    <a:pt x="451" y="906"/>
                  </a:lnTo>
                  <a:lnTo>
                    <a:pt x="446" y="906"/>
                  </a:lnTo>
                  <a:lnTo>
                    <a:pt x="422" y="906"/>
                  </a:lnTo>
                  <a:lnTo>
                    <a:pt x="406" y="899"/>
                  </a:lnTo>
                  <a:lnTo>
                    <a:pt x="389" y="897"/>
                  </a:lnTo>
                  <a:lnTo>
                    <a:pt x="380" y="902"/>
                  </a:lnTo>
                  <a:lnTo>
                    <a:pt x="370" y="906"/>
                  </a:lnTo>
                  <a:lnTo>
                    <a:pt x="367" y="911"/>
                  </a:lnTo>
                  <a:lnTo>
                    <a:pt x="350" y="940"/>
                  </a:lnTo>
                  <a:lnTo>
                    <a:pt x="346" y="951"/>
                  </a:lnTo>
                  <a:lnTo>
                    <a:pt x="337" y="968"/>
                  </a:lnTo>
                  <a:lnTo>
                    <a:pt x="333" y="975"/>
                  </a:lnTo>
                  <a:lnTo>
                    <a:pt x="326" y="985"/>
                  </a:lnTo>
                  <a:lnTo>
                    <a:pt x="325" y="986"/>
                  </a:lnTo>
                  <a:lnTo>
                    <a:pt x="316" y="987"/>
                  </a:lnTo>
                  <a:lnTo>
                    <a:pt x="308" y="989"/>
                  </a:lnTo>
                  <a:lnTo>
                    <a:pt x="302" y="989"/>
                  </a:lnTo>
                  <a:lnTo>
                    <a:pt x="295" y="987"/>
                  </a:lnTo>
                  <a:lnTo>
                    <a:pt x="288" y="986"/>
                  </a:lnTo>
                  <a:lnTo>
                    <a:pt x="274" y="986"/>
                  </a:lnTo>
                  <a:lnTo>
                    <a:pt x="256" y="987"/>
                  </a:lnTo>
                  <a:lnTo>
                    <a:pt x="252" y="989"/>
                  </a:lnTo>
                  <a:lnTo>
                    <a:pt x="240" y="990"/>
                  </a:lnTo>
                  <a:lnTo>
                    <a:pt x="232" y="989"/>
                  </a:lnTo>
                  <a:lnTo>
                    <a:pt x="193" y="985"/>
                  </a:lnTo>
                  <a:lnTo>
                    <a:pt x="188" y="985"/>
                  </a:lnTo>
                  <a:lnTo>
                    <a:pt x="183" y="994"/>
                  </a:lnTo>
                  <a:lnTo>
                    <a:pt x="171" y="1007"/>
                  </a:lnTo>
                  <a:lnTo>
                    <a:pt x="163" y="1021"/>
                  </a:lnTo>
                  <a:lnTo>
                    <a:pt x="156" y="1041"/>
                  </a:lnTo>
                  <a:lnTo>
                    <a:pt x="145" y="1058"/>
                  </a:lnTo>
                  <a:lnTo>
                    <a:pt x="138" y="1070"/>
                  </a:lnTo>
                  <a:lnTo>
                    <a:pt x="128" y="1076"/>
                  </a:lnTo>
                  <a:lnTo>
                    <a:pt x="122" y="1079"/>
                  </a:lnTo>
                  <a:lnTo>
                    <a:pt x="117" y="1080"/>
                  </a:lnTo>
                  <a:lnTo>
                    <a:pt x="100" y="1082"/>
                  </a:lnTo>
                  <a:lnTo>
                    <a:pt x="90" y="1079"/>
                  </a:lnTo>
                  <a:lnTo>
                    <a:pt x="80" y="1077"/>
                  </a:lnTo>
                  <a:lnTo>
                    <a:pt x="73" y="1076"/>
                  </a:lnTo>
                  <a:lnTo>
                    <a:pt x="63" y="1072"/>
                  </a:lnTo>
                  <a:lnTo>
                    <a:pt x="58" y="1068"/>
                  </a:lnTo>
                  <a:lnTo>
                    <a:pt x="56" y="1058"/>
                  </a:lnTo>
                  <a:lnTo>
                    <a:pt x="52" y="1042"/>
                  </a:lnTo>
                  <a:lnTo>
                    <a:pt x="52" y="1023"/>
                  </a:lnTo>
                  <a:lnTo>
                    <a:pt x="51" y="1007"/>
                  </a:lnTo>
                  <a:lnTo>
                    <a:pt x="48" y="980"/>
                  </a:lnTo>
                  <a:lnTo>
                    <a:pt x="45" y="975"/>
                  </a:lnTo>
                  <a:lnTo>
                    <a:pt x="41" y="963"/>
                  </a:lnTo>
                  <a:lnTo>
                    <a:pt x="32" y="954"/>
                  </a:lnTo>
                  <a:lnTo>
                    <a:pt x="22" y="937"/>
                  </a:lnTo>
                  <a:lnTo>
                    <a:pt x="13" y="918"/>
                  </a:lnTo>
                  <a:lnTo>
                    <a:pt x="8" y="896"/>
                  </a:lnTo>
                  <a:lnTo>
                    <a:pt x="1" y="882"/>
                  </a:lnTo>
                  <a:lnTo>
                    <a:pt x="0" y="876"/>
                  </a:lnTo>
                  <a:lnTo>
                    <a:pt x="7" y="848"/>
                  </a:lnTo>
                  <a:lnTo>
                    <a:pt x="21" y="802"/>
                  </a:lnTo>
                  <a:lnTo>
                    <a:pt x="32" y="778"/>
                  </a:lnTo>
                  <a:lnTo>
                    <a:pt x="35" y="771"/>
                  </a:lnTo>
                  <a:lnTo>
                    <a:pt x="55" y="751"/>
                  </a:lnTo>
                  <a:lnTo>
                    <a:pt x="58" y="750"/>
                  </a:lnTo>
                  <a:lnTo>
                    <a:pt x="59" y="734"/>
                  </a:lnTo>
                  <a:lnTo>
                    <a:pt x="63" y="716"/>
                  </a:lnTo>
                  <a:lnTo>
                    <a:pt x="65" y="712"/>
                  </a:lnTo>
                  <a:lnTo>
                    <a:pt x="67" y="705"/>
                  </a:lnTo>
                  <a:lnTo>
                    <a:pt x="80" y="679"/>
                  </a:lnTo>
                  <a:lnTo>
                    <a:pt x="93" y="641"/>
                  </a:lnTo>
                  <a:lnTo>
                    <a:pt x="93" y="633"/>
                  </a:lnTo>
                  <a:lnTo>
                    <a:pt x="96" y="615"/>
                  </a:lnTo>
                  <a:lnTo>
                    <a:pt x="96" y="598"/>
                  </a:lnTo>
                  <a:lnTo>
                    <a:pt x="96" y="588"/>
                  </a:lnTo>
                  <a:lnTo>
                    <a:pt x="103" y="560"/>
                  </a:lnTo>
                  <a:lnTo>
                    <a:pt x="105" y="549"/>
                  </a:lnTo>
                  <a:lnTo>
                    <a:pt x="108" y="542"/>
                  </a:lnTo>
                  <a:lnTo>
                    <a:pt x="107" y="535"/>
                  </a:lnTo>
                  <a:lnTo>
                    <a:pt x="107" y="525"/>
                  </a:lnTo>
                  <a:lnTo>
                    <a:pt x="108" y="521"/>
                  </a:lnTo>
                  <a:lnTo>
                    <a:pt x="105" y="494"/>
                  </a:lnTo>
                  <a:lnTo>
                    <a:pt x="104" y="487"/>
                  </a:lnTo>
                  <a:lnTo>
                    <a:pt x="104" y="473"/>
                  </a:lnTo>
                  <a:lnTo>
                    <a:pt x="108" y="454"/>
                  </a:lnTo>
                  <a:lnTo>
                    <a:pt x="110" y="452"/>
                  </a:lnTo>
                  <a:lnTo>
                    <a:pt x="110" y="425"/>
                  </a:lnTo>
                  <a:lnTo>
                    <a:pt x="111" y="404"/>
                  </a:lnTo>
                  <a:lnTo>
                    <a:pt x="118" y="373"/>
                  </a:lnTo>
                  <a:lnTo>
                    <a:pt x="117" y="360"/>
                  </a:lnTo>
                  <a:lnTo>
                    <a:pt x="115" y="349"/>
                  </a:lnTo>
                  <a:lnTo>
                    <a:pt x="121" y="335"/>
                  </a:lnTo>
                  <a:lnTo>
                    <a:pt x="124" y="329"/>
                  </a:lnTo>
                  <a:lnTo>
                    <a:pt x="139" y="322"/>
                  </a:lnTo>
                  <a:lnTo>
                    <a:pt x="162" y="283"/>
                  </a:lnTo>
                  <a:lnTo>
                    <a:pt x="176" y="256"/>
                  </a:lnTo>
                  <a:lnTo>
                    <a:pt x="178" y="253"/>
                  </a:lnTo>
                  <a:lnTo>
                    <a:pt x="183" y="221"/>
                  </a:lnTo>
                  <a:lnTo>
                    <a:pt x="183" y="183"/>
                  </a:lnTo>
                  <a:lnTo>
                    <a:pt x="181" y="179"/>
                  </a:lnTo>
                  <a:lnTo>
                    <a:pt x="181" y="173"/>
                  </a:lnTo>
                  <a:lnTo>
                    <a:pt x="181" y="170"/>
                  </a:lnTo>
                  <a:lnTo>
                    <a:pt x="180" y="161"/>
                  </a:lnTo>
                  <a:lnTo>
                    <a:pt x="178" y="142"/>
                  </a:lnTo>
                  <a:lnTo>
                    <a:pt x="188" y="124"/>
                  </a:lnTo>
                  <a:lnTo>
                    <a:pt x="195" y="116"/>
                  </a:lnTo>
                  <a:lnTo>
                    <a:pt x="197" y="114"/>
                  </a:lnTo>
                  <a:lnTo>
                    <a:pt x="205" y="102"/>
                  </a:lnTo>
                  <a:lnTo>
                    <a:pt x="215" y="87"/>
                  </a:lnTo>
                  <a:lnTo>
                    <a:pt x="225" y="69"/>
                  </a:lnTo>
                  <a:lnTo>
                    <a:pt x="238" y="65"/>
                  </a:lnTo>
                  <a:lnTo>
                    <a:pt x="253" y="66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4" y="62"/>
                  </a:lnTo>
                  <a:lnTo>
                    <a:pt x="280" y="52"/>
                  </a:lnTo>
                  <a:lnTo>
                    <a:pt x="270" y="47"/>
                  </a:lnTo>
                  <a:lnTo>
                    <a:pt x="263" y="37"/>
                  </a:lnTo>
                  <a:lnTo>
                    <a:pt x="261" y="17"/>
                  </a:lnTo>
                  <a:lnTo>
                    <a:pt x="264" y="0"/>
                  </a:lnTo>
                  <a:lnTo>
                    <a:pt x="278" y="10"/>
                  </a:lnTo>
                  <a:lnTo>
                    <a:pt x="292" y="19"/>
                  </a:lnTo>
                  <a:lnTo>
                    <a:pt x="306" y="27"/>
                  </a:lnTo>
                  <a:lnTo>
                    <a:pt x="325" y="35"/>
                  </a:lnTo>
                  <a:lnTo>
                    <a:pt x="330" y="33"/>
                  </a:lnTo>
                  <a:lnTo>
                    <a:pt x="332" y="43"/>
                  </a:lnTo>
                  <a:lnTo>
                    <a:pt x="343" y="54"/>
                  </a:lnTo>
                  <a:lnTo>
                    <a:pt x="356" y="64"/>
                  </a:lnTo>
                  <a:lnTo>
                    <a:pt x="378" y="61"/>
                  </a:lnTo>
                  <a:lnTo>
                    <a:pt x="389" y="69"/>
                  </a:lnTo>
                  <a:lnTo>
                    <a:pt x="409" y="80"/>
                  </a:lnTo>
                  <a:lnTo>
                    <a:pt x="426" y="83"/>
                  </a:lnTo>
                  <a:lnTo>
                    <a:pt x="444" y="86"/>
                  </a:lnTo>
                  <a:lnTo>
                    <a:pt x="461" y="87"/>
                  </a:lnTo>
                  <a:lnTo>
                    <a:pt x="470" y="83"/>
                  </a:lnTo>
                  <a:lnTo>
                    <a:pt x="482" y="75"/>
                  </a:lnTo>
                  <a:lnTo>
                    <a:pt x="489" y="72"/>
                  </a:lnTo>
                  <a:lnTo>
                    <a:pt x="499" y="82"/>
                  </a:lnTo>
                  <a:lnTo>
                    <a:pt x="510" y="114"/>
                  </a:lnTo>
                  <a:lnTo>
                    <a:pt x="512" y="121"/>
                  </a:lnTo>
                  <a:lnTo>
                    <a:pt x="522" y="151"/>
                  </a:lnTo>
                  <a:lnTo>
                    <a:pt x="531" y="185"/>
                  </a:lnTo>
                  <a:lnTo>
                    <a:pt x="541" y="201"/>
                  </a:lnTo>
                  <a:lnTo>
                    <a:pt x="541" y="214"/>
                  </a:lnTo>
                  <a:lnTo>
                    <a:pt x="541" y="217"/>
                  </a:lnTo>
                  <a:lnTo>
                    <a:pt x="548" y="237"/>
                  </a:lnTo>
                  <a:lnTo>
                    <a:pt x="558" y="246"/>
                  </a:lnTo>
                  <a:lnTo>
                    <a:pt x="569" y="246"/>
                  </a:lnTo>
                  <a:lnTo>
                    <a:pt x="579" y="248"/>
                  </a:lnTo>
                  <a:lnTo>
                    <a:pt x="592" y="249"/>
                  </a:lnTo>
                  <a:lnTo>
                    <a:pt x="600" y="251"/>
                  </a:lnTo>
                  <a:lnTo>
                    <a:pt x="614" y="251"/>
                  </a:lnTo>
                  <a:lnTo>
                    <a:pt x="617" y="249"/>
                  </a:lnTo>
                  <a:lnTo>
                    <a:pt x="627" y="249"/>
                  </a:lnTo>
                  <a:lnTo>
                    <a:pt x="643" y="242"/>
                  </a:lnTo>
                  <a:lnTo>
                    <a:pt x="645" y="228"/>
                  </a:lnTo>
                  <a:lnTo>
                    <a:pt x="650" y="224"/>
                  </a:lnTo>
                  <a:lnTo>
                    <a:pt x="651" y="218"/>
                  </a:lnTo>
                  <a:lnTo>
                    <a:pt x="655" y="206"/>
                  </a:lnTo>
                  <a:lnTo>
                    <a:pt x="662" y="192"/>
                  </a:lnTo>
                  <a:lnTo>
                    <a:pt x="672" y="186"/>
                  </a:lnTo>
                  <a:lnTo>
                    <a:pt x="683" y="179"/>
                  </a:lnTo>
                  <a:lnTo>
                    <a:pt x="693" y="175"/>
                  </a:lnTo>
                  <a:lnTo>
                    <a:pt x="699" y="172"/>
                  </a:lnTo>
                  <a:lnTo>
                    <a:pt x="704" y="170"/>
                  </a:lnTo>
                  <a:lnTo>
                    <a:pt x="723" y="165"/>
                  </a:lnTo>
                  <a:lnTo>
                    <a:pt x="733" y="159"/>
                  </a:lnTo>
                  <a:lnTo>
                    <a:pt x="749" y="162"/>
                  </a:lnTo>
                  <a:lnTo>
                    <a:pt x="755" y="162"/>
                  </a:lnTo>
                  <a:lnTo>
                    <a:pt x="768" y="168"/>
                  </a:lnTo>
                  <a:lnTo>
                    <a:pt x="773" y="173"/>
                  </a:lnTo>
                  <a:lnTo>
                    <a:pt x="773" y="177"/>
                  </a:lnTo>
                  <a:lnTo>
                    <a:pt x="776" y="189"/>
                  </a:lnTo>
                  <a:lnTo>
                    <a:pt x="780" y="203"/>
                  </a:lnTo>
                  <a:lnTo>
                    <a:pt x="785" y="211"/>
                  </a:lnTo>
                  <a:lnTo>
                    <a:pt x="783" y="215"/>
                  </a:lnTo>
                  <a:lnTo>
                    <a:pt x="782" y="220"/>
                  </a:lnTo>
                  <a:lnTo>
                    <a:pt x="778" y="237"/>
                  </a:lnTo>
                  <a:lnTo>
                    <a:pt x="776" y="245"/>
                  </a:lnTo>
                  <a:lnTo>
                    <a:pt x="775" y="255"/>
                  </a:lnTo>
                  <a:lnTo>
                    <a:pt x="775" y="265"/>
                  </a:lnTo>
                  <a:lnTo>
                    <a:pt x="775" y="276"/>
                  </a:lnTo>
                  <a:lnTo>
                    <a:pt x="780" y="276"/>
                  </a:lnTo>
                  <a:lnTo>
                    <a:pt x="789" y="276"/>
                  </a:lnTo>
                  <a:lnTo>
                    <a:pt x="801" y="276"/>
                  </a:lnTo>
                  <a:lnTo>
                    <a:pt x="808" y="270"/>
                  </a:lnTo>
                  <a:lnTo>
                    <a:pt x="813" y="267"/>
                  </a:lnTo>
                  <a:lnTo>
                    <a:pt x="823" y="263"/>
                  </a:lnTo>
                  <a:lnTo>
                    <a:pt x="834" y="253"/>
                  </a:lnTo>
                  <a:lnTo>
                    <a:pt x="861" y="252"/>
                  </a:lnTo>
                  <a:lnTo>
                    <a:pt x="872" y="253"/>
                  </a:lnTo>
                  <a:lnTo>
                    <a:pt x="883" y="252"/>
                  </a:lnTo>
                  <a:lnTo>
                    <a:pt x="889" y="255"/>
                  </a:lnTo>
                  <a:lnTo>
                    <a:pt x="906" y="253"/>
                  </a:lnTo>
                  <a:lnTo>
                    <a:pt x="920" y="253"/>
                  </a:lnTo>
                  <a:lnTo>
                    <a:pt x="929" y="253"/>
                  </a:lnTo>
                  <a:lnTo>
                    <a:pt x="941" y="259"/>
                  </a:lnTo>
                  <a:lnTo>
                    <a:pt x="945" y="265"/>
                  </a:lnTo>
                  <a:lnTo>
                    <a:pt x="949" y="270"/>
                  </a:lnTo>
                  <a:lnTo>
                    <a:pt x="955" y="286"/>
                  </a:lnTo>
                  <a:lnTo>
                    <a:pt x="955" y="290"/>
                  </a:lnTo>
                  <a:lnTo>
                    <a:pt x="959" y="300"/>
                  </a:lnTo>
                  <a:lnTo>
                    <a:pt x="966" y="307"/>
                  </a:lnTo>
                  <a:lnTo>
                    <a:pt x="972" y="324"/>
                  </a:lnTo>
                  <a:lnTo>
                    <a:pt x="977" y="328"/>
                  </a:lnTo>
                  <a:lnTo>
                    <a:pt x="976" y="336"/>
                  </a:lnTo>
                  <a:lnTo>
                    <a:pt x="979" y="346"/>
                  </a:lnTo>
                  <a:lnTo>
                    <a:pt x="980" y="352"/>
                  </a:lnTo>
                  <a:lnTo>
                    <a:pt x="974" y="363"/>
                  </a:lnTo>
                  <a:lnTo>
                    <a:pt x="974" y="364"/>
                  </a:lnTo>
                  <a:lnTo>
                    <a:pt x="969" y="373"/>
                  </a:lnTo>
                  <a:lnTo>
                    <a:pt x="967" y="374"/>
                  </a:lnTo>
                  <a:lnTo>
                    <a:pt x="949" y="384"/>
                  </a:lnTo>
                  <a:lnTo>
                    <a:pt x="914" y="404"/>
                  </a:lnTo>
                  <a:lnTo>
                    <a:pt x="915" y="405"/>
                  </a:lnTo>
                  <a:lnTo>
                    <a:pt x="922" y="409"/>
                  </a:lnTo>
                  <a:lnTo>
                    <a:pt x="925" y="412"/>
                  </a:lnTo>
                  <a:lnTo>
                    <a:pt x="927" y="414"/>
                  </a:lnTo>
                  <a:lnTo>
                    <a:pt x="929" y="414"/>
                  </a:lnTo>
                  <a:lnTo>
                    <a:pt x="932" y="414"/>
                  </a:lnTo>
                  <a:lnTo>
                    <a:pt x="935" y="415"/>
                  </a:lnTo>
                  <a:lnTo>
                    <a:pt x="938" y="415"/>
                  </a:lnTo>
                  <a:lnTo>
                    <a:pt x="939" y="419"/>
                  </a:lnTo>
                  <a:lnTo>
                    <a:pt x="939" y="424"/>
                  </a:lnTo>
                  <a:lnTo>
                    <a:pt x="939" y="428"/>
                  </a:lnTo>
                  <a:lnTo>
                    <a:pt x="939" y="433"/>
                  </a:lnTo>
                  <a:lnTo>
                    <a:pt x="939" y="439"/>
                  </a:lnTo>
                  <a:lnTo>
                    <a:pt x="939" y="443"/>
                  </a:lnTo>
                  <a:lnTo>
                    <a:pt x="942" y="446"/>
                  </a:lnTo>
                  <a:lnTo>
                    <a:pt x="943" y="449"/>
                  </a:lnTo>
                  <a:lnTo>
                    <a:pt x="946" y="452"/>
                  </a:lnTo>
                  <a:lnTo>
                    <a:pt x="949" y="454"/>
                  </a:lnTo>
                  <a:lnTo>
                    <a:pt x="955" y="460"/>
                  </a:lnTo>
                  <a:lnTo>
                    <a:pt x="956" y="463"/>
                  </a:lnTo>
                  <a:lnTo>
                    <a:pt x="958" y="485"/>
                  </a:lnTo>
                  <a:lnTo>
                    <a:pt x="959" y="501"/>
                  </a:lnTo>
                  <a:lnTo>
                    <a:pt x="959" y="511"/>
                  </a:lnTo>
                  <a:lnTo>
                    <a:pt x="960" y="518"/>
                  </a:lnTo>
                  <a:lnTo>
                    <a:pt x="960" y="526"/>
                  </a:lnTo>
                  <a:lnTo>
                    <a:pt x="960" y="532"/>
                  </a:lnTo>
                  <a:lnTo>
                    <a:pt x="962" y="537"/>
                  </a:lnTo>
                  <a:lnTo>
                    <a:pt x="963" y="543"/>
                  </a:lnTo>
                  <a:lnTo>
                    <a:pt x="965" y="550"/>
                  </a:lnTo>
                  <a:lnTo>
                    <a:pt x="965" y="551"/>
                  </a:lnTo>
                  <a:lnTo>
                    <a:pt x="963" y="559"/>
                  </a:lnTo>
                  <a:lnTo>
                    <a:pt x="963" y="567"/>
                  </a:lnTo>
                  <a:lnTo>
                    <a:pt x="962" y="571"/>
                  </a:lnTo>
                  <a:lnTo>
                    <a:pt x="965" y="577"/>
                  </a:lnTo>
                  <a:lnTo>
                    <a:pt x="966" y="582"/>
                  </a:lnTo>
                  <a:lnTo>
                    <a:pt x="969" y="588"/>
                  </a:lnTo>
                  <a:lnTo>
                    <a:pt x="969" y="599"/>
                  </a:lnTo>
                  <a:lnTo>
                    <a:pt x="969" y="605"/>
                  </a:lnTo>
                  <a:lnTo>
                    <a:pt x="969" y="609"/>
                  </a:lnTo>
                  <a:lnTo>
                    <a:pt x="969" y="613"/>
                  </a:lnTo>
                  <a:lnTo>
                    <a:pt x="967" y="620"/>
                  </a:lnTo>
                  <a:lnTo>
                    <a:pt x="967" y="625"/>
                  </a:lnTo>
                  <a:lnTo>
                    <a:pt x="965" y="630"/>
                  </a:lnTo>
                  <a:lnTo>
                    <a:pt x="962" y="633"/>
                  </a:lnTo>
                  <a:lnTo>
                    <a:pt x="962" y="636"/>
                  </a:lnTo>
                  <a:lnTo>
                    <a:pt x="960" y="641"/>
                  </a:lnTo>
                  <a:lnTo>
                    <a:pt x="959" y="647"/>
                  </a:lnTo>
                  <a:lnTo>
                    <a:pt x="958" y="653"/>
                  </a:lnTo>
                  <a:lnTo>
                    <a:pt x="958" y="65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0" name="Freeform 70">
              <a:hlinkClick r:id="" action="ppaction://noaction"/>
              <a:extLst>
                <a:ext uri="{FF2B5EF4-FFF2-40B4-BE49-F238E27FC236}">
                  <a16:creationId xmlns:a16="http://schemas.microsoft.com/office/drawing/2014/main" xmlns="" id="{4AE003D3-D395-45F8-BD28-0B1928D2D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119" y="5124437"/>
              <a:ext cx="970122" cy="697230"/>
            </a:xfrm>
            <a:custGeom>
              <a:avLst/>
              <a:gdLst/>
              <a:ahLst/>
              <a:cxnLst>
                <a:cxn ang="0">
                  <a:pos x="1782" y="243"/>
                </a:cxn>
                <a:cxn ang="0">
                  <a:pos x="1701" y="243"/>
                </a:cxn>
                <a:cxn ang="0">
                  <a:pos x="1633" y="243"/>
                </a:cxn>
                <a:cxn ang="0">
                  <a:pos x="1582" y="204"/>
                </a:cxn>
                <a:cxn ang="0">
                  <a:pos x="1531" y="176"/>
                </a:cxn>
                <a:cxn ang="0">
                  <a:pos x="1457" y="183"/>
                </a:cxn>
                <a:cxn ang="0">
                  <a:pos x="1389" y="199"/>
                </a:cxn>
                <a:cxn ang="0">
                  <a:pos x="1340" y="218"/>
                </a:cxn>
                <a:cxn ang="0">
                  <a:pos x="1292" y="171"/>
                </a:cxn>
                <a:cxn ang="0">
                  <a:pos x="1282" y="90"/>
                </a:cxn>
                <a:cxn ang="0">
                  <a:pos x="1257" y="46"/>
                </a:cxn>
                <a:cxn ang="0">
                  <a:pos x="1195" y="45"/>
                </a:cxn>
                <a:cxn ang="0">
                  <a:pos x="1139" y="97"/>
                </a:cxn>
                <a:cxn ang="0">
                  <a:pos x="1084" y="97"/>
                </a:cxn>
                <a:cxn ang="0">
                  <a:pos x="1019" y="67"/>
                </a:cxn>
                <a:cxn ang="0">
                  <a:pos x="1011" y="15"/>
                </a:cxn>
                <a:cxn ang="0">
                  <a:pos x="966" y="22"/>
                </a:cxn>
                <a:cxn ang="0">
                  <a:pos x="914" y="3"/>
                </a:cxn>
                <a:cxn ang="0">
                  <a:pos x="415" y="159"/>
                </a:cxn>
                <a:cxn ang="0">
                  <a:pos x="589" y="484"/>
                </a:cxn>
                <a:cxn ang="0">
                  <a:pos x="343" y="769"/>
                </a:cxn>
                <a:cxn ang="0">
                  <a:pos x="90" y="865"/>
                </a:cxn>
                <a:cxn ang="0">
                  <a:pos x="63" y="863"/>
                </a:cxn>
                <a:cxn ang="0">
                  <a:pos x="65" y="904"/>
                </a:cxn>
                <a:cxn ang="0">
                  <a:pos x="27" y="926"/>
                </a:cxn>
                <a:cxn ang="0">
                  <a:pos x="5" y="957"/>
                </a:cxn>
                <a:cxn ang="0">
                  <a:pos x="60" y="1059"/>
                </a:cxn>
                <a:cxn ang="0">
                  <a:pos x="291" y="1270"/>
                </a:cxn>
                <a:cxn ang="0">
                  <a:pos x="626" y="1396"/>
                </a:cxn>
                <a:cxn ang="0">
                  <a:pos x="900" y="1447"/>
                </a:cxn>
                <a:cxn ang="0">
                  <a:pos x="907" y="1303"/>
                </a:cxn>
                <a:cxn ang="0">
                  <a:pos x="1014" y="1227"/>
                </a:cxn>
                <a:cxn ang="0">
                  <a:pos x="1029" y="1060"/>
                </a:cxn>
                <a:cxn ang="0">
                  <a:pos x="1175" y="1042"/>
                </a:cxn>
                <a:cxn ang="0">
                  <a:pos x="1275" y="1087"/>
                </a:cxn>
                <a:cxn ang="0">
                  <a:pos x="1455" y="1099"/>
                </a:cxn>
                <a:cxn ang="0">
                  <a:pos x="1521" y="1122"/>
                </a:cxn>
                <a:cxn ang="0">
                  <a:pos x="1564" y="1135"/>
                </a:cxn>
                <a:cxn ang="0">
                  <a:pos x="1596" y="1129"/>
                </a:cxn>
                <a:cxn ang="0">
                  <a:pos x="1647" y="1144"/>
                </a:cxn>
                <a:cxn ang="0">
                  <a:pos x="1682" y="1171"/>
                </a:cxn>
                <a:cxn ang="0">
                  <a:pos x="1706" y="1199"/>
                </a:cxn>
                <a:cxn ang="0">
                  <a:pos x="1753" y="1202"/>
                </a:cxn>
                <a:cxn ang="0">
                  <a:pos x="1741" y="1157"/>
                </a:cxn>
                <a:cxn ang="0">
                  <a:pos x="1685" y="1122"/>
                </a:cxn>
                <a:cxn ang="0">
                  <a:pos x="1668" y="1039"/>
                </a:cxn>
                <a:cxn ang="0">
                  <a:pos x="1665" y="995"/>
                </a:cxn>
                <a:cxn ang="0">
                  <a:pos x="1647" y="939"/>
                </a:cxn>
                <a:cxn ang="0">
                  <a:pos x="1693" y="924"/>
                </a:cxn>
                <a:cxn ang="0">
                  <a:pos x="1728" y="935"/>
                </a:cxn>
                <a:cxn ang="0">
                  <a:pos x="1755" y="926"/>
                </a:cxn>
                <a:cxn ang="0">
                  <a:pos x="1813" y="933"/>
                </a:cxn>
                <a:cxn ang="0">
                  <a:pos x="1911" y="801"/>
                </a:cxn>
                <a:cxn ang="0">
                  <a:pos x="1948" y="655"/>
                </a:cxn>
                <a:cxn ang="0">
                  <a:pos x="1956" y="540"/>
                </a:cxn>
                <a:cxn ang="0">
                  <a:pos x="1976" y="396"/>
                </a:cxn>
                <a:cxn ang="0">
                  <a:pos x="2033" y="237"/>
                </a:cxn>
                <a:cxn ang="0">
                  <a:pos x="1973" y="146"/>
                </a:cxn>
                <a:cxn ang="0">
                  <a:pos x="1918" y="83"/>
                </a:cxn>
                <a:cxn ang="0">
                  <a:pos x="1914" y="131"/>
                </a:cxn>
                <a:cxn ang="0">
                  <a:pos x="1872" y="185"/>
                </a:cxn>
              </a:cxnLst>
              <a:rect l="0" t="0" r="r" b="b"/>
              <a:pathLst>
                <a:path w="2035" h="1464">
                  <a:moveTo>
                    <a:pt x="1846" y="212"/>
                  </a:moveTo>
                  <a:lnTo>
                    <a:pt x="1838" y="216"/>
                  </a:lnTo>
                  <a:lnTo>
                    <a:pt x="1832" y="223"/>
                  </a:lnTo>
                  <a:lnTo>
                    <a:pt x="1825" y="233"/>
                  </a:lnTo>
                  <a:lnTo>
                    <a:pt x="1818" y="236"/>
                  </a:lnTo>
                  <a:lnTo>
                    <a:pt x="1811" y="240"/>
                  </a:lnTo>
                  <a:lnTo>
                    <a:pt x="1801" y="243"/>
                  </a:lnTo>
                  <a:lnTo>
                    <a:pt x="1791" y="246"/>
                  </a:lnTo>
                  <a:lnTo>
                    <a:pt x="1782" y="243"/>
                  </a:lnTo>
                  <a:lnTo>
                    <a:pt x="1772" y="240"/>
                  </a:lnTo>
                  <a:lnTo>
                    <a:pt x="1765" y="243"/>
                  </a:lnTo>
                  <a:lnTo>
                    <a:pt x="1755" y="243"/>
                  </a:lnTo>
                  <a:lnTo>
                    <a:pt x="1751" y="243"/>
                  </a:lnTo>
                  <a:lnTo>
                    <a:pt x="1744" y="246"/>
                  </a:lnTo>
                  <a:lnTo>
                    <a:pt x="1738" y="247"/>
                  </a:lnTo>
                  <a:lnTo>
                    <a:pt x="1730" y="244"/>
                  </a:lnTo>
                  <a:lnTo>
                    <a:pt x="1714" y="246"/>
                  </a:lnTo>
                  <a:lnTo>
                    <a:pt x="1701" y="243"/>
                  </a:lnTo>
                  <a:lnTo>
                    <a:pt x="1686" y="244"/>
                  </a:lnTo>
                  <a:lnTo>
                    <a:pt x="1672" y="252"/>
                  </a:lnTo>
                  <a:lnTo>
                    <a:pt x="1663" y="249"/>
                  </a:lnTo>
                  <a:lnTo>
                    <a:pt x="1656" y="244"/>
                  </a:lnTo>
                  <a:lnTo>
                    <a:pt x="1652" y="246"/>
                  </a:lnTo>
                  <a:lnTo>
                    <a:pt x="1645" y="250"/>
                  </a:lnTo>
                  <a:lnTo>
                    <a:pt x="1644" y="247"/>
                  </a:lnTo>
                  <a:lnTo>
                    <a:pt x="1640" y="242"/>
                  </a:lnTo>
                  <a:lnTo>
                    <a:pt x="1633" y="243"/>
                  </a:lnTo>
                  <a:lnTo>
                    <a:pt x="1623" y="243"/>
                  </a:lnTo>
                  <a:lnTo>
                    <a:pt x="1611" y="243"/>
                  </a:lnTo>
                  <a:lnTo>
                    <a:pt x="1593" y="239"/>
                  </a:lnTo>
                  <a:lnTo>
                    <a:pt x="1588" y="233"/>
                  </a:lnTo>
                  <a:lnTo>
                    <a:pt x="1589" y="223"/>
                  </a:lnTo>
                  <a:lnTo>
                    <a:pt x="1588" y="222"/>
                  </a:lnTo>
                  <a:lnTo>
                    <a:pt x="1580" y="215"/>
                  </a:lnTo>
                  <a:lnTo>
                    <a:pt x="1582" y="209"/>
                  </a:lnTo>
                  <a:lnTo>
                    <a:pt x="1582" y="204"/>
                  </a:lnTo>
                  <a:lnTo>
                    <a:pt x="1579" y="194"/>
                  </a:lnTo>
                  <a:lnTo>
                    <a:pt x="1575" y="185"/>
                  </a:lnTo>
                  <a:lnTo>
                    <a:pt x="1572" y="176"/>
                  </a:lnTo>
                  <a:lnTo>
                    <a:pt x="1564" y="171"/>
                  </a:lnTo>
                  <a:lnTo>
                    <a:pt x="1557" y="169"/>
                  </a:lnTo>
                  <a:lnTo>
                    <a:pt x="1548" y="170"/>
                  </a:lnTo>
                  <a:lnTo>
                    <a:pt x="1544" y="171"/>
                  </a:lnTo>
                  <a:lnTo>
                    <a:pt x="1533" y="174"/>
                  </a:lnTo>
                  <a:lnTo>
                    <a:pt x="1531" y="176"/>
                  </a:lnTo>
                  <a:lnTo>
                    <a:pt x="1523" y="177"/>
                  </a:lnTo>
                  <a:lnTo>
                    <a:pt x="1509" y="177"/>
                  </a:lnTo>
                  <a:lnTo>
                    <a:pt x="1500" y="181"/>
                  </a:lnTo>
                  <a:lnTo>
                    <a:pt x="1495" y="181"/>
                  </a:lnTo>
                  <a:lnTo>
                    <a:pt x="1482" y="178"/>
                  </a:lnTo>
                  <a:lnTo>
                    <a:pt x="1476" y="183"/>
                  </a:lnTo>
                  <a:lnTo>
                    <a:pt x="1471" y="190"/>
                  </a:lnTo>
                  <a:lnTo>
                    <a:pt x="1465" y="187"/>
                  </a:lnTo>
                  <a:lnTo>
                    <a:pt x="1457" y="183"/>
                  </a:lnTo>
                  <a:lnTo>
                    <a:pt x="1448" y="180"/>
                  </a:lnTo>
                  <a:lnTo>
                    <a:pt x="1440" y="178"/>
                  </a:lnTo>
                  <a:lnTo>
                    <a:pt x="1433" y="180"/>
                  </a:lnTo>
                  <a:lnTo>
                    <a:pt x="1430" y="178"/>
                  </a:lnTo>
                  <a:lnTo>
                    <a:pt x="1427" y="180"/>
                  </a:lnTo>
                  <a:lnTo>
                    <a:pt x="1422" y="184"/>
                  </a:lnTo>
                  <a:lnTo>
                    <a:pt x="1412" y="188"/>
                  </a:lnTo>
                  <a:lnTo>
                    <a:pt x="1400" y="194"/>
                  </a:lnTo>
                  <a:lnTo>
                    <a:pt x="1389" y="199"/>
                  </a:lnTo>
                  <a:lnTo>
                    <a:pt x="1377" y="209"/>
                  </a:lnTo>
                  <a:lnTo>
                    <a:pt x="1371" y="214"/>
                  </a:lnTo>
                  <a:lnTo>
                    <a:pt x="1367" y="215"/>
                  </a:lnTo>
                  <a:lnTo>
                    <a:pt x="1365" y="216"/>
                  </a:lnTo>
                  <a:lnTo>
                    <a:pt x="1363" y="216"/>
                  </a:lnTo>
                  <a:lnTo>
                    <a:pt x="1354" y="221"/>
                  </a:lnTo>
                  <a:lnTo>
                    <a:pt x="1347" y="223"/>
                  </a:lnTo>
                  <a:lnTo>
                    <a:pt x="1343" y="221"/>
                  </a:lnTo>
                  <a:lnTo>
                    <a:pt x="1340" y="218"/>
                  </a:lnTo>
                  <a:lnTo>
                    <a:pt x="1336" y="211"/>
                  </a:lnTo>
                  <a:lnTo>
                    <a:pt x="1332" y="205"/>
                  </a:lnTo>
                  <a:lnTo>
                    <a:pt x="1323" y="198"/>
                  </a:lnTo>
                  <a:lnTo>
                    <a:pt x="1318" y="198"/>
                  </a:lnTo>
                  <a:lnTo>
                    <a:pt x="1309" y="195"/>
                  </a:lnTo>
                  <a:lnTo>
                    <a:pt x="1296" y="190"/>
                  </a:lnTo>
                  <a:lnTo>
                    <a:pt x="1294" y="181"/>
                  </a:lnTo>
                  <a:lnTo>
                    <a:pt x="1294" y="177"/>
                  </a:lnTo>
                  <a:lnTo>
                    <a:pt x="1292" y="171"/>
                  </a:lnTo>
                  <a:lnTo>
                    <a:pt x="1285" y="164"/>
                  </a:lnTo>
                  <a:lnTo>
                    <a:pt x="1281" y="154"/>
                  </a:lnTo>
                  <a:lnTo>
                    <a:pt x="1282" y="145"/>
                  </a:lnTo>
                  <a:lnTo>
                    <a:pt x="1284" y="135"/>
                  </a:lnTo>
                  <a:lnTo>
                    <a:pt x="1285" y="125"/>
                  </a:lnTo>
                  <a:lnTo>
                    <a:pt x="1285" y="112"/>
                  </a:lnTo>
                  <a:lnTo>
                    <a:pt x="1287" y="100"/>
                  </a:lnTo>
                  <a:lnTo>
                    <a:pt x="1284" y="94"/>
                  </a:lnTo>
                  <a:lnTo>
                    <a:pt x="1282" y="90"/>
                  </a:lnTo>
                  <a:lnTo>
                    <a:pt x="1280" y="73"/>
                  </a:lnTo>
                  <a:lnTo>
                    <a:pt x="1280" y="63"/>
                  </a:lnTo>
                  <a:lnTo>
                    <a:pt x="1280" y="56"/>
                  </a:lnTo>
                  <a:lnTo>
                    <a:pt x="1280" y="53"/>
                  </a:lnTo>
                  <a:lnTo>
                    <a:pt x="1280" y="49"/>
                  </a:lnTo>
                  <a:lnTo>
                    <a:pt x="1274" y="43"/>
                  </a:lnTo>
                  <a:lnTo>
                    <a:pt x="1268" y="35"/>
                  </a:lnTo>
                  <a:lnTo>
                    <a:pt x="1264" y="41"/>
                  </a:lnTo>
                  <a:lnTo>
                    <a:pt x="1257" y="46"/>
                  </a:lnTo>
                  <a:lnTo>
                    <a:pt x="1247" y="48"/>
                  </a:lnTo>
                  <a:lnTo>
                    <a:pt x="1236" y="46"/>
                  </a:lnTo>
                  <a:lnTo>
                    <a:pt x="1222" y="46"/>
                  </a:lnTo>
                  <a:lnTo>
                    <a:pt x="1215" y="45"/>
                  </a:lnTo>
                  <a:lnTo>
                    <a:pt x="1211" y="45"/>
                  </a:lnTo>
                  <a:lnTo>
                    <a:pt x="1211" y="48"/>
                  </a:lnTo>
                  <a:lnTo>
                    <a:pt x="1206" y="55"/>
                  </a:lnTo>
                  <a:lnTo>
                    <a:pt x="1202" y="50"/>
                  </a:lnTo>
                  <a:lnTo>
                    <a:pt x="1195" y="45"/>
                  </a:lnTo>
                  <a:lnTo>
                    <a:pt x="1190" y="43"/>
                  </a:lnTo>
                  <a:lnTo>
                    <a:pt x="1187" y="46"/>
                  </a:lnTo>
                  <a:lnTo>
                    <a:pt x="1184" y="50"/>
                  </a:lnTo>
                  <a:lnTo>
                    <a:pt x="1184" y="60"/>
                  </a:lnTo>
                  <a:lnTo>
                    <a:pt x="1174" y="72"/>
                  </a:lnTo>
                  <a:lnTo>
                    <a:pt x="1164" y="83"/>
                  </a:lnTo>
                  <a:lnTo>
                    <a:pt x="1153" y="88"/>
                  </a:lnTo>
                  <a:lnTo>
                    <a:pt x="1147" y="93"/>
                  </a:lnTo>
                  <a:lnTo>
                    <a:pt x="1139" y="97"/>
                  </a:lnTo>
                  <a:lnTo>
                    <a:pt x="1132" y="101"/>
                  </a:lnTo>
                  <a:lnTo>
                    <a:pt x="1128" y="101"/>
                  </a:lnTo>
                  <a:lnTo>
                    <a:pt x="1121" y="101"/>
                  </a:lnTo>
                  <a:lnTo>
                    <a:pt x="1112" y="98"/>
                  </a:lnTo>
                  <a:lnTo>
                    <a:pt x="1109" y="98"/>
                  </a:lnTo>
                  <a:lnTo>
                    <a:pt x="1100" y="101"/>
                  </a:lnTo>
                  <a:lnTo>
                    <a:pt x="1094" y="102"/>
                  </a:lnTo>
                  <a:lnTo>
                    <a:pt x="1085" y="101"/>
                  </a:lnTo>
                  <a:lnTo>
                    <a:pt x="1084" y="97"/>
                  </a:lnTo>
                  <a:lnTo>
                    <a:pt x="1077" y="94"/>
                  </a:lnTo>
                  <a:lnTo>
                    <a:pt x="1067" y="86"/>
                  </a:lnTo>
                  <a:lnTo>
                    <a:pt x="1057" y="91"/>
                  </a:lnTo>
                  <a:lnTo>
                    <a:pt x="1050" y="95"/>
                  </a:lnTo>
                  <a:lnTo>
                    <a:pt x="1040" y="93"/>
                  </a:lnTo>
                  <a:lnTo>
                    <a:pt x="1036" y="88"/>
                  </a:lnTo>
                  <a:lnTo>
                    <a:pt x="1031" y="86"/>
                  </a:lnTo>
                  <a:lnTo>
                    <a:pt x="1022" y="74"/>
                  </a:lnTo>
                  <a:lnTo>
                    <a:pt x="1019" y="67"/>
                  </a:lnTo>
                  <a:lnTo>
                    <a:pt x="1014" y="56"/>
                  </a:lnTo>
                  <a:lnTo>
                    <a:pt x="1017" y="50"/>
                  </a:lnTo>
                  <a:lnTo>
                    <a:pt x="1025" y="41"/>
                  </a:lnTo>
                  <a:lnTo>
                    <a:pt x="1021" y="39"/>
                  </a:lnTo>
                  <a:lnTo>
                    <a:pt x="1015" y="35"/>
                  </a:lnTo>
                  <a:lnTo>
                    <a:pt x="1011" y="32"/>
                  </a:lnTo>
                  <a:lnTo>
                    <a:pt x="1005" y="29"/>
                  </a:lnTo>
                  <a:lnTo>
                    <a:pt x="1007" y="22"/>
                  </a:lnTo>
                  <a:lnTo>
                    <a:pt x="1011" y="15"/>
                  </a:lnTo>
                  <a:lnTo>
                    <a:pt x="1012" y="8"/>
                  </a:lnTo>
                  <a:lnTo>
                    <a:pt x="1010" y="4"/>
                  </a:lnTo>
                  <a:lnTo>
                    <a:pt x="1001" y="1"/>
                  </a:lnTo>
                  <a:lnTo>
                    <a:pt x="990" y="1"/>
                  </a:lnTo>
                  <a:lnTo>
                    <a:pt x="980" y="0"/>
                  </a:lnTo>
                  <a:lnTo>
                    <a:pt x="976" y="10"/>
                  </a:lnTo>
                  <a:lnTo>
                    <a:pt x="976" y="20"/>
                  </a:lnTo>
                  <a:lnTo>
                    <a:pt x="972" y="22"/>
                  </a:lnTo>
                  <a:lnTo>
                    <a:pt x="966" y="22"/>
                  </a:lnTo>
                  <a:lnTo>
                    <a:pt x="960" y="18"/>
                  </a:lnTo>
                  <a:lnTo>
                    <a:pt x="958" y="10"/>
                  </a:lnTo>
                  <a:lnTo>
                    <a:pt x="959" y="1"/>
                  </a:lnTo>
                  <a:lnTo>
                    <a:pt x="950" y="0"/>
                  </a:lnTo>
                  <a:lnTo>
                    <a:pt x="948" y="3"/>
                  </a:lnTo>
                  <a:lnTo>
                    <a:pt x="939" y="7"/>
                  </a:lnTo>
                  <a:lnTo>
                    <a:pt x="927" y="11"/>
                  </a:lnTo>
                  <a:lnTo>
                    <a:pt x="921" y="5"/>
                  </a:lnTo>
                  <a:lnTo>
                    <a:pt x="914" y="3"/>
                  </a:lnTo>
                  <a:lnTo>
                    <a:pt x="908" y="3"/>
                  </a:lnTo>
                  <a:lnTo>
                    <a:pt x="828" y="36"/>
                  </a:lnTo>
                  <a:lnTo>
                    <a:pt x="789" y="29"/>
                  </a:lnTo>
                  <a:lnTo>
                    <a:pt x="744" y="31"/>
                  </a:lnTo>
                  <a:lnTo>
                    <a:pt x="665" y="70"/>
                  </a:lnTo>
                  <a:lnTo>
                    <a:pt x="609" y="88"/>
                  </a:lnTo>
                  <a:lnTo>
                    <a:pt x="571" y="94"/>
                  </a:lnTo>
                  <a:lnTo>
                    <a:pt x="413" y="133"/>
                  </a:lnTo>
                  <a:lnTo>
                    <a:pt x="415" y="159"/>
                  </a:lnTo>
                  <a:lnTo>
                    <a:pt x="410" y="215"/>
                  </a:lnTo>
                  <a:lnTo>
                    <a:pt x="458" y="215"/>
                  </a:lnTo>
                  <a:lnTo>
                    <a:pt x="493" y="233"/>
                  </a:lnTo>
                  <a:lnTo>
                    <a:pt x="538" y="239"/>
                  </a:lnTo>
                  <a:lnTo>
                    <a:pt x="572" y="284"/>
                  </a:lnTo>
                  <a:lnTo>
                    <a:pt x="526" y="346"/>
                  </a:lnTo>
                  <a:lnTo>
                    <a:pt x="545" y="412"/>
                  </a:lnTo>
                  <a:lnTo>
                    <a:pt x="576" y="433"/>
                  </a:lnTo>
                  <a:lnTo>
                    <a:pt x="589" y="484"/>
                  </a:lnTo>
                  <a:lnTo>
                    <a:pt x="627" y="485"/>
                  </a:lnTo>
                  <a:lnTo>
                    <a:pt x="671" y="502"/>
                  </a:lnTo>
                  <a:lnTo>
                    <a:pt x="673" y="554"/>
                  </a:lnTo>
                  <a:lnTo>
                    <a:pt x="644" y="593"/>
                  </a:lnTo>
                  <a:lnTo>
                    <a:pt x="607" y="645"/>
                  </a:lnTo>
                  <a:lnTo>
                    <a:pt x="520" y="648"/>
                  </a:lnTo>
                  <a:lnTo>
                    <a:pt x="458" y="687"/>
                  </a:lnTo>
                  <a:lnTo>
                    <a:pt x="399" y="742"/>
                  </a:lnTo>
                  <a:lnTo>
                    <a:pt x="343" y="769"/>
                  </a:lnTo>
                  <a:lnTo>
                    <a:pt x="285" y="800"/>
                  </a:lnTo>
                  <a:lnTo>
                    <a:pt x="183" y="835"/>
                  </a:lnTo>
                  <a:lnTo>
                    <a:pt x="107" y="852"/>
                  </a:lnTo>
                  <a:lnTo>
                    <a:pt x="101" y="852"/>
                  </a:lnTo>
                  <a:lnTo>
                    <a:pt x="98" y="855"/>
                  </a:lnTo>
                  <a:lnTo>
                    <a:pt x="94" y="858"/>
                  </a:lnTo>
                  <a:lnTo>
                    <a:pt x="93" y="859"/>
                  </a:lnTo>
                  <a:lnTo>
                    <a:pt x="93" y="862"/>
                  </a:lnTo>
                  <a:lnTo>
                    <a:pt x="90" y="865"/>
                  </a:lnTo>
                  <a:lnTo>
                    <a:pt x="87" y="863"/>
                  </a:lnTo>
                  <a:lnTo>
                    <a:pt x="86" y="862"/>
                  </a:lnTo>
                  <a:lnTo>
                    <a:pt x="84" y="860"/>
                  </a:lnTo>
                  <a:lnTo>
                    <a:pt x="81" y="859"/>
                  </a:lnTo>
                  <a:lnTo>
                    <a:pt x="80" y="858"/>
                  </a:lnTo>
                  <a:lnTo>
                    <a:pt x="77" y="855"/>
                  </a:lnTo>
                  <a:lnTo>
                    <a:pt x="73" y="856"/>
                  </a:lnTo>
                  <a:lnTo>
                    <a:pt x="69" y="860"/>
                  </a:lnTo>
                  <a:lnTo>
                    <a:pt x="63" y="863"/>
                  </a:lnTo>
                  <a:lnTo>
                    <a:pt x="59" y="867"/>
                  </a:lnTo>
                  <a:lnTo>
                    <a:pt x="60" y="870"/>
                  </a:lnTo>
                  <a:lnTo>
                    <a:pt x="63" y="877"/>
                  </a:lnTo>
                  <a:lnTo>
                    <a:pt x="65" y="881"/>
                  </a:lnTo>
                  <a:lnTo>
                    <a:pt x="66" y="884"/>
                  </a:lnTo>
                  <a:lnTo>
                    <a:pt x="63" y="888"/>
                  </a:lnTo>
                  <a:lnTo>
                    <a:pt x="65" y="894"/>
                  </a:lnTo>
                  <a:lnTo>
                    <a:pt x="66" y="898"/>
                  </a:lnTo>
                  <a:lnTo>
                    <a:pt x="65" y="904"/>
                  </a:lnTo>
                  <a:lnTo>
                    <a:pt x="60" y="908"/>
                  </a:lnTo>
                  <a:lnTo>
                    <a:pt x="55" y="911"/>
                  </a:lnTo>
                  <a:lnTo>
                    <a:pt x="48" y="914"/>
                  </a:lnTo>
                  <a:lnTo>
                    <a:pt x="43" y="914"/>
                  </a:lnTo>
                  <a:lnTo>
                    <a:pt x="38" y="917"/>
                  </a:lnTo>
                  <a:lnTo>
                    <a:pt x="34" y="918"/>
                  </a:lnTo>
                  <a:lnTo>
                    <a:pt x="34" y="922"/>
                  </a:lnTo>
                  <a:lnTo>
                    <a:pt x="31" y="925"/>
                  </a:lnTo>
                  <a:lnTo>
                    <a:pt x="27" y="926"/>
                  </a:lnTo>
                  <a:lnTo>
                    <a:pt x="24" y="929"/>
                  </a:lnTo>
                  <a:lnTo>
                    <a:pt x="22" y="933"/>
                  </a:lnTo>
                  <a:lnTo>
                    <a:pt x="21" y="938"/>
                  </a:lnTo>
                  <a:lnTo>
                    <a:pt x="21" y="942"/>
                  </a:lnTo>
                  <a:lnTo>
                    <a:pt x="15" y="945"/>
                  </a:lnTo>
                  <a:lnTo>
                    <a:pt x="10" y="948"/>
                  </a:lnTo>
                  <a:lnTo>
                    <a:pt x="10" y="952"/>
                  </a:lnTo>
                  <a:lnTo>
                    <a:pt x="8" y="956"/>
                  </a:lnTo>
                  <a:lnTo>
                    <a:pt x="5" y="957"/>
                  </a:lnTo>
                  <a:lnTo>
                    <a:pt x="0" y="963"/>
                  </a:lnTo>
                  <a:lnTo>
                    <a:pt x="18" y="969"/>
                  </a:lnTo>
                  <a:lnTo>
                    <a:pt x="38" y="998"/>
                  </a:lnTo>
                  <a:lnTo>
                    <a:pt x="58" y="1021"/>
                  </a:lnTo>
                  <a:lnTo>
                    <a:pt x="58" y="1035"/>
                  </a:lnTo>
                  <a:lnTo>
                    <a:pt x="41" y="1049"/>
                  </a:lnTo>
                  <a:lnTo>
                    <a:pt x="42" y="1054"/>
                  </a:lnTo>
                  <a:lnTo>
                    <a:pt x="53" y="1054"/>
                  </a:lnTo>
                  <a:lnTo>
                    <a:pt x="60" y="1059"/>
                  </a:lnTo>
                  <a:lnTo>
                    <a:pt x="72" y="1070"/>
                  </a:lnTo>
                  <a:lnTo>
                    <a:pt x="94" y="1090"/>
                  </a:lnTo>
                  <a:lnTo>
                    <a:pt x="128" y="1123"/>
                  </a:lnTo>
                  <a:lnTo>
                    <a:pt x="146" y="1158"/>
                  </a:lnTo>
                  <a:lnTo>
                    <a:pt x="173" y="1213"/>
                  </a:lnTo>
                  <a:lnTo>
                    <a:pt x="191" y="1223"/>
                  </a:lnTo>
                  <a:lnTo>
                    <a:pt x="226" y="1243"/>
                  </a:lnTo>
                  <a:lnTo>
                    <a:pt x="256" y="1254"/>
                  </a:lnTo>
                  <a:lnTo>
                    <a:pt x="291" y="1270"/>
                  </a:lnTo>
                  <a:lnTo>
                    <a:pt x="319" y="1278"/>
                  </a:lnTo>
                  <a:lnTo>
                    <a:pt x="371" y="1292"/>
                  </a:lnTo>
                  <a:lnTo>
                    <a:pt x="399" y="1288"/>
                  </a:lnTo>
                  <a:lnTo>
                    <a:pt x="439" y="1302"/>
                  </a:lnTo>
                  <a:lnTo>
                    <a:pt x="502" y="1323"/>
                  </a:lnTo>
                  <a:lnTo>
                    <a:pt x="544" y="1351"/>
                  </a:lnTo>
                  <a:lnTo>
                    <a:pt x="574" y="1375"/>
                  </a:lnTo>
                  <a:lnTo>
                    <a:pt x="606" y="1386"/>
                  </a:lnTo>
                  <a:lnTo>
                    <a:pt x="626" y="1396"/>
                  </a:lnTo>
                  <a:lnTo>
                    <a:pt x="657" y="1399"/>
                  </a:lnTo>
                  <a:lnTo>
                    <a:pt x="675" y="1397"/>
                  </a:lnTo>
                  <a:lnTo>
                    <a:pt x="748" y="1410"/>
                  </a:lnTo>
                  <a:lnTo>
                    <a:pt x="765" y="1421"/>
                  </a:lnTo>
                  <a:lnTo>
                    <a:pt x="815" y="1434"/>
                  </a:lnTo>
                  <a:lnTo>
                    <a:pt x="869" y="1445"/>
                  </a:lnTo>
                  <a:lnTo>
                    <a:pt x="886" y="1455"/>
                  </a:lnTo>
                  <a:lnTo>
                    <a:pt x="907" y="1464"/>
                  </a:lnTo>
                  <a:lnTo>
                    <a:pt x="900" y="1447"/>
                  </a:lnTo>
                  <a:lnTo>
                    <a:pt x="905" y="1449"/>
                  </a:lnTo>
                  <a:lnTo>
                    <a:pt x="915" y="1457"/>
                  </a:lnTo>
                  <a:lnTo>
                    <a:pt x="920" y="1452"/>
                  </a:lnTo>
                  <a:lnTo>
                    <a:pt x="920" y="1445"/>
                  </a:lnTo>
                  <a:lnTo>
                    <a:pt x="910" y="1430"/>
                  </a:lnTo>
                  <a:lnTo>
                    <a:pt x="907" y="1403"/>
                  </a:lnTo>
                  <a:lnTo>
                    <a:pt x="908" y="1361"/>
                  </a:lnTo>
                  <a:lnTo>
                    <a:pt x="908" y="1331"/>
                  </a:lnTo>
                  <a:lnTo>
                    <a:pt x="907" y="1303"/>
                  </a:lnTo>
                  <a:lnTo>
                    <a:pt x="918" y="1295"/>
                  </a:lnTo>
                  <a:lnTo>
                    <a:pt x="927" y="1289"/>
                  </a:lnTo>
                  <a:lnTo>
                    <a:pt x="943" y="1275"/>
                  </a:lnTo>
                  <a:lnTo>
                    <a:pt x="953" y="1264"/>
                  </a:lnTo>
                  <a:lnTo>
                    <a:pt x="962" y="1262"/>
                  </a:lnTo>
                  <a:lnTo>
                    <a:pt x="973" y="1268"/>
                  </a:lnTo>
                  <a:lnTo>
                    <a:pt x="981" y="1260"/>
                  </a:lnTo>
                  <a:lnTo>
                    <a:pt x="995" y="1244"/>
                  </a:lnTo>
                  <a:lnTo>
                    <a:pt x="1014" y="1227"/>
                  </a:lnTo>
                  <a:lnTo>
                    <a:pt x="1022" y="1222"/>
                  </a:lnTo>
                  <a:lnTo>
                    <a:pt x="1025" y="1220"/>
                  </a:lnTo>
                  <a:lnTo>
                    <a:pt x="1025" y="1191"/>
                  </a:lnTo>
                  <a:lnTo>
                    <a:pt x="1012" y="1163"/>
                  </a:lnTo>
                  <a:lnTo>
                    <a:pt x="1004" y="1139"/>
                  </a:lnTo>
                  <a:lnTo>
                    <a:pt x="1004" y="1115"/>
                  </a:lnTo>
                  <a:lnTo>
                    <a:pt x="1005" y="1092"/>
                  </a:lnTo>
                  <a:lnTo>
                    <a:pt x="1015" y="1075"/>
                  </a:lnTo>
                  <a:lnTo>
                    <a:pt x="1029" y="1060"/>
                  </a:lnTo>
                  <a:lnTo>
                    <a:pt x="1049" y="1047"/>
                  </a:lnTo>
                  <a:lnTo>
                    <a:pt x="1060" y="1042"/>
                  </a:lnTo>
                  <a:lnTo>
                    <a:pt x="1076" y="1040"/>
                  </a:lnTo>
                  <a:lnTo>
                    <a:pt x="1094" y="1043"/>
                  </a:lnTo>
                  <a:lnTo>
                    <a:pt x="1097" y="1049"/>
                  </a:lnTo>
                  <a:lnTo>
                    <a:pt x="1118" y="1036"/>
                  </a:lnTo>
                  <a:lnTo>
                    <a:pt x="1142" y="1035"/>
                  </a:lnTo>
                  <a:lnTo>
                    <a:pt x="1164" y="1035"/>
                  </a:lnTo>
                  <a:lnTo>
                    <a:pt x="1175" y="1042"/>
                  </a:lnTo>
                  <a:lnTo>
                    <a:pt x="1183" y="1059"/>
                  </a:lnTo>
                  <a:lnTo>
                    <a:pt x="1191" y="1073"/>
                  </a:lnTo>
                  <a:lnTo>
                    <a:pt x="1202" y="1084"/>
                  </a:lnTo>
                  <a:lnTo>
                    <a:pt x="1211" y="1091"/>
                  </a:lnTo>
                  <a:lnTo>
                    <a:pt x="1223" y="1094"/>
                  </a:lnTo>
                  <a:lnTo>
                    <a:pt x="1246" y="1097"/>
                  </a:lnTo>
                  <a:lnTo>
                    <a:pt x="1256" y="1097"/>
                  </a:lnTo>
                  <a:lnTo>
                    <a:pt x="1265" y="1092"/>
                  </a:lnTo>
                  <a:lnTo>
                    <a:pt x="1275" y="1087"/>
                  </a:lnTo>
                  <a:lnTo>
                    <a:pt x="1296" y="1085"/>
                  </a:lnTo>
                  <a:lnTo>
                    <a:pt x="1329" y="1085"/>
                  </a:lnTo>
                  <a:lnTo>
                    <a:pt x="1367" y="1077"/>
                  </a:lnTo>
                  <a:lnTo>
                    <a:pt x="1393" y="1071"/>
                  </a:lnTo>
                  <a:lnTo>
                    <a:pt x="1410" y="1067"/>
                  </a:lnTo>
                  <a:lnTo>
                    <a:pt x="1417" y="1078"/>
                  </a:lnTo>
                  <a:lnTo>
                    <a:pt x="1423" y="1081"/>
                  </a:lnTo>
                  <a:lnTo>
                    <a:pt x="1433" y="1088"/>
                  </a:lnTo>
                  <a:lnTo>
                    <a:pt x="1455" y="1099"/>
                  </a:lnTo>
                  <a:lnTo>
                    <a:pt x="1468" y="1105"/>
                  </a:lnTo>
                  <a:lnTo>
                    <a:pt x="1478" y="1109"/>
                  </a:lnTo>
                  <a:lnTo>
                    <a:pt x="1486" y="1113"/>
                  </a:lnTo>
                  <a:lnTo>
                    <a:pt x="1496" y="1113"/>
                  </a:lnTo>
                  <a:lnTo>
                    <a:pt x="1505" y="1112"/>
                  </a:lnTo>
                  <a:lnTo>
                    <a:pt x="1510" y="1111"/>
                  </a:lnTo>
                  <a:lnTo>
                    <a:pt x="1517" y="1106"/>
                  </a:lnTo>
                  <a:lnTo>
                    <a:pt x="1521" y="1116"/>
                  </a:lnTo>
                  <a:lnTo>
                    <a:pt x="1521" y="1122"/>
                  </a:lnTo>
                  <a:lnTo>
                    <a:pt x="1524" y="1125"/>
                  </a:lnTo>
                  <a:lnTo>
                    <a:pt x="1530" y="1123"/>
                  </a:lnTo>
                  <a:lnTo>
                    <a:pt x="1535" y="1125"/>
                  </a:lnTo>
                  <a:lnTo>
                    <a:pt x="1538" y="1127"/>
                  </a:lnTo>
                  <a:lnTo>
                    <a:pt x="1541" y="1135"/>
                  </a:lnTo>
                  <a:lnTo>
                    <a:pt x="1545" y="1137"/>
                  </a:lnTo>
                  <a:lnTo>
                    <a:pt x="1551" y="1136"/>
                  </a:lnTo>
                  <a:lnTo>
                    <a:pt x="1557" y="1135"/>
                  </a:lnTo>
                  <a:lnTo>
                    <a:pt x="1564" y="1135"/>
                  </a:lnTo>
                  <a:lnTo>
                    <a:pt x="1568" y="1136"/>
                  </a:lnTo>
                  <a:lnTo>
                    <a:pt x="1573" y="1139"/>
                  </a:lnTo>
                  <a:lnTo>
                    <a:pt x="1578" y="1139"/>
                  </a:lnTo>
                  <a:lnTo>
                    <a:pt x="1582" y="1137"/>
                  </a:lnTo>
                  <a:lnTo>
                    <a:pt x="1586" y="1136"/>
                  </a:lnTo>
                  <a:lnTo>
                    <a:pt x="1588" y="1132"/>
                  </a:lnTo>
                  <a:lnTo>
                    <a:pt x="1588" y="1127"/>
                  </a:lnTo>
                  <a:lnTo>
                    <a:pt x="1593" y="1125"/>
                  </a:lnTo>
                  <a:lnTo>
                    <a:pt x="1596" y="1129"/>
                  </a:lnTo>
                  <a:lnTo>
                    <a:pt x="1599" y="1132"/>
                  </a:lnTo>
                  <a:lnTo>
                    <a:pt x="1603" y="1136"/>
                  </a:lnTo>
                  <a:lnTo>
                    <a:pt x="1607" y="1140"/>
                  </a:lnTo>
                  <a:lnTo>
                    <a:pt x="1611" y="1143"/>
                  </a:lnTo>
                  <a:lnTo>
                    <a:pt x="1618" y="1143"/>
                  </a:lnTo>
                  <a:lnTo>
                    <a:pt x="1625" y="1144"/>
                  </a:lnTo>
                  <a:lnTo>
                    <a:pt x="1631" y="1146"/>
                  </a:lnTo>
                  <a:lnTo>
                    <a:pt x="1640" y="1144"/>
                  </a:lnTo>
                  <a:lnTo>
                    <a:pt x="1647" y="1144"/>
                  </a:lnTo>
                  <a:lnTo>
                    <a:pt x="1648" y="1143"/>
                  </a:lnTo>
                  <a:lnTo>
                    <a:pt x="1652" y="1142"/>
                  </a:lnTo>
                  <a:lnTo>
                    <a:pt x="1658" y="1147"/>
                  </a:lnTo>
                  <a:lnTo>
                    <a:pt x="1662" y="1151"/>
                  </a:lnTo>
                  <a:lnTo>
                    <a:pt x="1665" y="1156"/>
                  </a:lnTo>
                  <a:lnTo>
                    <a:pt x="1668" y="1161"/>
                  </a:lnTo>
                  <a:lnTo>
                    <a:pt x="1673" y="1165"/>
                  </a:lnTo>
                  <a:lnTo>
                    <a:pt x="1678" y="1168"/>
                  </a:lnTo>
                  <a:lnTo>
                    <a:pt x="1682" y="1171"/>
                  </a:lnTo>
                  <a:lnTo>
                    <a:pt x="1687" y="1172"/>
                  </a:lnTo>
                  <a:lnTo>
                    <a:pt x="1693" y="1174"/>
                  </a:lnTo>
                  <a:lnTo>
                    <a:pt x="1696" y="1174"/>
                  </a:lnTo>
                  <a:lnTo>
                    <a:pt x="1700" y="1174"/>
                  </a:lnTo>
                  <a:lnTo>
                    <a:pt x="1703" y="1174"/>
                  </a:lnTo>
                  <a:lnTo>
                    <a:pt x="1704" y="1181"/>
                  </a:lnTo>
                  <a:lnTo>
                    <a:pt x="1703" y="1187"/>
                  </a:lnTo>
                  <a:lnTo>
                    <a:pt x="1704" y="1192"/>
                  </a:lnTo>
                  <a:lnTo>
                    <a:pt x="1706" y="1199"/>
                  </a:lnTo>
                  <a:lnTo>
                    <a:pt x="1707" y="1205"/>
                  </a:lnTo>
                  <a:lnTo>
                    <a:pt x="1707" y="1208"/>
                  </a:lnTo>
                  <a:lnTo>
                    <a:pt x="1714" y="1210"/>
                  </a:lnTo>
                  <a:lnTo>
                    <a:pt x="1721" y="1210"/>
                  </a:lnTo>
                  <a:lnTo>
                    <a:pt x="1730" y="1212"/>
                  </a:lnTo>
                  <a:lnTo>
                    <a:pt x="1738" y="1209"/>
                  </a:lnTo>
                  <a:lnTo>
                    <a:pt x="1742" y="1208"/>
                  </a:lnTo>
                  <a:lnTo>
                    <a:pt x="1748" y="1203"/>
                  </a:lnTo>
                  <a:lnTo>
                    <a:pt x="1753" y="1202"/>
                  </a:lnTo>
                  <a:lnTo>
                    <a:pt x="1760" y="1199"/>
                  </a:lnTo>
                  <a:lnTo>
                    <a:pt x="1763" y="1195"/>
                  </a:lnTo>
                  <a:lnTo>
                    <a:pt x="1765" y="1189"/>
                  </a:lnTo>
                  <a:lnTo>
                    <a:pt x="1765" y="1182"/>
                  </a:lnTo>
                  <a:lnTo>
                    <a:pt x="1765" y="1181"/>
                  </a:lnTo>
                  <a:lnTo>
                    <a:pt x="1755" y="1175"/>
                  </a:lnTo>
                  <a:lnTo>
                    <a:pt x="1751" y="1170"/>
                  </a:lnTo>
                  <a:lnTo>
                    <a:pt x="1746" y="1164"/>
                  </a:lnTo>
                  <a:lnTo>
                    <a:pt x="1741" y="1157"/>
                  </a:lnTo>
                  <a:lnTo>
                    <a:pt x="1734" y="1151"/>
                  </a:lnTo>
                  <a:lnTo>
                    <a:pt x="1727" y="1149"/>
                  </a:lnTo>
                  <a:lnTo>
                    <a:pt x="1720" y="1144"/>
                  </a:lnTo>
                  <a:lnTo>
                    <a:pt x="1711" y="1143"/>
                  </a:lnTo>
                  <a:lnTo>
                    <a:pt x="1704" y="1139"/>
                  </a:lnTo>
                  <a:lnTo>
                    <a:pt x="1699" y="1135"/>
                  </a:lnTo>
                  <a:lnTo>
                    <a:pt x="1693" y="1130"/>
                  </a:lnTo>
                  <a:lnTo>
                    <a:pt x="1687" y="1126"/>
                  </a:lnTo>
                  <a:lnTo>
                    <a:pt x="1685" y="1122"/>
                  </a:lnTo>
                  <a:lnTo>
                    <a:pt x="1680" y="1118"/>
                  </a:lnTo>
                  <a:lnTo>
                    <a:pt x="1679" y="1105"/>
                  </a:lnTo>
                  <a:lnTo>
                    <a:pt x="1676" y="1092"/>
                  </a:lnTo>
                  <a:lnTo>
                    <a:pt x="1676" y="1084"/>
                  </a:lnTo>
                  <a:lnTo>
                    <a:pt x="1670" y="1075"/>
                  </a:lnTo>
                  <a:lnTo>
                    <a:pt x="1669" y="1066"/>
                  </a:lnTo>
                  <a:lnTo>
                    <a:pt x="1666" y="1054"/>
                  </a:lnTo>
                  <a:lnTo>
                    <a:pt x="1665" y="1046"/>
                  </a:lnTo>
                  <a:lnTo>
                    <a:pt x="1668" y="1039"/>
                  </a:lnTo>
                  <a:lnTo>
                    <a:pt x="1669" y="1033"/>
                  </a:lnTo>
                  <a:lnTo>
                    <a:pt x="1668" y="1026"/>
                  </a:lnTo>
                  <a:lnTo>
                    <a:pt x="1668" y="1022"/>
                  </a:lnTo>
                  <a:lnTo>
                    <a:pt x="1663" y="1019"/>
                  </a:lnTo>
                  <a:lnTo>
                    <a:pt x="1661" y="1015"/>
                  </a:lnTo>
                  <a:lnTo>
                    <a:pt x="1661" y="1009"/>
                  </a:lnTo>
                  <a:lnTo>
                    <a:pt x="1662" y="1004"/>
                  </a:lnTo>
                  <a:lnTo>
                    <a:pt x="1665" y="998"/>
                  </a:lnTo>
                  <a:lnTo>
                    <a:pt x="1665" y="995"/>
                  </a:lnTo>
                  <a:lnTo>
                    <a:pt x="1666" y="988"/>
                  </a:lnTo>
                  <a:lnTo>
                    <a:pt x="1662" y="988"/>
                  </a:lnTo>
                  <a:lnTo>
                    <a:pt x="1656" y="980"/>
                  </a:lnTo>
                  <a:lnTo>
                    <a:pt x="1652" y="973"/>
                  </a:lnTo>
                  <a:lnTo>
                    <a:pt x="1647" y="966"/>
                  </a:lnTo>
                  <a:lnTo>
                    <a:pt x="1644" y="960"/>
                  </a:lnTo>
                  <a:lnTo>
                    <a:pt x="1642" y="955"/>
                  </a:lnTo>
                  <a:lnTo>
                    <a:pt x="1644" y="943"/>
                  </a:lnTo>
                  <a:lnTo>
                    <a:pt x="1647" y="939"/>
                  </a:lnTo>
                  <a:lnTo>
                    <a:pt x="1648" y="933"/>
                  </a:lnTo>
                  <a:lnTo>
                    <a:pt x="1652" y="932"/>
                  </a:lnTo>
                  <a:lnTo>
                    <a:pt x="1658" y="926"/>
                  </a:lnTo>
                  <a:lnTo>
                    <a:pt x="1665" y="922"/>
                  </a:lnTo>
                  <a:lnTo>
                    <a:pt x="1670" y="921"/>
                  </a:lnTo>
                  <a:lnTo>
                    <a:pt x="1678" y="919"/>
                  </a:lnTo>
                  <a:lnTo>
                    <a:pt x="1683" y="919"/>
                  </a:lnTo>
                  <a:lnTo>
                    <a:pt x="1689" y="921"/>
                  </a:lnTo>
                  <a:lnTo>
                    <a:pt x="1693" y="924"/>
                  </a:lnTo>
                  <a:lnTo>
                    <a:pt x="1697" y="928"/>
                  </a:lnTo>
                  <a:lnTo>
                    <a:pt x="1697" y="935"/>
                  </a:lnTo>
                  <a:lnTo>
                    <a:pt x="1699" y="942"/>
                  </a:lnTo>
                  <a:lnTo>
                    <a:pt x="1700" y="946"/>
                  </a:lnTo>
                  <a:lnTo>
                    <a:pt x="1703" y="948"/>
                  </a:lnTo>
                  <a:lnTo>
                    <a:pt x="1707" y="948"/>
                  </a:lnTo>
                  <a:lnTo>
                    <a:pt x="1717" y="943"/>
                  </a:lnTo>
                  <a:lnTo>
                    <a:pt x="1723" y="940"/>
                  </a:lnTo>
                  <a:lnTo>
                    <a:pt x="1728" y="935"/>
                  </a:lnTo>
                  <a:lnTo>
                    <a:pt x="1730" y="931"/>
                  </a:lnTo>
                  <a:lnTo>
                    <a:pt x="1732" y="926"/>
                  </a:lnTo>
                  <a:lnTo>
                    <a:pt x="1735" y="924"/>
                  </a:lnTo>
                  <a:lnTo>
                    <a:pt x="1738" y="919"/>
                  </a:lnTo>
                  <a:lnTo>
                    <a:pt x="1741" y="918"/>
                  </a:lnTo>
                  <a:lnTo>
                    <a:pt x="1742" y="924"/>
                  </a:lnTo>
                  <a:lnTo>
                    <a:pt x="1744" y="928"/>
                  </a:lnTo>
                  <a:lnTo>
                    <a:pt x="1745" y="929"/>
                  </a:lnTo>
                  <a:lnTo>
                    <a:pt x="1755" y="926"/>
                  </a:lnTo>
                  <a:lnTo>
                    <a:pt x="1760" y="928"/>
                  </a:lnTo>
                  <a:lnTo>
                    <a:pt x="1768" y="928"/>
                  </a:lnTo>
                  <a:lnTo>
                    <a:pt x="1775" y="928"/>
                  </a:lnTo>
                  <a:lnTo>
                    <a:pt x="1782" y="929"/>
                  </a:lnTo>
                  <a:lnTo>
                    <a:pt x="1787" y="931"/>
                  </a:lnTo>
                  <a:lnTo>
                    <a:pt x="1793" y="933"/>
                  </a:lnTo>
                  <a:lnTo>
                    <a:pt x="1800" y="933"/>
                  </a:lnTo>
                  <a:lnTo>
                    <a:pt x="1808" y="932"/>
                  </a:lnTo>
                  <a:lnTo>
                    <a:pt x="1813" y="933"/>
                  </a:lnTo>
                  <a:lnTo>
                    <a:pt x="1822" y="933"/>
                  </a:lnTo>
                  <a:lnTo>
                    <a:pt x="1852" y="943"/>
                  </a:lnTo>
                  <a:lnTo>
                    <a:pt x="1859" y="915"/>
                  </a:lnTo>
                  <a:lnTo>
                    <a:pt x="1873" y="869"/>
                  </a:lnTo>
                  <a:lnTo>
                    <a:pt x="1884" y="845"/>
                  </a:lnTo>
                  <a:lnTo>
                    <a:pt x="1887" y="838"/>
                  </a:lnTo>
                  <a:lnTo>
                    <a:pt x="1907" y="818"/>
                  </a:lnTo>
                  <a:lnTo>
                    <a:pt x="1910" y="817"/>
                  </a:lnTo>
                  <a:lnTo>
                    <a:pt x="1911" y="801"/>
                  </a:lnTo>
                  <a:lnTo>
                    <a:pt x="1915" y="783"/>
                  </a:lnTo>
                  <a:lnTo>
                    <a:pt x="1917" y="779"/>
                  </a:lnTo>
                  <a:lnTo>
                    <a:pt x="1919" y="772"/>
                  </a:lnTo>
                  <a:lnTo>
                    <a:pt x="1932" y="746"/>
                  </a:lnTo>
                  <a:lnTo>
                    <a:pt x="1945" y="708"/>
                  </a:lnTo>
                  <a:lnTo>
                    <a:pt x="1945" y="700"/>
                  </a:lnTo>
                  <a:lnTo>
                    <a:pt x="1948" y="682"/>
                  </a:lnTo>
                  <a:lnTo>
                    <a:pt x="1948" y="665"/>
                  </a:lnTo>
                  <a:lnTo>
                    <a:pt x="1948" y="655"/>
                  </a:lnTo>
                  <a:lnTo>
                    <a:pt x="1955" y="627"/>
                  </a:lnTo>
                  <a:lnTo>
                    <a:pt x="1957" y="616"/>
                  </a:lnTo>
                  <a:lnTo>
                    <a:pt x="1960" y="609"/>
                  </a:lnTo>
                  <a:lnTo>
                    <a:pt x="1959" y="602"/>
                  </a:lnTo>
                  <a:lnTo>
                    <a:pt x="1959" y="592"/>
                  </a:lnTo>
                  <a:lnTo>
                    <a:pt x="1960" y="588"/>
                  </a:lnTo>
                  <a:lnTo>
                    <a:pt x="1957" y="561"/>
                  </a:lnTo>
                  <a:lnTo>
                    <a:pt x="1956" y="554"/>
                  </a:lnTo>
                  <a:lnTo>
                    <a:pt x="1956" y="540"/>
                  </a:lnTo>
                  <a:lnTo>
                    <a:pt x="1960" y="521"/>
                  </a:lnTo>
                  <a:lnTo>
                    <a:pt x="1962" y="519"/>
                  </a:lnTo>
                  <a:lnTo>
                    <a:pt x="1962" y="492"/>
                  </a:lnTo>
                  <a:lnTo>
                    <a:pt x="1963" y="471"/>
                  </a:lnTo>
                  <a:lnTo>
                    <a:pt x="1970" y="440"/>
                  </a:lnTo>
                  <a:lnTo>
                    <a:pt x="1969" y="427"/>
                  </a:lnTo>
                  <a:lnTo>
                    <a:pt x="1967" y="416"/>
                  </a:lnTo>
                  <a:lnTo>
                    <a:pt x="1973" y="402"/>
                  </a:lnTo>
                  <a:lnTo>
                    <a:pt x="1976" y="396"/>
                  </a:lnTo>
                  <a:lnTo>
                    <a:pt x="1991" y="389"/>
                  </a:lnTo>
                  <a:lnTo>
                    <a:pt x="2014" y="350"/>
                  </a:lnTo>
                  <a:lnTo>
                    <a:pt x="2028" y="323"/>
                  </a:lnTo>
                  <a:lnTo>
                    <a:pt x="2030" y="320"/>
                  </a:lnTo>
                  <a:lnTo>
                    <a:pt x="2035" y="288"/>
                  </a:lnTo>
                  <a:lnTo>
                    <a:pt x="2035" y="250"/>
                  </a:lnTo>
                  <a:lnTo>
                    <a:pt x="2033" y="246"/>
                  </a:lnTo>
                  <a:lnTo>
                    <a:pt x="2033" y="240"/>
                  </a:lnTo>
                  <a:lnTo>
                    <a:pt x="2033" y="237"/>
                  </a:lnTo>
                  <a:lnTo>
                    <a:pt x="2032" y="228"/>
                  </a:lnTo>
                  <a:lnTo>
                    <a:pt x="2030" y="209"/>
                  </a:lnTo>
                  <a:lnTo>
                    <a:pt x="2016" y="199"/>
                  </a:lnTo>
                  <a:lnTo>
                    <a:pt x="2004" y="188"/>
                  </a:lnTo>
                  <a:lnTo>
                    <a:pt x="1988" y="177"/>
                  </a:lnTo>
                  <a:lnTo>
                    <a:pt x="1983" y="173"/>
                  </a:lnTo>
                  <a:lnTo>
                    <a:pt x="1973" y="163"/>
                  </a:lnTo>
                  <a:lnTo>
                    <a:pt x="1971" y="156"/>
                  </a:lnTo>
                  <a:lnTo>
                    <a:pt x="1973" y="146"/>
                  </a:lnTo>
                  <a:lnTo>
                    <a:pt x="1974" y="139"/>
                  </a:lnTo>
                  <a:lnTo>
                    <a:pt x="1973" y="131"/>
                  </a:lnTo>
                  <a:lnTo>
                    <a:pt x="1970" y="121"/>
                  </a:lnTo>
                  <a:lnTo>
                    <a:pt x="1962" y="111"/>
                  </a:lnTo>
                  <a:lnTo>
                    <a:pt x="1953" y="98"/>
                  </a:lnTo>
                  <a:lnTo>
                    <a:pt x="1946" y="91"/>
                  </a:lnTo>
                  <a:lnTo>
                    <a:pt x="1936" y="87"/>
                  </a:lnTo>
                  <a:lnTo>
                    <a:pt x="1925" y="87"/>
                  </a:lnTo>
                  <a:lnTo>
                    <a:pt x="1918" y="83"/>
                  </a:lnTo>
                  <a:lnTo>
                    <a:pt x="1908" y="80"/>
                  </a:lnTo>
                  <a:lnTo>
                    <a:pt x="1895" y="70"/>
                  </a:lnTo>
                  <a:lnTo>
                    <a:pt x="1903" y="90"/>
                  </a:lnTo>
                  <a:lnTo>
                    <a:pt x="1911" y="91"/>
                  </a:lnTo>
                  <a:lnTo>
                    <a:pt x="1918" y="100"/>
                  </a:lnTo>
                  <a:lnTo>
                    <a:pt x="1924" y="108"/>
                  </a:lnTo>
                  <a:lnTo>
                    <a:pt x="1922" y="112"/>
                  </a:lnTo>
                  <a:lnTo>
                    <a:pt x="1918" y="115"/>
                  </a:lnTo>
                  <a:lnTo>
                    <a:pt x="1914" y="131"/>
                  </a:lnTo>
                  <a:lnTo>
                    <a:pt x="1912" y="143"/>
                  </a:lnTo>
                  <a:lnTo>
                    <a:pt x="1918" y="143"/>
                  </a:lnTo>
                  <a:lnTo>
                    <a:pt x="1918" y="154"/>
                  </a:lnTo>
                  <a:lnTo>
                    <a:pt x="1918" y="162"/>
                  </a:lnTo>
                  <a:lnTo>
                    <a:pt x="1912" y="167"/>
                  </a:lnTo>
                  <a:lnTo>
                    <a:pt x="1898" y="178"/>
                  </a:lnTo>
                  <a:lnTo>
                    <a:pt x="1891" y="178"/>
                  </a:lnTo>
                  <a:lnTo>
                    <a:pt x="1877" y="180"/>
                  </a:lnTo>
                  <a:lnTo>
                    <a:pt x="1872" y="185"/>
                  </a:lnTo>
                  <a:lnTo>
                    <a:pt x="1869" y="194"/>
                  </a:lnTo>
                  <a:lnTo>
                    <a:pt x="1865" y="199"/>
                  </a:lnTo>
                  <a:lnTo>
                    <a:pt x="1855" y="205"/>
                  </a:lnTo>
                  <a:lnTo>
                    <a:pt x="1846" y="212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1" name="Freeform 71">
              <a:hlinkClick r:id="" action="ppaction://noaction"/>
              <a:extLst>
                <a:ext uri="{FF2B5EF4-FFF2-40B4-BE49-F238E27FC236}">
                  <a16:creationId xmlns:a16="http://schemas.microsoft.com/office/drawing/2014/main" xmlns="" id="{C153443D-A4BF-46C3-89F3-8C7D35176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688" y="5483054"/>
              <a:ext cx="222885" cy="208598"/>
            </a:xfrm>
            <a:custGeom>
              <a:avLst/>
              <a:gdLst/>
              <a:ahLst/>
              <a:cxnLst>
                <a:cxn ang="0">
                  <a:pos x="404" y="365"/>
                </a:cxn>
                <a:cxn ang="0">
                  <a:pos x="384" y="348"/>
                </a:cxn>
                <a:cxn ang="0">
                  <a:pos x="364" y="337"/>
                </a:cxn>
                <a:cxn ang="0">
                  <a:pos x="339" y="365"/>
                </a:cxn>
                <a:cxn ang="0">
                  <a:pos x="314" y="373"/>
                </a:cxn>
                <a:cxn ang="0">
                  <a:pos x="302" y="397"/>
                </a:cxn>
                <a:cxn ang="0">
                  <a:pos x="277" y="405"/>
                </a:cxn>
                <a:cxn ang="0">
                  <a:pos x="256" y="415"/>
                </a:cxn>
                <a:cxn ang="0">
                  <a:pos x="245" y="431"/>
                </a:cxn>
                <a:cxn ang="0">
                  <a:pos x="226" y="419"/>
                </a:cxn>
                <a:cxn ang="0">
                  <a:pos x="212" y="396"/>
                </a:cxn>
                <a:cxn ang="0">
                  <a:pos x="188" y="369"/>
                </a:cxn>
                <a:cxn ang="0">
                  <a:pos x="173" y="342"/>
                </a:cxn>
                <a:cxn ang="0">
                  <a:pos x="152" y="324"/>
                </a:cxn>
                <a:cxn ang="0">
                  <a:pos x="136" y="345"/>
                </a:cxn>
                <a:cxn ang="0">
                  <a:pos x="117" y="362"/>
                </a:cxn>
                <a:cxn ang="0">
                  <a:pos x="74" y="360"/>
                </a:cxn>
                <a:cxn ang="0">
                  <a:pos x="59" y="327"/>
                </a:cxn>
                <a:cxn ang="0">
                  <a:pos x="49" y="300"/>
                </a:cxn>
                <a:cxn ang="0">
                  <a:pos x="42" y="273"/>
                </a:cxn>
                <a:cxn ang="0">
                  <a:pos x="21" y="269"/>
                </a:cxn>
                <a:cxn ang="0">
                  <a:pos x="6" y="252"/>
                </a:cxn>
                <a:cxn ang="0">
                  <a:pos x="0" y="223"/>
                </a:cxn>
                <a:cxn ang="0">
                  <a:pos x="22" y="193"/>
                </a:cxn>
                <a:cxn ang="0">
                  <a:pos x="29" y="171"/>
                </a:cxn>
                <a:cxn ang="0">
                  <a:pos x="59" y="134"/>
                </a:cxn>
                <a:cxn ang="0">
                  <a:pos x="74" y="110"/>
                </a:cxn>
                <a:cxn ang="0">
                  <a:pos x="98" y="88"/>
                </a:cxn>
                <a:cxn ang="0">
                  <a:pos x="118" y="71"/>
                </a:cxn>
                <a:cxn ang="0">
                  <a:pos x="121" y="45"/>
                </a:cxn>
                <a:cxn ang="0">
                  <a:pos x="125" y="27"/>
                </a:cxn>
                <a:cxn ang="0">
                  <a:pos x="129" y="3"/>
                </a:cxn>
                <a:cxn ang="0">
                  <a:pos x="176" y="12"/>
                </a:cxn>
                <a:cxn ang="0">
                  <a:pos x="212" y="15"/>
                </a:cxn>
                <a:cxn ang="0">
                  <a:pos x="253" y="23"/>
                </a:cxn>
                <a:cxn ang="0">
                  <a:pos x="270" y="15"/>
                </a:cxn>
                <a:cxn ang="0">
                  <a:pos x="298" y="26"/>
                </a:cxn>
                <a:cxn ang="0">
                  <a:pos x="323" y="43"/>
                </a:cxn>
                <a:cxn ang="0">
                  <a:pos x="343" y="50"/>
                </a:cxn>
                <a:cxn ang="0">
                  <a:pos x="356" y="71"/>
                </a:cxn>
                <a:cxn ang="0">
                  <a:pos x="361" y="97"/>
                </a:cxn>
                <a:cxn ang="0">
                  <a:pos x="378" y="105"/>
                </a:cxn>
                <a:cxn ang="0">
                  <a:pos x="399" y="106"/>
                </a:cxn>
                <a:cxn ang="0">
                  <a:pos x="416" y="107"/>
                </a:cxn>
                <a:cxn ang="0">
                  <a:pos x="443" y="99"/>
                </a:cxn>
                <a:cxn ang="0">
                  <a:pos x="454" y="75"/>
                </a:cxn>
                <a:cxn ang="0">
                  <a:pos x="463" y="89"/>
                </a:cxn>
                <a:cxn ang="0">
                  <a:pos x="465" y="126"/>
                </a:cxn>
                <a:cxn ang="0">
                  <a:pos x="447" y="144"/>
                </a:cxn>
                <a:cxn ang="0">
                  <a:pos x="451" y="162"/>
                </a:cxn>
                <a:cxn ang="0">
                  <a:pos x="433" y="180"/>
                </a:cxn>
                <a:cxn ang="0">
                  <a:pos x="429" y="203"/>
                </a:cxn>
                <a:cxn ang="0">
                  <a:pos x="444" y="216"/>
                </a:cxn>
                <a:cxn ang="0">
                  <a:pos x="454" y="230"/>
                </a:cxn>
                <a:cxn ang="0">
                  <a:pos x="465" y="242"/>
                </a:cxn>
                <a:cxn ang="0">
                  <a:pos x="468" y="261"/>
                </a:cxn>
                <a:cxn ang="0">
                  <a:pos x="450" y="265"/>
                </a:cxn>
                <a:cxn ang="0">
                  <a:pos x="433" y="263"/>
                </a:cxn>
                <a:cxn ang="0">
                  <a:pos x="436" y="285"/>
                </a:cxn>
                <a:cxn ang="0">
                  <a:pos x="434" y="311"/>
                </a:cxn>
                <a:cxn ang="0">
                  <a:pos x="433" y="339"/>
                </a:cxn>
                <a:cxn ang="0">
                  <a:pos x="433" y="363"/>
                </a:cxn>
              </a:cxnLst>
              <a:rect l="0" t="0" r="r" b="b"/>
              <a:pathLst>
                <a:path w="468" h="436">
                  <a:moveTo>
                    <a:pt x="418" y="376"/>
                  </a:moveTo>
                  <a:lnTo>
                    <a:pt x="416" y="377"/>
                  </a:lnTo>
                  <a:lnTo>
                    <a:pt x="408" y="370"/>
                  </a:lnTo>
                  <a:lnTo>
                    <a:pt x="404" y="365"/>
                  </a:lnTo>
                  <a:lnTo>
                    <a:pt x="396" y="358"/>
                  </a:lnTo>
                  <a:lnTo>
                    <a:pt x="392" y="352"/>
                  </a:lnTo>
                  <a:lnTo>
                    <a:pt x="388" y="349"/>
                  </a:lnTo>
                  <a:lnTo>
                    <a:pt x="384" y="348"/>
                  </a:lnTo>
                  <a:lnTo>
                    <a:pt x="378" y="348"/>
                  </a:lnTo>
                  <a:lnTo>
                    <a:pt x="374" y="342"/>
                  </a:lnTo>
                  <a:lnTo>
                    <a:pt x="370" y="338"/>
                  </a:lnTo>
                  <a:lnTo>
                    <a:pt x="364" y="337"/>
                  </a:lnTo>
                  <a:lnTo>
                    <a:pt x="360" y="335"/>
                  </a:lnTo>
                  <a:lnTo>
                    <a:pt x="353" y="351"/>
                  </a:lnTo>
                  <a:lnTo>
                    <a:pt x="347" y="358"/>
                  </a:lnTo>
                  <a:lnTo>
                    <a:pt x="339" y="365"/>
                  </a:lnTo>
                  <a:lnTo>
                    <a:pt x="333" y="369"/>
                  </a:lnTo>
                  <a:lnTo>
                    <a:pt x="323" y="370"/>
                  </a:lnTo>
                  <a:lnTo>
                    <a:pt x="318" y="372"/>
                  </a:lnTo>
                  <a:lnTo>
                    <a:pt x="314" y="373"/>
                  </a:lnTo>
                  <a:lnTo>
                    <a:pt x="305" y="376"/>
                  </a:lnTo>
                  <a:lnTo>
                    <a:pt x="304" y="382"/>
                  </a:lnTo>
                  <a:lnTo>
                    <a:pt x="302" y="391"/>
                  </a:lnTo>
                  <a:lnTo>
                    <a:pt x="302" y="397"/>
                  </a:lnTo>
                  <a:lnTo>
                    <a:pt x="297" y="403"/>
                  </a:lnTo>
                  <a:lnTo>
                    <a:pt x="290" y="405"/>
                  </a:lnTo>
                  <a:lnTo>
                    <a:pt x="281" y="405"/>
                  </a:lnTo>
                  <a:lnTo>
                    <a:pt x="277" y="405"/>
                  </a:lnTo>
                  <a:lnTo>
                    <a:pt x="273" y="404"/>
                  </a:lnTo>
                  <a:lnTo>
                    <a:pt x="266" y="410"/>
                  </a:lnTo>
                  <a:lnTo>
                    <a:pt x="261" y="414"/>
                  </a:lnTo>
                  <a:lnTo>
                    <a:pt x="256" y="415"/>
                  </a:lnTo>
                  <a:lnTo>
                    <a:pt x="250" y="417"/>
                  </a:lnTo>
                  <a:lnTo>
                    <a:pt x="249" y="421"/>
                  </a:lnTo>
                  <a:lnTo>
                    <a:pt x="247" y="427"/>
                  </a:lnTo>
                  <a:lnTo>
                    <a:pt x="245" y="431"/>
                  </a:lnTo>
                  <a:lnTo>
                    <a:pt x="240" y="434"/>
                  </a:lnTo>
                  <a:lnTo>
                    <a:pt x="235" y="436"/>
                  </a:lnTo>
                  <a:lnTo>
                    <a:pt x="231" y="429"/>
                  </a:lnTo>
                  <a:lnTo>
                    <a:pt x="226" y="419"/>
                  </a:lnTo>
                  <a:lnTo>
                    <a:pt x="226" y="412"/>
                  </a:lnTo>
                  <a:lnTo>
                    <a:pt x="225" y="404"/>
                  </a:lnTo>
                  <a:lnTo>
                    <a:pt x="221" y="398"/>
                  </a:lnTo>
                  <a:lnTo>
                    <a:pt x="212" y="396"/>
                  </a:lnTo>
                  <a:lnTo>
                    <a:pt x="205" y="391"/>
                  </a:lnTo>
                  <a:lnTo>
                    <a:pt x="200" y="383"/>
                  </a:lnTo>
                  <a:lnTo>
                    <a:pt x="194" y="374"/>
                  </a:lnTo>
                  <a:lnTo>
                    <a:pt x="188" y="369"/>
                  </a:lnTo>
                  <a:lnTo>
                    <a:pt x="181" y="362"/>
                  </a:lnTo>
                  <a:lnTo>
                    <a:pt x="177" y="352"/>
                  </a:lnTo>
                  <a:lnTo>
                    <a:pt x="174" y="346"/>
                  </a:lnTo>
                  <a:lnTo>
                    <a:pt x="173" y="342"/>
                  </a:lnTo>
                  <a:lnTo>
                    <a:pt x="169" y="335"/>
                  </a:lnTo>
                  <a:lnTo>
                    <a:pt x="163" y="329"/>
                  </a:lnTo>
                  <a:lnTo>
                    <a:pt x="157" y="325"/>
                  </a:lnTo>
                  <a:lnTo>
                    <a:pt x="152" y="324"/>
                  </a:lnTo>
                  <a:lnTo>
                    <a:pt x="148" y="328"/>
                  </a:lnTo>
                  <a:lnTo>
                    <a:pt x="143" y="332"/>
                  </a:lnTo>
                  <a:lnTo>
                    <a:pt x="139" y="338"/>
                  </a:lnTo>
                  <a:lnTo>
                    <a:pt x="136" y="345"/>
                  </a:lnTo>
                  <a:lnTo>
                    <a:pt x="134" y="349"/>
                  </a:lnTo>
                  <a:lnTo>
                    <a:pt x="132" y="352"/>
                  </a:lnTo>
                  <a:lnTo>
                    <a:pt x="128" y="358"/>
                  </a:lnTo>
                  <a:lnTo>
                    <a:pt x="117" y="362"/>
                  </a:lnTo>
                  <a:lnTo>
                    <a:pt x="103" y="365"/>
                  </a:lnTo>
                  <a:lnTo>
                    <a:pt x="90" y="367"/>
                  </a:lnTo>
                  <a:lnTo>
                    <a:pt x="79" y="365"/>
                  </a:lnTo>
                  <a:lnTo>
                    <a:pt x="74" y="360"/>
                  </a:lnTo>
                  <a:lnTo>
                    <a:pt x="69" y="351"/>
                  </a:lnTo>
                  <a:lnTo>
                    <a:pt x="66" y="344"/>
                  </a:lnTo>
                  <a:lnTo>
                    <a:pt x="62" y="334"/>
                  </a:lnTo>
                  <a:lnTo>
                    <a:pt x="59" y="327"/>
                  </a:lnTo>
                  <a:lnTo>
                    <a:pt x="55" y="321"/>
                  </a:lnTo>
                  <a:lnTo>
                    <a:pt x="53" y="318"/>
                  </a:lnTo>
                  <a:lnTo>
                    <a:pt x="52" y="313"/>
                  </a:lnTo>
                  <a:lnTo>
                    <a:pt x="49" y="300"/>
                  </a:lnTo>
                  <a:lnTo>
                    <a:pt x="46" y="292"/>
                  </a:lnTo>
                  <a:lnTo>
                    <a:pt x="45" y="285"/>
                  </a:lnTo>
                  <a:lnTo>
                    <a:pt x="44" y="277"/>
                  </a:lnTo>
                  <a:lnTo>
                    <a:pt x="42" y="273"/>
                  </a:lnTo>
                  <a:lnTo>
                    <a:pt x="41" y="268"/>
                  </a:lnTo>
                  <a:lnTo>
                    <a:pt x="32" y="269"/>
                  </a:lnTo>
                  <a:lnTo>
                    <a:pt x="27" y="269"/>
                  </a:lnTo>
                  <a:lnTo>
                    <a:pt x="21" y="269"/>
                  </a:lnTo>
                  <a:lnTo>
                    <a:pt x="17" y="269"/>
                  </a:lnTo>
                  <a:lnTo>
                    <a:pt x="10" y="268"/>
                  </a:lnTo>
                  <a:lnTo>
                    <a:pt x="8" y="261"/>
                  </a:lnTo>
                  <a:lnTo>
                    <a:pt x="6" y="252"/>
                  </a:lnTo>
                  <a:lnTo>
                    <a:pt x="1" y="241"/>
                  </a:lnTo>
                  <a:lnTo>
                    <a:pt x="0" y="231"/>
                  </a:lnTo>
                  <a:lnTo>
                    <a:pt x="0" y="228"/>
                  </a:lnTo>
                  <a:lnTo>
                    <a:pt x="0" y="223"/>
                  </a:lnTo>
                  <a:lnTo>
                    <a:pt x="4" y="216"/>
                  </a:lnTo>
                  <a:lnTo>
                    <a:pt x="11" y="211"/>
                  </a:lnTo>
                  <a:lnTo>
                    <a:pt x="18" y="200"/>
                  </a:lnTo>
                  <a:lnTo>
                    <a:pt x="22" y="193"/>
                  </a:lnTo>
                  <a:lnTo>
                    <a:pt x="25" y="186"/>
                  </a:lnTo>
                  <a:lnTo>
                    <a:pt x="25" y="182"/>
                  </a:lnTo>
                  <a:lnTo>
                    <a:pt x="25" y="175"/>
                  </a:lnTo>
                  <a:lnTo>
                    <a:pt x="29" y="171"/>
                  </a:lnTo>
                  <a:lnTo>
                    <a:pt x="41" y="157"/>
                  </a:lnTo>
                  <a:lnTo>
                    <a:pt x="49" y="145"/>
                  </a:lnTo>
                  <a:lnTo>
                    <a:pt x="56" y="137"/>
                  </a:lnTo>
                  <a:lnTo>
                    <a:pt x="59" y="134"/>
                  </a:lnTo>
                  <a:lnTo>
                    <a:pt x="58" y="128"/>
                  </a:lnTo>
                  <a:lnTo>
                    <a:pt x="63" y="120"/>
                  </a:lnTo>
                  <a:lnTo>
                    <a:pt x="70" y="114"/>
                  </a:lnTo>
                  <a:lnTo>
                    <a:pt x="74" y="110"/>
                  </a:lnTo>
                  <a:lnTo>
                    <a:pt x="81" y="106"/>
                  </a:lnTo>
                  <a:lnTo>
                    <a:pt x="86" y="103"/>
                  </a:lnTo>
                  <a:lnTo>
                    <a:pt x="91" y="96"/>
                  </a:lnTo>
                  <a:lnTo>
                    <a:pt x="98" y="88"/>
                  </a:lnTo>
                  <a:lnTo>
                    <a:pt x="105" y="83"/>
                  </a:lnTo>
                  <a:lnTo>
                    <a:pt x="111" y="81"/>
                  </a:lnTo>
                  <a:lnTo>
                    <a:pt x="117" y="78"/>
                  </a:lnTo>
                  <a:lnTo>
                    <a:pt x="118" y="71"/>
                  </a:lnTo>
                  <a:lnTo>
                    <a:pt x="117" y="65"/>
                  </a:lnTo>
                  <a:lnTo>
                    <a:pt x="117" y="57"/>
                  </a:lnTo>
                  <a:lnTo>
                    <a:pt x="118" y="53"/>
                  </a:lnTo>
                  <a:lnTo>
                    <a:pt x="121" y="45"/>
                  </a:lnTo>
                  <a:lnTo>
                    <a:pt x="121" y="38"/>
                  </a:lnTo>
                  <a:lnTo>
                    <a:pt x="121" y="33"/>
                  </a:lnTo>
                  <a:lnTo>
                    <a:pt x="121" y="30"/>
                  </a:lnTo>
                  <a:lnTo>
                    <a:pt x="125" y="27"/>
                  </a:lnTo>
                  <a:lnTo>
                    <a:pt x="124" y="17"/>
                  </a:lnTo>
                  <a:lnTo>
                    <a:pt x="121" y="12"/>
                  </a:lnTo>
                  <a:lnTo>
                    <a:pt x="124" y="0"/>
                  </a:lnTo>
                  <a:lnTo>
                    <a:pt x="129" y="3"/>
                  </a:lnTo>
                  <a:lnTo>
                    <a:pt x="142" y="9"/>
                  </a:lnTo>
                  <a:lnTo>
                    <a:pt x="152" y="13"/>
                  </a:lnTo>
                  <a:lnTo>
                    <a:pt x="163" y="13"/>
                  </a:lnTo>
                  <a:lnTo>
                    <a:pt x="176" y="12"/>
                  </a:lnTo>
                  <a:lnTo>
                    <a:pt x="193" y="12"/>
                  </a:lnTo>
                  <a:lnTo>
                    <a:pt x="201" y="13"/>
                  </a:lnTo>
                  <a:lnTo>
                    <a:pt x="207" y="13"/>
                  </a:lnTo>
                  <a:lnTo>
                    <a:pt x="212" y="15"/>
                  </a:lnTo>
                  <a:lnTo>
                    <a:pt x="218" y="17"/>
                  </a:lnTo>
                  <a:lnTo>
                    <a:pt x="232" y="20"/>
                  </a:lnTo>
                  <a:lnTo>
                    <a:pt x="246" y="27"/>
                  </a:lnTo>
                  <a:lnTo>
                    <a:pt x="253" y="23"/>
                  </a:lnTo>
                  <a:lnTo>
                    <a:pt x="257" y="20"/>
                  </a:lnTo>
                  <a:lnTo>
                    <a:pt x="261" y="16"/>
                  </a:lnTo>
                  <a:lnTo>
                    <a:pt x="264" y="12"/>
                  </a:lnTo>
                  <a:lnTo>
                    <a:pt x="270" y="15"/>
                  </a:lnTo>
                  <a:lnTo>
                    <a:pt x="278" y="16"/>
                  </a:lnTo>
                  <a:lnTo>
                    <a:pt x="287" y="19"/>
                  </a:lnTo>
                  <a:lnTo>
                    <a:pt x="295" y="19"/>
                  </a:lnTo>
                  <a:lnTo>
                    <a:pt x="298" y="26"/>
                  </a:lnTo>
                  <a:lnTo>
                    <a:pt x="298" y="31"/>
                  </a:lnTo>
                  <a:lnTo>
                    <a:pt x="299" y="37"/>
                  </a:lnTo>
                  <a:lnTo>
                    <a:pt x="314" y="40"/>
                  </a:lnTo>
                  <a:lnTo>
                    <a:pt x="323" y="43"/>
                  </a:lnTo>
                  <a:lnTo>
                    <a:pt x="332" y="43"/>
                  </a:lnTo>
                  <a:lnTo>
                    <a:pt x="339" y="44"/>
                  </a:lnTo>
                  <a:lnTo>
                    <a:pt x="342" y="48"/>
                  </a:lnTo>
                  <a:lnTo>
                    <a:pt x="343" y="50"/>
                  </a:lnTo>
                  <a:lnTo>
                    <a:pt x="346" y="57"/>
                  </a:lnTo>
                  <a:lnTo>
                    <a:pt x="349" y="62"/>
                  </a:lnTo>
                  <a:lnTo>
                    <a:pt x="354" y="67"/>
                  </a:lnTo>
                  <a:lnTo>
                    <a:pt x="356" y="71"/>
                  </a:lnTo>
                  <a:lnTo>
                    <a:pt x="356" y="82"/>
                  </a:lnTo>
                  <a:lnTo>
                    <a:pt x="357" y="90"/>
                  </a:lnTo>
                  <a:lnTo>
                    <a:pt x="360" y="93"/>
                  </a:lnTo>
                  <a:lnTo>
                    <a:pt x="361" y="97"/>
                  </a:lnTo>
                  <a:lnTo>
                    <a:pt x="366" y="100"/>
                  </a:lnTo>
                  <a:lnTo>
                    <a:pt x="367" y="102"/>
                  </a:lnTo>
                  <a:lnTo>
                    <a:pt x="371" y="103"/>
                  </a:lnTo>
                  <a:lnTo>
                    <a:pt x="378" y="105"/>
                  </a:lnTo>
                  <a:lnTo>
                    <a:pt x="387" y="106"/>
                  </a:lnTo>
                  <a:lnTo>
                    <a:pt x="391" y="106"/>
                  </a:lnTo>
                  <a:lnTo>
                    <a:pt x="394" y="106"/>
                  </a:lnTo>
                  <a:lnTo>
                    <a:pt x="399" y="106"/>
                  </a:lnTo>
                  <a:lnTo>
                    <a:pt x="402" y="106"/>
                  </a:lnTo>
                  <a:lnTo>
                    <a:pt x="406" y="106"/>
                  </a:lnTo>
                  <a:lnTo>
                    <a:pt x="411" y="106"/>
                  </a:lnTo>
                  <a:lnTo>
                    <a:pt x="416" y="107"/>
                  </a:lnTo>
                  <a:lnTo>
                    <a:pt x="423" y="107"/>
                  </a:lnTo>
                  <a:lnTo>
                    <a:pt x="432" y="107"/>
                  </a:lnTo>
                  <a:lnTo>
                    <a:pt x="439" y="103"/>
                  </a:lnTo>
                  <a:lnTo>
                    <a:pt x="443" y="99"/>
                  </a:lnTo>
                  <a:lnTo>
                    <a:pt x="446" y="92"/>
                  </a:lnTo>
                  <a:lnTo>
                    <a:pt x="450" y="86"/>
                  </a:lnTo>
                  <a:lnTo>
                    <a:pt x="451" y="82"/>
                  </a:lnTo>
                  <a:lnTo>
                    <a:pt x="454" y="75"/>
                  </a:lnTo>
                  <a:lnTo>
                    <a:pt x="458" y="69"/>
                  </a:lnTo>
                  <a:lnTo>
                    <a:pt x="461" y="74"/>
                  </a:lnTo>
                  <a:lnTo>
                    <a:pt x="461" y="76"/>
                  </a:lnTo>
                  <a:lnTo>
                    <a:pt x="463" y="89"/>
                  </a:lnTo>
                  <a:lnTo>
                    <a:pt x="464" y="100"/>
                  </a:lnTo>
                  <a:lnTo>
                    <a:pt x="464" y="109"/>
                  </a:lnTo>
                  <a:lnTo>
                    <a:pt x="464" y="120"/>
                  </a:lnTo>
                  <a:lnTo>
                    <a:pt x="465" y="126"/>
                  </a:lnTo>
                  <a:lnTo>
                    <a:pt x="463" y="133"/>
                  </a:lnTo>
                  <a:lnTo>
                    <a:pt x="457" y="137"/>
                  </a:lnTo>
                  <a:lnTo>
                    <a:pt x="450" y="141"/>
                  </a:lnTo>
                  <a:lnTo>
                    <a:pt x="447" y="144"/>
                  </a:lnTo>
                  <a:lnTo>
                    <a:pt x="451" y="148"/>
                  </a:lnTo>
                  <a:lnTo>
                    <a:pt x="456" y="155"/>
                  </a:lnTo>
                  <a:lnTo>
                    <a:pt x="456" y="159"/>
                  </a:lnTo>
                  <a:lnTo>
                    <a:pt x="451" y="162"/>
                  </a:lnTo>
                  <a:lnTo>
                    <a:pt x="449" y="165"/>
                  </a:lnTo>
                  <a:lnTo>
                    <a:pt x="441" y="171"/>
                  </a:lnTo>
                  <a:lnTo>
                    <a:pt x="436" y="176"/>
                  </a:lnTo>
                  <a:lnTo>
                    <a:pt x="433" y="180"/>
                  </a:lnTo>
                  <a:lnTo>
                    <a:pt x="430" y="182"/>
                  </a:lnTo>
                  <a:lnTo>
                    <a:pt x="430" y="190"/>
                  </a:lnTo>
                  <a:lnTo>
                    <a:pt x="430" y="199"/>
                  </a:lnTo>
                  <a:lnTo>
                    <a:pt x="429" y="203"/>
                  </a:lnTo>
                  <a:lnTo>
                    <a:pt x="427" y="209"/>
                  </a:lnTo>
                  <a:lnTo>
                    <a:pt x="429" y="211"/>
                  </a:lnTo>
                  <a:lnTo>
                    <a:pt x="436" y="214"/>
                  </a:lnTo>
                  <a:lnTo>
                    <a:pt x="444" y="216"/>
                  </a:lnTo>
                  <a:lnTo>
                    <a:pt x="447" y="218"/>
                  </a:lnTo>
                  <a:lnTo>
                    <a:pt x="449" y="221"/>
                  </a:lnTo>
                  <a:lnTo>
                    <a:pt x="450" y="228"/>
                  </a:lnTo>
                  <a:lnTo>
                    <a:pt x="454" y="230"/>
                  </a:lnTo>
                  <a:lnTo>
                    <a:pt x="457" y="232"/>
                  </a:lnTo>
                  <a:lnTo>
                    <a:pt x="457" y="238"/>
                  </a:lnTo>
                  <a:lnTo>
                    <a:pt x="461" y="241"/>
                  </a:lnTo>
                  <a:lnTo>
                    <a:pt x="465" y="242"/>
                  </a:lnTo>
                  <a:lnTo>
                    <a:pt x="467" y="248"/>
                  </a:lnTo>
                  <a:lnTo>
                    <a:pt x="467" y="252"/>
                  </a:lnTo>
                  <a:lnTo>
                    <a:pt x="467" y="256"/>
                  </a:lnTo>
                  <a:lnTo>
                    <a:pt x="468" y="261"/>
                  </a:lnTo>
                  <a:lnTo>
                    <a:pt x="465" y="263"/>
                  </a:lnTo>
                  <a:lnTo>
                    <a:pt x="458" y="263"/>
                  </a:lnTo>
                  <a:lnTo>
                    <a:pt x="453" y="263"/>
                  </a:lnTo>
                  <a:lnTo>
                    <a:pt x="450" y="265"/>
                  </a:lnTo>
                  <a:lnTo>
                    <a:pt x="444" y="265"/>
                  </a:lnTo>
                  <a:lnTo>
                    <a:pt x="440" y="263"/>
                  </a:lnTo>
                  <a:lnTo>
                    <a:pt x="436" y="261"/>
                  </a:lnTo>
                  <a:lnTo>
                    <a:pt x="433" y="263"/>
                  </a:lnTo>
                  <a:lnTo>
                    <a:pt x="433" y="269"/>
                  </a:lnTo>
                  <a:lnTo>
                    <a:pt x="436" y="275"/>
                  </a:lnTo>
                  <a:lnTo>
                    <a:pt x="436" y="282"/>
                  </a:lnTo>
                  <a:lnTo>
                    <a:pt x="436" y="285"/>
                  </a:lnTo>
                  <a:lnTo>
                    <a:pt x="434" y="289"/>
                  </a:lnTo>
                  <a:lnTo>
                    <a:pt x="432" y="296"/>
                  </a:lnTo>
                  <a:lnTo>
                    <a:pt x="433" y="306"/>
                  </a:lnTo>
                  <a:lnTo>
                    <a:pt x="434" y="311"/>
                  </a:lnTo>
                  <a:lnTo>
                    <a:pt x="433" y="318"/>
                  </a:lnTo>
                  <a:lnTo>
                    <a:pt x="433" y="324"/>
                  </a:lnTo>
                  <a:lnTo>
                    <a:pt x="432" y="334"/>
                  </a:lnTo>
                  <a:lnTo>
                    <a:pt x="433" y="339"/>
                  </a:lnTo>
                  <a:lnTo>
                    <a:pt x="433" y="346"/>
                  </a:lnTo>
                  <a:lnTo>
                    <a:pt x="433" y="353"/>
                  </a:lnTo>
                  <a:lnTo>
                    <a:pt x="433" y="358"/>
                  </a:lnTo>
                  <a:lnTo>
                    <a:pt x="433" y="363"/>
                  </a:lnTo>
                  <a:lnTo>
                    <a:pt x="429" y="369"/>
                  </a:lnTo>
                  <a:lnTo>
                    <a:pt x="423" y="374"/>
                  </a:lnTo>
                  <a:lnTo>
                    <a:pt x="418" y="376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2" name="Freeform 72">
              <a:hlinkClick r:id="" action="ppaction://noaction"/>
              <a:extLst>
                <a:ext uri="{FF2B5EF4-FFF2-40B4-BE49-F238E27FC236}">
                  <a16:creationId xmlns:a16="http://schemas.microsoft.com/office/drawing/2014/main" xmlns="" id="{08556525-C0C9-4209-B70B-4CDA6AF1C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274" y="5575047"/>
              <a:ext cx="1228725" cy="827247"/>
            </a:xfrm>
            <a:custGeom>
              <a:avLst/>
              <a:gdLst/>
              <a:ahLst/>
              <a:cxnLst>
                <a:cxn ang="0">
                  <a:pos x="1471" y="322"/>
                </a:cxn>
                <a:cxn ang="0">
                  <a:pos x="1371" y="281"/>
                </a:cxn>
                <a:cxn ang="0">
                  <a:pos x="1266" y="254"/>
                </a:cxn>
                <a:cxn ang="0">
                  <a:pos x="1202" y="163"/>
                </a:cxn>
                <a:cxn ang="0">
                  <a:pos x="1105" y="32"/>
                </a:cxn>
                <a:cxn ang="0">
                  <a:pos x="1005" y="73"/>
                </a:cxn>
                <a:cxn ang="0">
                  <a:pos x="920" y="240"/>
                </a:cxn>
                <a:cxn ang="0">
                  <a:pos x="831" y="322"/>
                </a:cxn>
                <a:cxn ang="0">
                  <a:pos x="686" y="346"/>
                </a:cxn>
                <a:cxn ang="0">
                  <a:pos x="610" y="379"/>
                </a:cxn>
                <a:cxn ang="0">
                  <a:pos x="537" y="395"/>
                </a:cxn>
                <a:cxn ang="0">
                  <a:pos x="486" y="340"/>
                </a:cxn>
                <a:cxn ang="0">
                  <a:pos x="450" y="237"/>
                </a:cxn>
                <a:cxn ang="0">
                  <a:pos x="360" y="263"/>
                </a:cxn>
                <a:cxn ang="0">
                  <a:pos x="337" y="378"/>
                </a:cxn>
                <a:cxn ang="0">
                  <a:pos x="340" y="436"/>
                </a:cxn>
                <a:cxn ang="0">
                  <a:pos x="252" y="406"/>
                </a:cxn>
                <a:cxn ang="0">
                  <a:pos x="191" y="409"/>
                </a:cxn>
                <a:cxn ang="0">
                  <a:pos x="107" y="462"/>
                </a:cxn>
                <a:cxn ang="0">
                  <a:pos x="59" y="455"/>
                </a:cxn>
                <a:cxn ang="0">
                  <a:pos x="74" y="589"/>
                </a:cxn>
                <a:cxn ang="0">
                  <a:pos x="66" y="677"/>
                </a:cxn>
                <a:cxn ang="0">
                  <a:pos x="93" y="805"/>
                </a:cxn>
                <a:cxn ang="0">
                  <a:pos x="146" y="884"/>
                </a:cxn>
                <a:cxn ang="0">
                  <a:pos x="256" y="995"/>
                </a:cxn>
                <a:cxn ang="0">
                  <a:pos x="271" y="1101"/>
                </a:cxn>
                <a:cxn ang="0">
                  <a:pos x="212" y="1191"/>
                </a:cxn>
                <a:cxn ang="0">
                  <a:pos x="124" y="1260"/>
                </a:cxn>
                <a:cxn ang="0">
                  <a:pos x="45" y="1352"/>
                </a:cxn>
                <a:cxn ang="0">
                  <a:pos x="101" y="1409"/>
                </a:cxn>
                <a:cxn ang="0">
                  <a:pos x="201" y="1410"/>
                </a:cxn>
                <a:cxn ang="0">
                  <a:pos x="247" y="1448"/>
                </a:cxn>
                <a:cxn ang="0">
                  <a:pos x="484" y="1576"/>
                </a:cxn>
                <a:cxn ang="0">
                  <a:pos x="734" y="1591"/>
                </a:cxn>
                <a:cxn ang="0">
                  <a:pos x="1046" y="1711"/>
                </a:cxn>
                <a:cxn ang="0">
                  <a:pos x="1278" y="1721"/>
                </a:cxn>
                <a:cxn ang="0">
                  <a:pos x="1451" y="1646"/>
                </a:cxn>
                <a:cxn ang="0">
                  <a:pos x="1689" y="1555"/>
                </a:cxn>
                <a:cxn ang="0">
                  <a:pos x="1803" y="1455"/>
                </a:cxn>
                <a:cxn ang="0">
                  <a:pos x="1960" y="1414"/>
                </a:cxn>
                <a:cxn ang="0">
                  <a:pos x="1994" y="1393"/>
                </a:cxn>
                <a:cxn ang="0">
                  <a:pos x="2052" y="1379"/>
                </a:cxn>
                <a:cxn ang="0">
                  <a:pos x="1977" y="1321"/>
                </a:cxn>
                <a:cxn ang="0">
                  <a:pos x="2074" y="1352"/>
                </a:cxn>
                <a:cxn ang="0">
                  <a:pos x="2201" y="1312"/>
                </a:cxn>
                <a:cxn ang="0">
                  <a:pos x="2167" y="1365"/>
                </a:cxn>
                <a:cxn ang="0">
                  <a:pos x="2368" y="1444"/>
                </a:cxn>
                <a:cxn ang="0">
                  <a:pos x="2459" y="1459"/>
                </a:cxn>
                <a:cxn ang="0">
                  <a:pos x="2296" y="1385"/>
                </a:cxn>
                <a:cxn ang="0">
                  <a:pos x="2326" y="1343"/>
                </a:cxn>
                <a:cxn ang="0">
                  <a:pos x="2481" y="1438"/>
                </a:cxn>
                <a:cxn ang="0">
                  <a:pos x="2482" y="1334"/>
                </a:cxn>
                <a:cxn ang="0">
                  <a:pos x="2489" y="1106"/>
                </a:cxn>
                <a:cxn ang="0">
                  <a:pos x="2571" y="881"/>
                </a:cxn>
                <a:cxn ang="0">
                  <a:pos x="2188" y="831"/>
                </a:cxn>
                <a:cxn ang="0">
                  <a:pos x="2015" y="786"/>
                </a:cxn>
                <a:cxn ang="0">
                  <a:pos x="1903" y="708"/>
                </a:cxn>
                <a:cxn ang="0">
                  <a:pos x="1807" y="609"/>
                </a:cxn>
                <a:cxn ang="0">
                  <a:pos x="1783" y="540"/>
                </a:cxn>
                <a:cxn ang="0">
                  <a:pos x="1618" y="645"/>
                </a:cxn>
                <a:cxn ang="0">
                  <a:pos x="1455" y="538"/>
                </a:cxn>
              </a:cxnLst>
              <a:rect l="0" t="0" r="r" b="b"/>
              <a:pathLst>
                <a:path w="2580" h="1738">
                  <a:moveTo>
                    <a:pt x="1444" y="500"/>
                  </a:moveTo>
                  <a:lnTo>
                    <a:pt x="1446" y="489"/>
                  </a:lnTo>
                  <a:lnTo>
                    <a:pt x="1461" y="475"/>
                  </a:lnTo>
                  <a:lnTo>
                    <a:pt x="1476" y="455"/>
                  </a:lnTo>
                  <a:lnTo>
                    <a:pt x="1492" y="424"/>
                  </a:lnTo>
                  <a:lnTo>
                    <a:pt x="1493" y="403"/>
                  </a:lnTo>
                  <a:lnTo>
                    <a:pt x="1492" y="379"/>
                  </a:lnTo>
                  <a:lnTo>
                    <a:pt x="1482" y="344"/>
                  </a:lnTo>
                  <a:lnTo>
                    <a:pt x="1471" y="322"/>
                  </a:lnTo>
                  <a:lnTo>
                    <a:pt x="1468" y="318"/>
                  </a:lnTo>
                  <a:lnTo>
                    <a:pt x="1462" y="303"/>
                  </a:lnTo>
                  <a:lnTo>
                    <a:pt x="1451" y="294"/>
                  </a:lnTo>
                  <a:lnTo>
                    <a:pt x="1431" y="274"/>
                  </a:lnTo>
                  <a:lnTo>
                    <a:pt x="1429" y="274"/>
                  </a:lnTo>
                  <a:lnTo>
                    <a:pt x="1412" y="274"/>
                  </a:lnTo>
                  <a:lnTo>
                    <a:pt x="1399" y="275"/>
                  </a:lnTo>
                  <a:lnTo>
                    <a:pt x="1391" y="278"/>
                  </a:lnTo>
                  <a:lnTo>
                    <a:pt x="1371" y="281"/>
                  </a:lnTo>
                  <a:lnTo>
                    <a:pt x="1370" y="281"/>
                  </a:lnTo>
                  <a:lnTo>
                    <a:pt x="1365" y="280"/>
                  </a:lnTo>
                  <a:lnTo>
                    <a:pt x="1356" y="277"/>
                  </a:lnTo>
                  <a:lnTo>
                    <a:pt x="1339" y="274"/>
                  </a:lnTo>
                  <a:lnTo>
                    <a:pt x="1311" y="281"/>
                  </a:lnTo>
                  <a:lnTo>
                    <a:pt x="1295" y="277"/>
                  </a:lnTo>
                  <a:lnTo>
                    <a:pt x="1288" y="265"/>
                  </a:lnTo>
                  <a:lnTo>
                    <a:pt x="1275" y="251"/>
                  </a:lnTo>
                  <a:lnTo>
                    <a:pt x="1266" y="254"/>
                  </a:lnTo>
                  <a:lnTo>
                    <a:pt x="1253" y="260"/>
                  </a:lnTo>
                  <a:lnTo>
                    <a:pt x="1243" y="257"/>
                  </a:lnTo>
                  <a:lnTo>
                    <a:pt x="1228" y="239"/>
                  </a:lnTo>
                  <a:lnTo>
                    <a:pt x="1221" y="219"/>
                  </a:lnTo>
                  <a:lnTo>
                    <a:pt x="1216" y="201"/>
                  </a:lnTo>
                  <a:lnTo>
                    <a:pt x="1215" y="198"/>
                  </a:lnTo>
                  <a:lnTo>
                    <a:pt x="1211" y="181"/>
                  </a:lnTo>
                  <a:lnTo>
                    <a:pt x="1208" y="174"/>
                  </a:lnTo>
                  <a:lnTo>
                    <a:pt x="1202" y="163"/>
                  </a:lnTo>
                  <a:lnTo>
                    <a:pt x="1191" y="157"/>
                  </a:lnTo>
                  <a:lnTo>
                    <a:pt x="1181" y="153"/>
                  </a:lnTo>
                  <a:lnTo>
                    <a:pt x="1167" y="145"/>
                  </a:lnTo>
                  <a:lnTo>
                    <a:pt x="1164" y="128"/>
                  </a:lnTo>
                  <a:lnTo>
                    <a:pt x="1156" y="102"/>
                  </a:lnTo>
                  <a:lnTo>
                    <a:pt x="1149" y="80"/>
                  </a:lnTo>
                  <a:lnTo>
                    <a:pt x="1138" y="62"/>
                  </a:lnTo>
                  <a:lnTo>
                    <a:pt x="1123" y="45"/>
                  </a:lnTo>
                  <a:lnTo>
                    <a:pt x="1105" y="32"/>
                  </a:lnTo>
                  <a:lnTo>
                    <a:pt x="1073" y="21"/>
                  </a:lnTo>
                  <a:lnTo>
                    <a:pt x="1062" y="17"/>
                  </a:lnTo>
                  <a:lnTo>
                    <a:pt x="1045" y="10"/>
                  </a:lnTo>
                  <a:lnTo>
                    <a:pt x="1025" y="3"/>
                  </a:lnTo>
                  <a:lnTo>
                    <a:pt x="1015" y="0"/>
                  </a:lnTo>
                  <a:lnTo>
                    <a:pt x="993" y="0"/>
                  </a:lnTo>
                  <a:lnTo>
                    <a:pt x="997" y="32"/>
                  </a:lnTo>
                  <a:lnTo>
                    <a:pt x="1007" y="53"/>
                  </a:lnTo>
                  <a:lnTo>
                    <a:pt x="1005" y="73"/>
                  </a:lnTo>
                  <a:lnTo>
                    <a:pt x="1004" y="74"/>
                  </a:lnTo>
                  <a:lnTo>
                    <a:pt x="977" y="119"/>
                  </a:lnTo>
                  <a:lnTo>
                    <a:pt x="973" y="139"/>
                  </a:lnTo>
                  <a:lnTo>
                    <a:pt x="967" y="145"/>
                  </a:lnTo>
                  <a:lnTo>
                    <a:pt x="929" y="194"/>
                  </a:lnTo>
                  <a:lnTo>
                    <a:pt x="931" y="194"/>
                  </a:lnTo>
                  <a:lnTo>
                    <a:pt x="928" y="208"/>
                  </a:lnTo>
                  <a:lnTo>
                    <a:pt x="921" y="222"/>
                  </a:lnTo>
                  <a:lnTo>
                    <a:pt x="920" y="240"/>
                  </a:lnTo>
                  <a:lnTo>
                    <a:pt x="913" y="251"/>
                  </a:lnTo>
                  <a:lnTo>
                    <a:pt x="903" y="261"/>
                  </a:lnTo>
                  <a:lnTo>
                    <a:pt x="898" y="264"/>
                  </a:lnTo>
                  <a:lnTo>
                    <a:pt x="884" y="278"/>
                  </a:lnTo>
                  <a:lnTo>
                    <a:pt x="876" y="287"/>
                  </a:lnTo>
                  <a:lnTo>
                    <a:pt x="872" y="289"/>
                  </a:lnTo>
                  <a:lnTo>
                    <a:pt x="862" y="296"/>
                  </a:lnTo>
                  <a:lnTo>
                    <a:pt x="855" y="303"/>
                  </a:lnTo>
                  <a:lnTo>
                    <a:pt x="831" y="322"/>
                  </a:lnTo>
                  <a:lnTo>
                    <a:pt x="825" y="326"/>
                  </a:lnTo>
                  <a:lnTo>
                    <a:pt x="811" y="329"/>
                  </a:lnTo>
                  <a:lnTo>
                    <a:pt x="806" y="330"/>
                  </a:lnTo>
                  <a:lnTo>
                    <a:pt x="771" y="329"/>
                  </a:lnTo>
                  <a:lnTo>
                    <a:pt x="759" y="332"/>
                  </a:lnTo>
                  <a:lnTo>
                    <a:pt x="752" y="334"/>
                  </a:lnTo>
                  <a:lnTo>
                    <a:pt x="728" y="341"/>
                  </a:lnTo>
                  <a:lnTo>
                    <a:pt x="706" y="347"/>
                  </a:lnTo>
                  <a:lnTo>
                    <a:pt x="686" y="346"/>
                  </a:lnTo>
                  <a:lnTo>
                    <a:pt x="673" y="334"/>
                  </a:lnTo>
                  <a:lnTo>
                    <a:pt x="669" y="330"/>
                  </a:lnTo>
                  <a:lnTo>
                    <a:pt x="655" y="323"/>
                  </a:lnTo>
                  <a:lnTo>
                    <a:pt x="654" y="334"/>
                  </a:lnTo>
                  <a:lnTo>
                    <a:pt x="651" y="341"/>
                  </a:lnTo>
                  <a:lnTo>
                    <a:pt x="641" y="347"/>
                  </a:lnTo>
                  <a:lnTo>
                    <a:pt x="627" y="354"/>
                  </a:lnTo>
                  <a:lnTo>
                    <a:pt x="628" y="372"/>
                  </a:lnTo>
                  <a:lnTo>
                    <a:pt x="610" y="379"/>
                  </a:lnTo>
                  <a:lnTo>
                    <a:pt x="612" y="400"/>
                  </a:lnTo>
                  <a:lnTo>
                    <a:pt x="617" y="419"/>
                  </a:lnTo>
                  <a:lnTo>
                    <a:pt x="612" y="420"/>
                  </a:lnTo>
                  <a:lnTo>
                    <a:pt x="593" y="429"/>
                  </a:lnTo>
                  <a:lnTo>
                    <a:pt x="557" y="434"/>
                  </a:lnTo>
                  <a:lnTo>
                    <a:pt x="547" y="436"/>
                  </a:lnTo>
                  <a:lnTo>
                    <a:pt x="540" y="427"/>
                  </a:lnTo>
                  <a:lnTo>
                    <a:pt x="544" y="413"/>
                  </a:lnTo>
                  <a:lnTo>
                    <a:pt x="537" y="395"/>
                  </a:lnTo>
                  <a:lnTo>
                    <a:pt x="546" y="388"/>
                  </a:lnTo>
                  <a:lnTo>
                    <a:pt x="529" y="365"/>
                  </a:lnTo>
                  <a:lnTo>
                    <a:pt x="526" y="378"/>
                  </a:lnTo>
                  <a:lnTo>
                    <a:pt x="526" y="391"/>
                  </a:lnTo>
                  <a:lnTo>
                    <a:pt x="516" y="392"/>
                  </a:lnTo>
                  <a:lnTo>
                    <a:pt x="502" y="381"/>
                  </a:lnTo>
                  <a:lnTo>
                    <a:pt x="496" y="361"/>
                  </a:lnTo>
                  <a:lnTo>
                    <a:pt x="488" y="343"/>
                  </a:lnTo>
                  <a:lnTo>
                    <a:pt x="486" y="340"/>
                  </a:lnTo>
                  <a:lnTo>
                    <a:pt x="484" y="333"/>
                  </a:lnTo>
                  <a:lnTo>
                    <a:pt x="481" y="326"/>
                  </a:lnTo>
                  <a:lnTo>
                    <a:pt x="464" y="313"/>
                  </a:lnTo>
                  <a:lnTo>
                    <a:pt x="446" y="299"/>
                  </a:lnTo>
                  <a:lnTo>
                    <a:pt x="444" y="296"/>
                  </a:lnTo>
                  <a:lnTo>
                    <a:pt x="444" y="280"/>
                  </a:lnTo>
                  <a:lnTo>
                    <a:pt x="447" y="263"/>
                  </a:lnTo>
                  <a:lnTo>
                    <a:pt x="450" y="249"/>
                  </a:lnTo>
                  <a:lnTo>
                    <a:pt x="450" y="237"/>
                  </a:lnTo>
                  <a:lnTo>
                    <a:pt x="448" y="232"/>
                  </a:lnTo>
                  <a:lnTo>
                    <a:pt x="436" y="225"/>
                  </a:lnTo>
                  <a:lnTo>
                    <a:pt x="422" y="228"/>
                  </a:lnTo>
                  <a:lnTo>
                    <a:pt x="408" y="230"/>
                  </a:lnTo>
                  <a:lnTo>
                    <a:pt x="396" y="233"/>
                  </a:lnTo>
                  <a:lnTo>
                    <a:pt x="381" y="237"/>
                  </a:lnTo>
                  <a:lnTo>
                    <a:pt x="377" y="247"/>
                  </a:lnTo>
                  <a:lnTo>
                    <a:pt x="370" y="258"/>
                  </a:lnTo>
                  <a:lnTo>
                    <a:pt x="360" y="263"/>
                  </a:lnTo>
                  <a:lnTo>
                    <a:pt x="347" y="268"/>
                  </a:lnTo>
                  <a:lnTo>
                    <a:pt x="340" y="288"/>
                  </a:lnTo>
                  <a:lnTo>
                    <a:pt x="335" y="301"/>
                  </a:lnTo>
                  <a:lnTo>
                    <a:pt x="332" y="309"/>
                  </a:lnTo>
                  <a:lnTo>
                    <a:pt x="325" y="323"/>
                  </a:lnTo>
                  <a:lnTo>
                    <a:pt x="319" y="341"/>
                  </a:lnTo>
                  <a:lnTo>
                    <a:pt x="330" y="350"/>
                  </a:lnTo>
                  <a:lnTo>
                    <a:pt x="333" y="364"/>
                  </a:lnTo>
                  <a:lnTo>
                    <a:pt x="337" y="378"/>
                  </a:lnTo>
                  <a:lnTo>
                    <a:pt x="343" y="379"/>
                  </a:lnTo>
                  <a:lnTo>
                    <a:pt x="346" y="382"/>
                  </a:lnTo>
                  <a:lnTo>
                    <a:pt x="351" y="386"/>
                  </a:lnTo>
                  <a:lnTo>
                    <a:pt x="361" y="396"/>
                  </a:lnTo>
                  <a:lnTo>
                    <a:pt x="367" y="405"/>
                  </a:lnTo>
                  <a:lnTo>
                    <a:pt x="363" y="416"/>
                  </a:lnTo>
                  <a:lnTo>
                    <a:pt x="353" y="424"/>
                  </a:lnTo>
                  <a:lnTo>
                    <a:pt x="344" y="431"/>
                  </a:lnTo>
                  <a:lnTo>
                    <a:pt x="340" y="436"/>
                  </a:lnTo>
                  <a:lnTo>
                    <a:pt x="335" y="440"/>
                  </a:lnTo>
                  <a:lnTo>
                    <a:pt x="329" y="441"/>
                  </a:lnTo>
                  <a:lnTo>
                    <a:pt x="318" y="443"/>
                  </a:lnTo>
                  <a:lnTo>
                    <a:pt x="302" y="438"/>
                  </a:lnTo>
                  <a:lnTo>
                    <a:pt x="281" y="431"/>
                  </a:lnTo>
                  <a:lnTo>
                    <a:pt x="273" y="429"/>
                  </a:lnTo>
                  <a:lnTo>
                    <a:pt x="271" y="419"/>
                  </a:lnTo>
                  <a:lnTo>
                    <a:pt x="266" y="410"/>
                  </a:lnTo>
                  <a:lnTo>
                    <a:pt x="252" y="406"/>
                  </a:lnTo>
                  <a:lnTo>
                    <a:pt x="252" y="402"/>
                  </a:lnTo>
                  <a:lnTo>
                    <a:pt x="250" y="400"/>
                  </a:lnTo>
                  <a:lnTo>
                    <a:pt x="247" y="402"/>
                  </a:lnTo>
                  <a:lnTo>
                    <a:pt x="236" y="406"/>
                  </a:lnTo>
                  <a:lnTo>
                    <a:pt x="233" y="406"/>
                  </a:lnTo>
                  <a:lnTo>
                    <a:pt x="221" y="407"/>
                  </a:lnTo>
                  <a:lnTo>
                    <a:pt x="204" y="403"/>
                  </a:lnTo>
                  <a:lnTo>
                    <a:pt x="195" y="409"/>
                  </a:lnTo>
                  <a:lnTo>
                    <a:pt x="191" y="409"/>
                  </a:lnTo>
                  <a:lnTo>
                    <a:pt x="183" y="409"/>
                  </a:lnTo>
                  <a:lnTo>
                    <a:pt x="169" y="410"/>
                  </a:lnTo>
                  <a:lnTo>
                    <a:pt x="152" y="407"/>
                  </a:lnTo>
                  <a:lnTo>
                    <a:pt x="142" y="403"/>
                  </a:lnTo>
                  <a:lnTo>
                    <a:pt x="136" y="407"/>
                  </a:lnTo>
                  <a:lnTo>
                    <a:pt x="125" y="423"/>
                  </a:lnTo>
                  <a:lnTo>
                    <a:pt x="125" y="474"/>
                  </a:lnTo>
                  <a:lnTo>
                    <a:pt x="115" y="482"/>
                  </a:lnTo>
                  <a:lnTo>
                    <a:pt x="107" y="462"/>
                  </a:lnTo>
                  <a:lnTo>
                    <a:pt x="100" y="458"/>
                  </a:lnTo>
                  <a:lnTo>
                    <a:pt x="101" y="443"/>
                  </a:lnTo>
                  <a:lnTo>
                    <a:pt x="93" y="440"/>
                  </a:lnTo>
                  <a:lnTo>
                    <a:pt x="90" y="437"/>
                  </a:lnTo>
                  <a:lnTo>
                    <a:pt x="80" y="457"/>
                  </a:lnTo>
                  <a:lnTo>
                    <a:pt x="76" y="461"/>
                  </a:lnTo>
                  <a:lnTo>
                    <a:pt x="70" y="465"/>
                  </a:lnTo>
                  <a:lnTo>
                    <a:pt x="59" y="460"/>
                  </a:lnTo>
                  <a:lnTo>
                    <a:pt x="59" y="455"/>
                  </a:lnTo>
                  <a:lnTo>
                    <a:pt x="58" y="448"/>
                  </a:lnTo>
                  <a:lnTo>
                    <a:pt x="51" y="461"/>
                  </a:lnTo>
                  <a:lnTo>
                    <a:pt x="38" y="464"/>
                  </a:lnTo>
                  <a:lnTo>
                    <a:pt x="56" y="478"/>
                  </a:lnTo>
                  <a:lnTo>
                    <a:pt x="67" y="500"/>
                  </a:lnTo>
                  <a:lnTo>
                    <a:pt x="66" y="509"/>
                  </a:lnTo>
                  <a:lnTo>
                    <a:pt x="74" y="534"/>
                  </a:lnTo>
                  <a:lnTo>
                    <a:pt x="76" y="562"/>
                  </a:lnTo>
                  <a:lnTo>
                    <a:pt x="74" y="589"/>
                  </a:lnTo>
                  <a:lnTo>
                    <a:pt x="69" y="617"/>
                  </a:lnTo>
                  <a:lnTo>
                    <a:pt x="67" y="620"/>
                  </a:lnTo>
                  <a:lnTo>
                    <a:pt x="67" y="631"/>
                  </a:lnTo>
                  <a:lnTo>
                    <a:pt x="67" y="637"/>
                  </a:lnTo>
                  <a:lnTo>
                    <a:pt x="65" y="654"/>
                  </a:lnTo>
                  <a:lnTo>
                    <a:pt x="63" y="661"/>
                  </a:lnTo>
                  <a:lnTo>
                    <a:pt x="62" y="666"/>
                  </a:lnTo>
                  <a:lnTo>
                    <a:pt x="63" y="670"/>
                  </a:lnTo>
                  <a:lnTo>
                    <a:pt x="66" y="677"/>
                  </a:lnTo>
                  <a:lnTo>
                    <a:pt x="67" y="683"/>
                  </a:lnTo>
                  <a:lnTo>
                    <a:pt x="66" y="699"/>
                  </a:lnTo>
                  <a:lnTo>
                    <a:pt x="65" y="708"/>
                  </a:lnTo>
                  <a:lnTo>
                    <a:pt x="59" y="731"/>
                  </a:lnTo>
                  <a:lnTo>
                    <a:pt x="62" y="748"/>
                  </a:lnTo>
                  <a:lnTo>
                    <a:pt x="77" y="765"/>
                  </a:lnTo>
                  <a:lnTo>
                    <a:pt x="87" y="777"/>
                  </a:lnTo>
                  <a:lnTo>
                    <a:pt x="88" y="791"/>
                  </a:lnTo>
                  <a:lnTo>
                    <a:pt x="93" y="805"/>
                  </a:lnTo>
                  <a:lnTo>
                    <a:pt x="94" y="808"/>
                  </a:lnTo>
                  <a:lnTo>
                    <a:pt x="98" y="828"/>
                  </a:lnTo>
                  <a:lnTo>
                    <a:pt x="101" y="843"/>
                  </a:lnTo>
                  <a:lnTo>
                    <a:pt x="107" y="852"/>
                  </a:lnTo>
                  <a:lnTo>
                    <a:pt x="110" y="867"/>
                  </a:lnTo>
                  <a:lnTo>
                    <a:pt x="118" y="871"/>
                  </a:lnTo>
                  <a:lnTo>
                    <a:pt x="126" y="876"/>
                  </a:lnTo>
                  <a:lnTo>
                    <a:pt x="141" y="881"/>
                  </a:lnTo>
                  <a:lnTo>
                    <a:pt x="146" y="884"/>
                  </a:lnTo>
                  <a:lnTo>
                    <a:pt x="152" y="888"/>
                  </a:lnTo>
                  <a:lnTo>
                    <a:pt x="160" y="895"/>
                  </a:lnTo>
                  <a:lnTo>
                    <a:pt x="170" y="911"/>
                  </a:lnTo>
                  <a:lnTo>
                    <a:pt x="181" y="921"/>
                  </a:lnTo>
                  <a:lnTo>
                    <a:pt x="191" y="931"/>
                  </a:lnTo>
                  <a:lnTo>
                    <a:pt x="205" y="949"/>
                  </a:lnTo>
                  <a:lnTo>
                    <a:pt x="235" y="959"/>
                  </a:lnTo>
                  <a:lnTo>
                    <a:pt x="250" y="971"/>
                  </a:lnTo>
                  <a:lnTo>
                    <a:pt x="256" y="995"/>
                  </a:lnTo>
                  <a:lnTo>
                    <a:pt x="257" y="999"/>
                  </a:lnTo>
                  <a:lnTo>
                    <a:pt x="257" y="1016"/>
                  </a:lnTo>
                  <a:lnTo>
                    <a:pt x="257" y="1021"/>
                  </a:lnTo>
                  <a:lnTo>
                    <a:pt x="252" y="1047"/>
                  </a:lnTo>
                  <a:lnTo>
                    <a:pt x="253" y="1049"/>
                  </a:lnTo>
                  <a:lnTo>
                    <a:pt x="257" y="1058"/>
                  </a:lnTo>
                  <a:lnTo>
                    <a:pt x="260" y="1070"/>
                  </a:lnTo>
                  <a:lnTo>
                    <a:pt x="259" y="1082"/>
                  </a:lnTo>
                  <a:lnTo>
                    <a:pt x="271" y="1101"/>
                  </a:lnTo>
                  <a:lnTo>
                    <a:pt x="274" y="1122"/>
                  </a:lnTo>
                  <a:lnTo>
                    <a:pt x="268" y="1141"/>
                  </a:lnTo>
                  <a:lnTo>
                    <a:pt x="260" y="1156"/>
                  </a:lnTo>
                  <a:lnTo>
                    <a:pt x="249" y="1158"/>
                  </a:lnTo>
                  <a:lnTo>
                    <a:pt x="245" y="1160"/>
                  </a:lnTo>
                  <a:lnTo>
                    <a:pt x="239" y="1171"/>
                  </a:lnTo>
                  <a:lnTo>
                    <a:pt x="229" y="1178"/>
                  </a:lnTo>
                  <a:lnTo>
                    <a:pt x="218" y="1179"/>
                  </a:lnTo>
                  <a:lnTo>
                    <a:pt x="212" y="1191"/>
                  </a:lnTo>
                  <a:lnTo>
                    <a:pt x="202" y="1199"/>
                  </a:lnTo>
                  <a:lnTo>
                    <a:pt x="193" y="1213"/>
                  </a:lnTo>
                  <a:lnTo>
                    <a:pt x="187" y="1217"/>
                  </a:lnTo>
                  <a:lnTo>
                    <a:pt x="176" y="1224"/>
                  </a:lnTo>
                  <a:lnTo>
                    <a:pt x="162" y="1236"/>
                  </a:lnTo>
                  <a:lnTo>
                    <a:pt x="155" y="1243"/>
                  </a:lnTo>
                  <a:lnTo>
                    <a:pt x="150" y="1244"/>
                  </a:lnTo>
                  <a:lnTo>
                    <a:pt x="138" y="1251"/>
                  </a:lnTo>
                  <a:lnTo>
                    <a:pt x="124" y="1260"/>
                  </a:lnTo>
                  <a:lnTo>
                    <a:pt x="111" y="1269"/>
                  </a:lnTo>
                  <a:lnTo>
                    <a:pt x="97" y="1269"/>
                  </a:lnTo>
                  <a:lnTo>
                    <a:pt x="86" y="1274"/>
                  </a:lnTo>
                  <a:lnTo>
                    <a:pt x="87" y="1281"/>
                  </a:lnTo>
                  <a:lnTo>
                    <a:pt x="86" y="1285"/>
                  </a:lnTo>
                  <a:lnTo>
                    <a:pt x="84" y="1290"/>
                  </a:lnTo>
                  <a:lnTo>
                    <a:pt x="79" y="1310"/>
                  </a:lnTo>
                  <a:lnTo>
                    <a:pt x="65" y="1331"/>
                  </a:lnTo>
                  <a:lnTo>
                    <a:pt x="45" y="1352"/>
                  </a:lnTo>
                  <a:lnTo>
                    <a:pt x="27" y="1368"/>
                  </a:lnTo>
                  <a:lnTo>
                    <a:pt x="13" y="1378"/>
                  </a:lnTo>
                  <a:lnTo>
                    <a:pt x="4" y="1392"/>
                  </a:lnTo>
                  <a:lnTo>
                    <a:pt x="1" y="1403"/>
                  </a:lnTo>
                  <a:lnTo>
                    <a:pt x="0" y="1406"/>
                  </a:lnTo>
                  <a:lnTo>
                    <a:pt x="24" y="1399"/>
                  </a:lnTo>
                  <a:lnTo>
                    <a:pt x="46" y="1400"/>
                  </a:lnTo>
                  <a:lnTo>
                    <a:pt x="81" y="1407"/>
                  </a:lnTo>
                  <a:lnTo>
                    <a:pt x="101" y="1409"/>
                  </a:lnTo>
                  <a:lnTo>
                    <a:pt x="129" y="1406"/>
                  </a:lnTo>
                  <a:lnTo>
                    <a:pt x="148" y="1411"/>
                  </a:lnTo>
                  <a:lnTo>
                    <a:pt x="164" y="1404"/>
                  </a:lnTo>
                  <a:lnTo>
                    <a:pt x="162" y="1397"/>
                  </a:lnTo>
                  <a:lnTo>
                    <a:pt x="170" y="1399"/>
                  </a:lnTo>
                  <a:lnTo>
                    <a:pt x="178" y="1407"/>
                  </a:lnTo>
                  <a:lnTo>
                    <a:pt x="186" y="1406"/>
                  </a:lnTo>
                  <a:lnTo>
                    <a:pt x="195" y="1407"/>
                  </a:lnTo>
                  <a:lnTo>
                    <a:pt x="201" y="1410"/>
                  </a:lnTo>
                  <a:lnTo>
                    <a:pt x="212" y="1409"/>
                  </a:lnTo>
                  <a:lnTo>
                    <a:pt x="214" y="1414"/>
                  </a:lnTo>
                  <a:lnTo>
                    <a:pt x="204" y="1414"/>
                  </a:lnTo>
                  <a:lnTo>
                    <a:pt x="190" y="1413"/>
                  </a:lnTo>
                  <a:lnTo>
                    <a:pt x="176" y="1410"/>
                  </a:lnTo>
                  <a:lnTo>
                    <a:pt x="183" y="1416"/>
                  </a:lnTo>
                  <a:lnTo>
                    <a:pt x="204" y="1420"/>
                  </a:lnTo>
                  <a:lnTo>
                    <a:pt x="219" y="1428"/>
                  </a:lnTo>
                  <a:lnTo>
                    <a:pt x="247" y="1448"/>
                  </a:lnTo>
                  <a:lnTo>
                    <a:pt x="276" y="1463"/>
                  </a:lnTo>
                  <a:lnTo>
                    <a:pt x="306" y="1483"/>
                  </a:lnTo>
                  <a:lnTo>
                    <a:pt x="337" y="1510"/>
                  </a:lnTo>
                  <a:lnTo>
                    <a:pt x="361" y="1524"/>
                  </a:lnTo>
                  <a:lnTo>
                    <a:pt x="391" y="1542"/>
                  </a:lnTo>
                  <a:lnTo>
                    <a:pt x="418" y="1562"/>
                  </a:lnTo>
                  <a:lnTo>
                    <a:pt x="429" y="1566"/>
                  </a:lnTo>
                  <a:lnTo>
                    <a:pt x="454" y="1569"/>
                  </a:lnTo>
                  <a:lnTo>
                    <a:pt x="484" y="1576"/>
                  </a:lnTo>
                  <a:lnTo>
                    <a:pt x="503" y="1570"/>
                  </a:lnTo>
                  <a:lnTo>
                    <a:pt x="543" y="1576"/>
                  </a:lnTo>
                  <a:lnTo>
                    <a:pt x="568" y="1575"/>
                  </a:lnTo>
                  <a:lnTo>
                    <a:pt x="602" y="1582"/>
                  </a:lnTo>
                  <a:lnTo>
                    <a:pt x="644" y="1587"/>
                  </a:lnTo>
                  <a:lnTo>
                    <a:pt x="662" y="1589"/>
                  </a:lnTo>
                  <a:lnTo>
                    <a:pt x="678" y="1582"/>
                  </a:lnTo>
                  <a:lnTo>
                    <a:pt x="700" y="1586"/>
                  </a:lnTo>
                  <a:lnTo>
                    <a:pt x="734" y="1591"/>
                  </a:lnTo>
                  <a:lnTo>
                    <a:pt x="773" y="1601"/>
                  </a:lnTo>
                  <a:lnTo>
                    <a:pt x="804" y="1618"/>
                  </a:lnTo>
                  <a:lnTo>
                    <a:pt x="838" y="1641"/>
                  </a:lnTo>
                  <a:lnTo>
                    <a:pt x="858" y="1662"/>
                  </a:lnTo>
                  <a:lnTo>
                    <a:pt x="889" y="1673"/>
                  </a:lnTo>
                  <a:lnTo>
                    <a:pt x="934" y="1681"/>
                  </a:lnTo>
                  <a:lnTo>
                    <a:pt x="977" y="1700"/>
                  </a:lnTo>
                  <a:lnTo>
                    <a:pt x="1012" y="1700"/>
                  </a:lnTo>
                  <a:lnTo>
                    <a:pt x="1046" y="1711"/>
                  </a:lnTo>
                  <a:lnTo>
                    <a:pt x="1083" y="1725"/>
                  </a:lnTo>
                  <a:lnTo>
                    <a:pt x="1116" y="1735"/>
                  </a:lnTo>
                  <a:lnTo>
                    <a:pt x="1125" y="1735"/>
                  </a:lnTo>
                  <a:lnTo>
                    <a:pt x="1143" y="1738"/>
                  </a:lnTo>
                  <a:lnTo>
                    <a:pt x="1177" y="1725"/>
                  </a:lnTo>
                  <a:lnTo>
                    <a:pt x="1195" y="1722"/>
                  </a:lnTo>
                  <a:lnTo>
                    <a:pt x="1221" y="1721"/>
                  </a:lnTo>
                  <a:lnTo>
                    <a:pt x="1253" y="1722"/>
                  </a:lnTo>
                  <a:lnTo>
                    <a:pt x="1278" y="1721"/>
                  </a:lnTo>
                  <a:lnTo>
                    <a:pt x="1295" y="1718"/>
                  </a:lnTo>
                  <a:lnTo>
                    <a:pt x="1322" y="1709"/>
                  </a:lnTo>
                  <a:lnTo>
                    <a:pt x="1350" y="1688"/>
                  </a:lnTo>
                  <a:lnTo>
                    <a:pt x="1375" y="1670"/>
                  </a:lnTo>
                  <a:lnTo>
                    <a:pt x="1385" y="1666"/>
                  </a:lnTo>
                  <a:lnTo>
                    <a:pt x="1395" y="1662"/>
                  </a:lnTo>
                  <a:lnTo>
                    <a:pt x="1403" y="1657"/>
                  </a:lnTo>
                  <a:lnTo>
                    <a:pt x="1420" y="1656"/>
                  </a:lnTo>
                  <a:lnTo>
                    <a:pt x="1451" y="1646"/>
                  </a:lnTo>
                  <a:lnTo>
                    <a:pt x="1485" y="1636"/>
                  </a:lnTo>
                  <a:lnTo>
                    <a:pt x="1502" y="1624"/>
                  </a:lnTo>
                  <a:lnTo>
                    <a:pt x="1524" y="1615"/>
                  </a:lnTo>
                  <a:lnTo>
                    <a:pt x="1551" y="1603"/>
                  </a:lnTo>
                  <a:lnTo>
                    <a:pt x="1573" y="1589"/>
                  </a:lnTo>
                  <a:lnTo>
                    <a:pt x="1597" y="1583"/>
                  </a:lnTo>
                  <a:lnTo>
                    <a:pt x="1617" y="1576"/>
                  </a:lnTo>
                  <a:lnTo>
                    <a:pt x="1669" y="1566"/>
                  </a:lnTo>
                  <a:lnTo>
                    <a:pt x="1689" y="1555"/>
                  </a:lnTo>
                  <a:lnTo>
                    <a:pt x="1714" y="1545"/>
                  </a:lnTo>
                  <a:lnTo>
                    <a:pt x="1731" y="1531"/>
                  </a:lnTo>
                  <a:lnTo>
                    <a:pt x="1739" y="1510"/>
                  </a:lnTo>
                  <a:lnTo>
                    <a:pt x="1763" y="1497"/>
                  </a:lnTo>
                  <a:lnTo>
                    <a:pt x="1780" y="1479"/>
                  </a:lnTo>
                  <a:lnTo>
                    <a:pt x="1786" y="1466"/>
                  </a:lnTo>
                  <a:lnTo>
                    <a:pt x="1797" y="1468"/>
                  </a:lnTo>
                  <a:lnTo>
                    <a:pt x="1800" y="1463"/>
                  </a:lnTo>
                  <a:lnTo>
                    <a:pt x="1803" y="1455"/>
                  </a:lnTo>
                  <a:lnTo>
                    <a:pt x="1820" y="1449"/>
                  </a:lnTo>
                  <a:lnTo>
                    <a:pt x="1838" y="1444"/>
                  </a:lnTo>
                  <a:lnTo>
                    <a:pt x="1843" y="1437"/>
                  </a:lnTo>
                  <a:lnTo>
                    <a:pt x="1842" y="1430"/>
                  </a:lnTo>
                  <a:lnTo>
                    <a:pt x="1855" y="1428"/>
                  </a:lnTo>
                  <a:lnTo>
                    <a:pt x="1876" y="1424"/>
                  </a:lnTo>
                  <a:lnTo>
                    <a:pt x="1903" y="1421"/>
                  </a:lnTo>
                  <a:lnTo>
                    <a:pt x="1925" y="1421"/>
                  </a:lnTo>
                  <a:lnTo>
                    <a:pt x="1960" y="1414"/>
                  </a:lnTo>
                  <a:lnTo>
                    <a:pt x="1978" y="1411"/>
                  </a:lnTo>
                  <a:lnTo>
                    <a:pt x="2012" y="1406"/>
                  </a:lnTo>
                  <a:lnTo>
                    <a:pt x="2047" y="1400"/>
                  </a:lnTo>
                  <a:lnTo>
                    <a:pt x="2083" y="1399"/>
                  </a:lnTo>
                  <a:lnTo>
                    <a:pt x="2094" y="1389"/>
                  </a:lnTo>
                  <a:lnTo>
                    <a:pt x="2070" y="1390"/>
                  </a:lnTo>
                  <a:lnTo>
                    <a:pt x="2045" y="1389"/>
                  </a:lnTo>
                  <a:lnTo>
                    <a:pt x="2022" y="1393"/>
                  </a:lnTo>
                  <a:lnTo>
                    <a:pt x="1994" y="1393"/>
                  </a:lnTo>
                  <a:lnTo>
                    <a:pt x="1976" y="1397"/>
                  </a:lnTo>
                  <a:lnTo>
                    <a:pt x="1935" y="1402"/>
                  </a:lnTo>
                  <a:lnTo>
                    <a:pt x="1924" y="1392"/>
                  </a:lnTo>
                  <a:lnTo>
                    <a:pt x="1931" y="1376"/>
                  </a:lnTo>
                  <a:lnTo>
                    <a:pt x="1946" y="1376"/>
                  </a:lnTo>
                  <a:lnTo>
                    <a:pt x="1983" y="1382"/>
                  </a:lnTo>
                  <a:lnTo>
                    <a:pt x="1994" y="1382"/>
                  </a:lnTo>
                  <a:lnTo>
                    <a:pt x="2018" y="1380"/>
                  </a:lnTo>
                  <a:lnTo>
                    <a:pt x="2052" y="1379"/>
                  </a:lnTo>
                  <a:lnTo>
                    <a:pt x="2064" y="1361"/>
                  </a:lnTo>
                  <a:lnTo>
                    <a:pt x="2049" y="1358"/>
                  </a:lnTo>
                  <a:lnTo>
                    <a:pt x="2049" y="1368"/>
                  </a:lnTo>
                  <a:lnTo>
                    <a:pt x="2021" y="1372"/>
                  </a:lnTo>
                  <a:lnTo>
                    <a:pt x="1984" y="1372"/>
                  </a:lnTo>
                  <a:lnTo>
                    <a:pt x="1955" y="1365"/>
                  </a:lnTo>
                  <a:lnTo>
                    <a:pt x="1948" y="1341"/>
                  </a:lnTo>
                  <a:lnTo>
                    <a:pt x="1964" y="1333"/>
                  </a:lnTo>
                  <a:lnTo>
                    <a:pt x="1977" y="1321"/>
                  </a:lnTo>
                  <a:lnTo>
                    <a:pt x="1988" y="1298"/>
                  </a:lnTo>
                  <a:lnTo>
                    <a:pt x="2007" y="1267"/>
                  </a:lnTo>
                  <a:lnTo>
                    <a:pt x="2023" y="1262"/>
                  </a:lnTo>
                  <a:lnTo>
                    <a:pt x="2040" y="1261"/>
                  </a:lnTo>
                  <a:lnTo>
                    <a:pt x="2060" y="1279"/>
                  </a:lnTo>
                  <a:lnTo>
                    <a:pt x="2063" y="1295"/>
                  </a:lnTo>
                  <a:lnTo>
                    <a:pt x="2087" y="1312"/>
                  </a:lnTo>
                  <a:lnTo>
                    <a:pt x="2080" y="1330"/>
                  </a:lnTo>
                  <a:lnTo>
                    <a:pt x="2074" y="1352"/>
                  </a:lnTo>
                  <a:lnTo>
                    <a:pt x="2091" y="1347"/>
                  </a:lnTo>
                  <a:lnTo>
                    <a:pt x="2101" y="1335"/>
                  </a:lnTo>
                  <a:lnTo>
                    <a:pt x="2122" y="1323"/>
                  </a:lnTo>
                  <a:lnTo>
                    <a:pt x="2142" y="1296"/>
                  </a:lnTo>
                  <a:lnTo>
                    <a:pt x="2160" y="1296"/>
                  </a:lnTo>
                  <a:lnTo>
                    <a:pt x="2189" y="1307"/>
                  </a:lnTo>
                  <a:lnTo>
                    <a:pt x="2182" y="1337"/>
                  </a:lnTo>
                  <a:lnTo>
                    <a:pt x="2195" y="1334"/>
                  </a:lnTo>
                  <a:lnTo>
                    <a:pt x="2201" y="1312"/>
                  </a:lnTo>
                  <a:lnTo>
                    <a:pt x="2212" y="1309"/>
                  </a:lnTo>
                  <a:lnTo>
                    <a:pt x="2215" y="1327"/>
                  </a:lnTo>
                  <a:lnTo>
                    <a:pt x="2222" y="1348"/>
                  </a:lnTo>
                  <a:lnTo>
                    <a:pt x="2211" y="1366"/>
                  </a:lnTo>
                  <a:lnTo>
                    <a:pt x="2202" y="1379"/>
                  </a:lnTo>
                  <a:lnTo>
                    <a:pt x="2174" y="1378"/>
                  </a:lnTo>
                  <a:lnTo>
                    <a:pt x="2153" y="1380"/>
                  </a:lnTo>
                  <a:lnTo>
                    <a:pt x="2146" y="1368"/>
                  </a:lnTo>
                  <a:lnTo>
                    <a:pt x="2167" y="1365"/>
                  </a:lnTo>
                  <a:lnTo>
                    <a:pt x="2188" y="1352"/>
                  </a:lnTo>
                  <a:lnTo>
                    <a:pt x="2173" y="1350"/>
                  </a:lnTo>
                  <a:lnTo>
                    <a:pt x="2146" y="1359"/>
                  </a:lnTo>
                  <a:lnTo>
                    <a:pt x="2106" y="1379"/>
                  </a:lnTo>
                  <a:lnTo>
                    <a:pt x="2135" y="1386"/>
                  </a:lnTo>
                  <a:lnTo>
                    <a:pt x="2181" y="1393"/>
                  </a:lnTo>
                  <a:lnTo>
                    <a:pt x="2237" y="1399"/>
                  </a:lnTo>
                  <a:lnTo>
                    <a:pt x="2293" y="1413"/>
                  </a:lnTo>
                  <a:lnTo>
                    <a:pt x="2368" y="1444"/>
                  </a:lnTo>
                  <a:lnTo>
                    <a:pt x="2421" y="1469"/>
                  </a:lnTo>
                  <a:lnTo>
                    <a:pt x="2448" y="1477"/>
                  </a:lnTo>
                  <a:lnTo>
                    <a:pt x="2489" y="1499"/>
                  </a:lnTo>
                  <a:lnTo>
                    <a:pt x="2511" y="1508"/>
                  </a:lnTo>
                  <a:lnTo>
                    <a:pt x="2523" y="1507"/>
                  </a:lnTo>
                  <a:lnTo>
                    <a:pt x="2516" y="1499"/>
                  </a:lnTo>
                  <a:lnTo>
                    <a:pt x="2497" y="1492"/>
                  </a:lnTo>
                  <a:lnTo>
                    <a:pt x="2488" y="1468"/>
                  </a:lnTo>
                  <a:lnTo>
                    <a:pt x="2459" y="1459"/>
                  </a:lnTo>
                  <a:lnTo>
                    <a:pt x="2423" y="1440"/>
                  </a:lnTo>
                  <a:lnTo>
                    <a:pt x="2400" y="1423"/>
                  </a:lnTo>
                  <a:lnTo>
                    <a:pt x="2385" y="1416"/>
                  </a:lnTo>
                  <a:lnTo>
                    <a:pt x="2344" y="1404"/>
                  </a:lnTo>
                  <a:lnTo>
                    <a:pt x="2326" y="1404"/>
                  </a:lnTo>
                  <a:lnTo>
                    <a:pt x="2323" y="1410"/>
                  </a:lnTo>
                  <a:lnTo>
                    <a:pt x="2306" y="1404"/>
                  </a:lnTo>
                  <a:lnTo>
                    <a:pt x="2288" y="1388"/>
                  </a:lnTo>
                  <a:lnTo>
                    <a:pt x="2296" y="1385"/>
                  </a:lnTo>
                  <a:lnTo>
                    <a:pt x="2317" y="1388"/>
                  </a:lnTo>
                  <a:lnTo>
                    <a:pt x="2301" y="1382"/>
                  </a:lnTo>
                  <a:lnTo>
                    <a:pt x="2279" y="1371"/>
                  </a:lnTo>
                  <a:lnTo>
                    <a:pt x="2292" y="1368"/>
                  </a:lnTo>
                  <a:lnTo>
                    <a:pt x="2296" y="1358"/>
                  </a:lnTo>
                  <a:lnTo>
                    <a:pt x="2285" y="1347"/>
                  </a:lnTo>
                  <a:lnTo>
                    <a:pt x="2301" y="1335"/>
                  </a:lnTo>
                  <a:lnTo>
                    <a:pt x="2310" y="1326"/>
                  </a:lnTo>
                  <a:lnTo>
                    <a:pt x="2326" y="1343"/>
                  </a:lnTo>
                  <a:lnTo>
                    <a:pt x="2331" y="1358"/>
                  </a:lnTo>
                  <a:lnTo>
                    <a:pt x="2350" y="1372"/>
                  </a:lnTo>
                  <a:lnTo>
                    <a:pt x="2369" y="1382"/>
                  </a:lnTo>
                  <a:lnTo>
                    <a:pt x="2385" y="1393"/>
                  </a:lnTo>
                  <a:lnTo>
                    <a:pt x="2405" y="1395"/>
                  </a:lnTo>
                  <a:lnTo>
                    <a:pt x="2428" y="1389"/>
                  </a:lnTo>
                  <a:lnTo>
                    <a:pt x="2441" y="1373"/>
                  </a:lnTo>
                  <a:lnTo>
                    <a:pt x="2450" y="1403"/>
                  </a:lnTo>
                  <a:lnTo>
                    <a:pt x="2481" y="1438"/>
                  </a:lnTo>
                  <a:lnTo>
                    <a:pt x="2481" y="1431"/>
                  </a:lnTo>
                  <a:lnTo>
                    <a:pt x="2481" y="1425"/>
                  </a:lnTo>
                  <a:lnTo>
                    <a:pt x="2481" y="1416"/>
                  </a:lnTo>
                  <a:lnTo>
                    <a:pt x="2481" y="1403"/>
                  </a:lnTo>
                  <a:lnTo>
                    <a:pt x="2475" y="1380"/>
                  </a:lnTo>
                  <a:lnTo>
                    <a:pt x="2478" y="1372"/>
                  </a:lnTo>
                  <a:lnTo>
                    <a:pt x="2481" y="1357"/>
                  </a:lnTo>
                  <a:lnTo>
                    <a:pt x="2481" y="1341"/>
                  </a:lnTo>
                  <a:lnTo>
                    <a:pt x="2482" y="1334"/>
                  </a:lnTo>
                  <a:lnTo>
                    <a:pt x="2465" y="1299"/>
                  </a:lnTo>
                  <a:lnTo>
                    <a:pt x="2443" y="1251"/>
                  </a:lnTo>
                  <a:lnTo>
                    <a:pt x="2448" y="1233"/>
                  </a:lnTo>
                  <a:lnTo>
                    <a:pt x="2450" y="1227"/>
                  </a:lnTo>
                  <a:lnTo>
                    <a:pt x="2454" y="1217"/>
                  </a:lnTo>
                  <a:lnTo>
                    <a:pt x="2465" y="1185"/>
                  </a:lnTo>
                  <a:lnTo>
                    <a:pt x="2471" y="1167"/>
                  </a:lnTo>
                  <a:lnTo>
                    <a:pt x="2485" y="1127"/>
                  </a:lnTo>
                  <a:lnTo>
                    <a:pt x="2489" y="1106"/>
                  </a:lnTo>
                  <a:lnTo>
                    <a:pt x="2496" y="1091"/>
                  </a:lnTo>
                  <a:lnTo>
                    <a:pt x="2523" y="1009"/>
                  </a:lnTo>
                  <a:lnTo>
                    <a:pt x="2524" y="1006"/>
                  </a:lnTo>
                  <a:lnTo>
                    <a:pt x="2531" y="988"/>
                  </a:lnTo>
                  <a:lnTo>
                    <a:pt x="2542" y="957"/>
                  </a:lnTo>
                  <a:lnTo>
                    <a:pt x="2549" y="935"/>
                  </a:lnTo>
                  <a:lnTo>
                    <a:pt x="2551" y="929"/>
                  </a:lnTo>
                  <a:lnTo>
                    <a:pt x="2565" y="901"/>
                  </a:lnTo>
                  <a:lnTo>
                    <a:pt x="2571" y="881"/>
                  </a:lnTo>
                  <a:lnTo>
                    <a:pt x="2579" y="850"/>
                  </a:lnTo>
                  <a:lnTo>
                    <a:pt x="2580" y="838"/>
                  </a:lnTo>
                  <a:lnTo>
                    <a:pt x="2547" y="834"/>
                  </a:lnTo>
                  <a:lnTo>
                    <a:pt x="2514" y="835"/>
                  </a:lnTo>
                  <a:lnTo>
                    <a:pt x="2459" y="836"/>
                  </a:lnTo>
                  <a:lnTo>
                    <a:pt x="2374" y="834"/>
                  </a:lnTo>
                  <a:lnTo>
                    <a:pt x="2309" y="831"/>
                  </a:lnTo>
                  <a:lnTo>
                    <a:pt x="2216" y="824"/>
                  </a:lnTo>
                  <a:lnTo>
                    <a:pt x="2188" y="831"/>
                  </a:lnTo>
                  <a:lnTo>
                    <a:pt x="2147" y="824"/>
                  </a:lnTo>
                  <a:lnTo>
                    <a:pt x="2139" y="822"/>
                  </a:lnTo>
                  <a:lnTo>
                    <a:pt x="2105" y="831"/>
                  </a:lnTo>
                  <a:lnTo>
                    <a:pt x="2084" y="831"/>
                  </a:lnTo>
                  <a:lnTo>
                    <a:pt x="2066" y="832"/>
                  </a:lnTo>
                  <a:lnTo>
                    <a:pt x="2038" y="828"/>
                  </a:lnTo>
                  <a:lnTo>
                    <a:pt x="2016" y="825"/>
                  </a:lnTo>
                  <a:lnTo>
                    <a:pt x="2015" y="804"/>
                  </a:lnTo>
                  <a:lnTo>
                    <a:pt x="2015" y="786"/>
                  </a:lnTo>
                  <a:lnTo>
                    <a:pt x="2011" y="766"/>
                  </a:lnTo>
                  <a:lnTo>
                    <a:pt x="2002" y="752"/>
                  </a:lnTo>
                  <a:lnTo>
                    <a:pt x="1987" y="746"/>
                  </a:lnTo>
                  <a:lnTo>
                    <a:pt x="1970" y="739"/>
                  </a:lnTo>
                  <a:lnTo>
                    <a:pt x="1945" y="738"/>
                  </a:lnTo>
                  <a:lnTo>
                    <a:pt x="1925" y="724"/>
                  </a:lnTo>
                  <a:lnTo>
                    <a:pt x="1917" y="721"/>
                  </a:lnTo>
                  <a:lnTo>
                    <a:pt x="1914" y="718"/>
                  </a:lnTo>
                  <a:lnTo>
                    <a:pt x="1903" y="708"/>
                  </a:lnTo>
                  <a:lnTo>
                    <a:pt x="1884" y="696"/>
                  </a:lnTo>
                  <a:lnTo>
                    <a:pt x="1874" y="683"/>
                  </a:lnTo>
                  <a:lnTo>
                    <a:pt x="1873" y="680"/>
                  </a:lnTo>
                  <a:lnTo>
                    <a:pt x="1866" y="666"/>
                  </a:lnTo>
                  <a:lnTo>
                    <a:pt x="1853" y="652"/>
                  </a:lnTo>
                  <a:lnTo>
                    <a:pt x="1835" y="645"/>
                  </a:lnTo>
                  <a:lnTo>
                    <a:pt x="1822" y="634"/>
                  </a:lnTo>
                  <a:lnTo>
                    <a:pt x="1818" y="623"/>
                  </a:lnTo>
                  <a:lnTo>
                    <a:pt x="1807" y="609"/>
                  </a:lnTo>
                  <a:lnTo>
                    <a:pt x="1804" y="589"/>
                  </a:lnTo>
                  <a:lnTo>
                    <a:pt x="1811" y="579"/>
                  </a:lnTo>
                  <a:lnTo>
                    <a:pt x="1824" y="569"/>
                  </a:lnTo>
                  <a:lnTo>
                    <a:pt x="1836" y="565"/>
                  </a:lnTo>
                  <a:lnTo>
                    <a:pt x="1843" y="548"/>
                  </a:lnTo>
                  <a:lnTo>
                    <a:pt x="1822" y="524"/>
                  </a:lnTo>
                  <a:lnTo>
                    <a:pt x="1803" y="527"/>
                  </a:lnTo>
                  <a:lnTo>
                    <a:pt x="1793" y="534"/>
                  </a:lnTo>
                  <a:lnTo>
                    <a:pt x="1783" y="540"/>
                  </a:lnTo>
                  <a:lnTo>
                    <a:pt x="1762" y="552"/>
                  </a:lnTo>
                  <a:lnTo>
                    <a:pt x="1746" y="562"/>
                  </a:lnTo>
                  <a:lnTo>
                    <a:pt x="1727" y="575"/>
                  </a:lnTo>
                  <a:lnTo>
                    <a:pt x="1724" y="576"/>
                  </a:lnTo>
                  <a:lnTo>
                    <a:pt x="1701" y="579"/>
                  </a:lnTo>
                  <a:lnTo>
                    <a:pt x="1679" y="582"/>
                  </a:lnTo>
                  <a:lnTo>
                    <a:pt x="1665" y="609"/>
                  </a:lnTo>
                  <a:lnTo>
                    <a:pt x="1645" y="625"/>
                  </a:lnTo>
                  <a:lnTo>
                    <a:pt x="1618" y="645"/>
                  </a:lnTo>
                  <a:lnTo>
                    <a:pt x="1610" y="648"/>
                  </a:lnTo>
                  <a:lnTo>
                    <a:pt x="1579" y="652"/>
                  </a:lnTo>
                  <a:lnTo>
                    <a:pt x="1550" y="642"/>
                  </a:lnTo>
                  <a:lnTo>
                    <a:pt x="1520" y="642"/>
                  </a:lnTo>
                  <a:lnTo>
                    <a:pt x="1492" y="632"/>
                  </a:lnTo>
                  <a:lnTo>
                    <a:pt x="1481" y="616"/>
                  </a:lnTo>
                  <a:lnTo>
                    <a:pt x="1471" y="594"/>
                  </a:lnTo>
                  <a:lnTo>
                    <a:pt x="1458" y="561"/>
                  </a:lnTo>
                  <a:lnTo>
                    <a:pt x="1455" y="538"/>
                  </a:lnTo>
                  <a:lnTo>
                    <a:pt x="1447" y="514"/>
                  </a:lnTo>
                  <a:lnTo>
                    <a:pt x="1444" y="503"/>
                  </a:lnTo>
                  <a:lnTo>
                    <a:pt x="1444" y="500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3" name="Freeform 73">
              <a:hlinkClick r:id="" action="ppaction://noaction"/>
              <a:extLst>
                <a:ext uri="{FF2B5EF4-FFF2-40B4-BE49-F238E27FC236}">
                  <a16:creationId xmlns:a16="http://schemas.microsoft.com/office/drawing/2014/main" xmlns="" id="{9D654D36-E2BF-4083-A06B-CCA3ED93B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486" y="4915839"/>
              <a:ext cx="880110" cy="837248"/>
            </a:xfrm>
            <a:custGeom>
              <a:avLst/>
              <a:gdLst/>
              <a:ahLst/>
              <a:cxnLst>
                <a:cxn ang="0">
                  <a:pos x="944" y="599"/>
                </a:cxn>
                <a:cxn ang="0">
                  <a:pos x="931" y="727"/>
                </a:cxn>
                <a:cxn ang="0">
                  <a:pos x="916" y="840"/>
                </a:cxn>
                <a:cxn ang="0">
                  <a:pos x="710" y="1027"/>
                </a:cxn>
                <a:cxn ang="0">
                  <a:pos x="539" y="1156"/>
                </a:cxn>
                <a:cxn ang="0">
                  <a:pos x="566" y="1155"/>
                </a:cxn>
                <a:cxn ang="0">
                  <a:pos x="611" y="1112"/>
                </a:cxn>
                <a:cxn ang="0">
                  <a:pos x="615" y="1181"/>
                </a:cxn>
                <a:cxn ang="0">
                  <a:pos x="643" y="1191"/>
                </a:cxn>
                <a:cxn ang="0">
                  <a:pos x="671" y="1205"/>
                </a:cxn>
                <a:cxn ang="0">
                  <a:pos x="685" y="1249"/>
                </a:cxn>
                <a:cxn ang="0">
                  <a:pos x="731" y="1278"/>
                </a:cxn>
                <a:cxn ang="0">
                  <a:pos x="681" y="1274"/>
                </a:cxn>
                <a:cxn ang="0">
                  <a:pos x="650" y="1268"/>
                </a:cxn>
                <a:cxn ang="0">
                  <a:pos x="544" y="1342"/>
                </a:cxn>
                <a:cxn ang="0">
                  <a:pos x="542" y="1398"/>
                </a:cxn>
                <a:cxn ang="0">
                  <a:pos x="495" y="1396"/>
                </a:cxn>
                <a:cxn ang="0">
                  <a:pos x="388" y="1389"/>
                </a:cxn>
                <a:cxn ang="0">
                  <a:pos x="378" y="1391"/>
                </a:cxn>
                <a:cxn ang="0">
                  <a:pos x="369" y="1453"/>
                </a:cxn>
                <a:cxn ang="0">
                  <a:pos x="352" y="1415"/>
                </a:cxn>
                <a:cxn ang="0">
                  <a:pos x="353" y="1444"/>
                </a:cxn>
                <a:cxn ang="0">
                  <a:pos x="336" y="1419"/>
                </a:cxn>
                <a:cxn ang="0">
                  <a:pos x="343" y="1378"/>
                </a:cxn>
                <a:cxn ang="0">
                  <a:pos x="287" y="1367"/>
                </a:cxn>
                <a:cxn ang="0">
                  <a:pos x="246" y="1343"/>
                </a:cxn>
                <a:cxn ang="0">
                  <a:pos x="222" y="1358"/>
                </a:cxn>
                <a:cxn ang="0">
                  <a:pos x="251" y="1374"/>
                </a:cxn>
                <a:cxn ang="0">
                  <a:pos x="204" y="1379"/>
                </a:cxn>
                <a:cxn ang="0">
                  <a:pos x="176" y="1349"/>
                </a:cxn>
                <a:cxn ang="0">
                  <a:pos x="161" y="1356"/>
                </a:cxn>
                <a:cxn ang="0">
                  <a:pos x="153" y="1342"/>
                </a:cxn>
                <a:cxn ang="0">
                  <a:pos x="80" y="1334"/>
                </a:cxn>
                <a:cxn ang="0">
                  <a:pos x="142" y="1298"/>
                </a:cxn>
                <a:cxn ang="0">
                  <a:pos x="184" y="1308"/>
                </a:cxn>
                <a:cxn ang="0">
                  <a:pos x="229" y="1295"/>
                </a:cxn>
                <a:cxn ang="0">
                  <a:pos x="287" y="1302"/>
                </a:cxn>
                <a:cxn ang="0">
                  <a:pos x="293" y="1280"/>
                </a:cxn>
                <a:cxn ang="0">
                  <a:pos x="169" y="1246"/>
                </a:cxn>
                <a:cxn ang="0">
                  <a:pos x="79" y="1249"/>
                </a:cxn>
                <a:cxn ang="0">
                  <a:pos x="2" y="1333"/>
                </a:cxn>
                <a:cxn ang="0">
                  <a:pos x="34" y="1378"/>
                </a:cxn>
                <a:cxn ang="0">
                  <a:pos x="114" y="1395"/>
                </a:cxn>
                <a:cxn ang="0">
                  <a:pos x="176" y="1554"/>
                </a:cxn>
                <a:cxn ang="0">
                  <a:pos x="248" y="1617"/>
                </a:cxn>
                <a:cxn ang="0">
                  <a:pos x="325" y="1672"/>
                </a:cxn>
                <a:cxn ang="0">
                  <a:pos x="432" y="1694"/>
                </a:cxn>
                <a:cxn ang="0">
                  <a:pos x="476" y="1669"/>
                </a:cxn>
                <a:cxn ang="0">
                  <a:pos x="488" y="1613"/>
                </a:cxn>
                <a:cxn ang="0">
                  <a:pos x="511" y="1588"/>
                </a:cxn>
                <a:cxn ang="0">
                  <a:pos x="577" y="1585"/>
                </a:cxn>
                <a:cxn ang="0">
                  <a:pos x="679" y="1637"/>
                </a:cxn>
                <a:cxn ang="0">
                  <a:pos x="838" y="1658"/>
                </a:cxn>
                <a:cxn ang="0">
                  <a:pos x="1820" y="1469"/>
                </a:cxn>
                <a:cxn ang="0">
                  <a:pos x="1747" y="865"/>
                </a:cxn>
                <a:cxn ang="0">
                  <a:pos x="1655" y="682"/>
                </a:cxn>
                <a:cxn ang="0">
                  <a:pos x="1391" y="366"/>
                </a:cxn>
                <a:cxn ang="0">
                  <a:pos x="1070" y="228"/>
                </a:cxn>
                <a:cxn ang="0">
                  <a:pos x="1025" y="27"/>
                </a:cxn>
                <a:cxn ang="0">
                  <a:pos x="1011" y="131"/>
                </a:cxn>
                <a:cxn ang="0">
                  <a:pos x="1017" y="328"/>
                </a:cxn>
                <a:cxn ang="0">
                  <a:pos x="1023" y="473"/>
                </a:cxn>
              </a:cxnLst>
              <a:rect l="0" t="0" r="r" b="b"/>
              <a:pathLst>
                <a:path w="1849" h="1759">
                  <a:moveTo>
                    <a:pt x="1031" y="504"/>
                  </a:moveTo>
                  <a:lnTo>
                    <a:pt x="1031" y="519"/>
                  </a:lnTo>
                  <a:lnTo>
                    <a:pt x="1020" y="537"/>
                  </a:lnTo>
                  <a:lnTo>
                    <a:pt x="1003" y="560"/>
                  </a:lnTo>
                  <a:lnTo>
                    <a:pt x="976" y="571"/>
                  </a:lnTo>
                  <a:lnTo>
                    <a:pt x="961" y="582"/>
                  </a:lnTo>
                  <a:lnTo>
                    <a:pt x="944" y="599"/>
                  </a:lnTo>
                  <a:lnTo>
                    <a:pt x="938" y="622"/>
                  </a:lnTo>
                  <a:lnTo>
                    <a:pt x="931" y="637"/>
                  </a:lnTo>
                  <a:lnTo>
                    <a:pt x="931" y="662"/>
                  </a:lnTo>
                  <a:lnTo>
                    <a:pt x="937" y="683"/>
                  </a:lnTo>
                  <a:lnTo>
                    <a:pt x="931" y="714"/>
                  </a:lnTo>
                  <a:lnTo>
                    <a:pt x="933" y="721"/>
                  </a:lnTo>
                  <a:lnTo>
                    <a:pt x="931" y="727"/>
                  </a:lnTo>
                  <a:lnTo>
                    <a:pt x="928" y="736"/>
                  </a:lnTo>
                  <a:lnTo>
                    <a:pt x="931" y="745"/>
                  </a:lnTo>
                  <a:lnTo>
                    <a:pt x="930" y="778"/>
                  </a:lnTo>
                  <a:lnTo>
                    <a:pt x="926" y="811"/>
                  </a:lnTo>
                  <a:lnTo>
                    <a:pt x="923" y="831"/>
                  </a:lnTo>
                  <a:lnTo>
                    <a:pt x="927" y="828"/>
                  </a:lnTo>
                  <a:lnTo>
                    <a:pt x="916" y="840"/>
                  </a:lnTo>
                  <a:lnTo>
                    <a:pt x="911" y="851"/>
                  </a:lnTo>
                  <a:lnTo>
                    <a:pt x="900" y="862"/>
                  </a:lnTo>
                  <a:lnTo>
                    <a:pt x="893" y="890"/>
                  </a:lnTo>
                  <a:lnTo>
                    <a:pt x="854" y="925"/>
                  </a:lnTo>
                  <a:lnTo>
                    <a:pt x="786" y="980"/>
                  </a:lnTo>
                  <a:lnTo>
                    <a:pt x="736" y="1013"/>
                  </a:lnTo>
                  <a:lnTo>
                    <a:pt x="710" y="1027"/>
                  </a:lnTo>
                  <a:lnTo>
                    <a:pt x="681" y="1043"/>
                  </a:lnTo>
                  <a:lnTo>
                    <a:pt x="651" y="1067"/>
                  </a:lnTo>
                  <a:lnTo>
                    <a:pt x="625" y="1086"/>
                  </a:lnTo>
                  <a:lnTo>
                    <a:pt x="599" y="1107"/>
                  </a:lnTo>
                  <a:lnTo>
                    <a:pt x="573" y="1121"/>
                  </a:lnTo>
                  <a:lnTo>
                    <a:pt x="554" y="1135"/>
                  </a:lnTo>
                  <a:lnTo>
                    <a:pt x="539" y="1156"/>
                  </a:lnTo>
                  <a:lnTo>
                    <a:pt x="536" y="1173"/>
                  </a:lnTo>
                  <a:lnTo>
                    <a:pt x="544" y="1171"/>
                  </a:lnTo>
                  <a:lnTo>
                    <a:pt x="550" y="1163"/>
                  </a:lnTo>
                  <a:lnTo>
                    <a:pt x="551" y="1169"/>
                  </a:lnTo>
                  <a:lnTo>
                    <a:pt x="561" y="1169"/>
                  </a:lnTo>
                  <a:lnTo>
                    <a:pt x="566" y="1159"/>
                  </a:lnTo>
                  <a:lnTo>
                    <a:pt x="566" y="1155"/>
                  </a:lnTo>
                  <a:lnTo>
                    <a:pt x="575" y="1156"/>
                  </a:lnTo>
                  <a:lnTo>
                    <a:pt x="580" y="1149"/>
                  </a:lnTo>
                  <a:lnTo>
                    <a:pt x="584" y="1135"/>
                  </a:lnTo>
                  <a:lnTo>
                    <a:pt x="589" y="1135"/>
                  </a:lnTo>
                  <a:lnTo>
                    <a:pt x="598" y="1131"/>
                  </a:lnTo>
                  <a:lnTo>
                    <a:pt x="606" y="1115"/>
                  </a:lnTo>
                  <a:lnTo>
                    <a:pt x="611" y="1112"/>
                  </a:lnTo>
                  <a:lnTo>
                    <a:pt x="616" y="1132"/>
                  </a:lnTo>
                  <a:lnTo>
                    <a:pt x="608" y="1139"/>
                  </a:lnTo>
                  <a:lnTo>
                    <a:pt x="595" y="1152"/>
                  </a:lnTo>
                  <a:lnTo>
                    <a:pt x="588" y="1167"/>
                  </a:lnTo>
                  <a:lnTo>
                    <a:pt x="601" y="1173"/>
                  </a:lnTo>
                  <a:lnTo>
                    <a:pt x="606" y="1180"/>
                  </a:lnTo>
                  <a:lnTo>
                    <a:pt x="615" y="1181"/>
                  </a:lnTo>
                  <a:lnTo>
                    <a:pt x="615" y="1185"/>
                  </a:lnTo>
                  <a:lnTo>
                    <a:pt x="620" y="1188"/>
                  </a:lnTo>
                  <a:lnTo>
                    <a:pt x="620" y="1192"/>
                  </a:lnTo>
                  <a:lnTo>
                    <a:pt x="626" y="1195"/>
                  </a:lnTo>
                  <a:lnTo>
                    <a:pt x="629" y="1194"/>
                  </a:lnTo>
                  <a:lnTo>
                    <a:pt x="637" y="1201"/>
                  </a:lnTo>
                  <a:lnTo>
                    <a:pt x="643" y="1191"/>
                  </a:lnTo>
                  <a:lnTo>
                    <a:pt x="647" y="1177"/>
                  </a:lnTo>
                  <a:lnTo>
                    <a:pt x="656" y="1178"/>
                  </a:lnTo>
                  <a:lnTo>
                    <a:pt x="668" y="1198"/>
                  </a:lnTo>
                  <a:lnTo>
                    <a:pt x="677" y="1191"/>
                  </a:lnTo>
                  <a:lnTo>
                    <a:pt x="678" y="1192"/>
                  </a:lnTo>
                  <a:lnTo>
                    <a:pt x="674" y="1201"/>
                  </a:lnTo>
                  <a:lnTo>
                    <a:pt x="671" y="1205"/>
                  </a:lnTo>
                  <a:lnTo>
                    <a:pt x="675" y="1215"/>
                  </a:lnTo>
                  <a:lnTo>
                    <a:pt x="672" y="1232"/>
                  </a:lnTo>
                  <a:lnTo>
                    <a:pt x="665" y="1247"/>
                  </a:lnTo>
                  <a:lnTo>
                    <a:pt x="668" y="1257"/>
                  </a:lnTo>
                  <a:lnTo>
                    <a:pt x="675" y="1250"/>
                  </a:lnTo>
                  <a:lnTo>
                    <a:pt x="679" y="1252"/>
                  </a:lnTo>
                  <a:lnTo>
                    <a:pt x="685" y="1249"/>
                  </a:lnTo>
                  <a:lnTo>
                    <a:pt x="689" y="1247"/>
                  </a:lnTo>
                  <a:lnTo>
                    <a:pt x="692" y="1260"/>
                  </a:lnTo>
                  <a:lnTo>
                    <a:pt x="701" y="1264"/>
                  </a:lnTo>
                  <a:lnTo>
                    <a:pt x="710" y="1268"/>
                  </a:lnTo>
                  <a:lnTo>
                    <a:pt x="720" y="1274"/>
                  </a:lnTo>
                  <a:lnTo>
                    <a:pt x="726" y="1273"/>
                  </a:lnTo>
                  <a:lnTo>
                    <a:pt x="731" y="1278"/>
                  </a:lnTo>
                  <a:lnTo>
                    <a:pt x="726" y="1278"/>
                  </a:lnTo>
                  <a:lnTo>
                    <a:pt x="717" y="1287"/>
                  </a:lnTo>
                  <a:lnTo>
                    <a:pt x="708" y="1282"/>
                  </a:lnTo>
                  <a:lnTo>
                    <a:pt x="703" y="1280"/>
                  </a:lnTo>
                  <a:lnTo>
                    <a:pt x="693" y="1278"/>
                  </a:lnTo>
                  <a:lnTo>
                    <a:pt x="682" y="1271"/>
                  </a:lnTo>
                  <a:lnTo>
                    <a:pt x="681" y="1274"/>
                  </a:lnTo>
                  <a:lnTo>
                    <a:pt x="684" y="1284"/>
                  </a:lnTo>
                  <a:lnTo>
                    <a:pt x="684" y="1297"/>
                  </a:lnTo>
                  <a:lnTo>
                    <a:pt x="678" y="1287"/>
                  </a:lnTo>
                  <a:lnTo>
                    <a:pt x="678" y="1271"/>
                  </a:lnTo>
                  <a:lnTo>
                    <a:pt x="675" y="1270"/>
                  </a:lnTo>
                  <a:lnTo>
                    <a:pt x="663" y="1271"/>
                  </a:lnTo>
                  <a:lnTo>
                    <a:pt x="650" y="1268"/>
                  </a:lnTo>
                  <a:lnTo>
                    <a:pt x="647" y="1273"/>
                  </a:lnTo>
                  <a:lnTo>
                    <a:pt x="654" y="1285"/>
                  </a:lnTo>
                  <a:lnTo>
                    <a:pt x="648" y="1302"/>
                  </a:lnTo>
                  <a:lnTo>
                    <a:pt x="632" y="1313"/>
                  </a:lnTo>
                  <a:lnTo>
                    <a:pt x="598" y="1319"/>
                  </a:lnTo>
                  <a:lnTo>
                    <a:pt x="573" y="1323"/>
                  </a:lnTo>
                  <a:lnTo>
                    <a:pt x="544" y="1342"/>
                  </a:lnTo>
                  <a:lnTo>
                    <a:pt x="523" y="1347"/>
                  </a:lnTo>
                  <a:lnTo>
                    <a:pt x="519" y="1354"/>
                  </a:lnTo>
                  <a:lnTo>
                    <a:pt x="518" y="1365"/>
                  </a:lnTo>
                  <a:lnTo>
                    <a:pt x="528" y="1377"/>
                  </a:lnTo>
                  <a:lnTo>
                    <a:pt x="532" y="1381"/>
                  </a:lnTo>
                  <a:lnTo>
                    <a:pt x="540" y="1381"/>
                  </a:lnTo>
                  <a:lnTo>
                    <a:pt x="542" y="1398"/>
                  </a:lnTo>
                  <a:lnTo>
                    <a:pt x="537" y="1398"/>
                  </a:lnTo>
                  <a:lnTo>
                    <a:pt x="533" y="1395"/>
                  </a:lnTo>
                  <a:lnTo>
                    <a:pt x="523" y="1396"/>
                  </a:lnTo>
                  <a:lnTo>
                    <a:pt x="522" y="1381"/>
                  </a:lnTo>
                  <a:lnTo>
                    <a:pt x="518" y="1377"/>
                  </a:lnTo>
                  <a:lnTo>
                    <a:pt x="509" y="1384"/>
                  </a:lnTo>
                  <a:lnTo>
                    <a:pt x="495" y="1396"/>
                  </a:lnTo>
                  <a:lnTo>
                    <a:pt x="468" y="1392"/>
                  </a:lnTo>
                  <a:lnTo>
                    <a:pt x="443" y="1385"/>
                  </a:lnTo>
                  <a:lnTo>
                    <a:pt x="419" y="1375"/>
                  </a:lnTo>
                  <a:lnTo>
                    <a:pt x="401" y="1368"/>
                  </a:lnTo>
                  <a:lnTo>
                    <a:pt x="390" y="1372"/>
                  </a:lnTo>
                  <a:lnTo>
                    <a:pt x="380" y="1379"/>
                  </a:lnTo>
                  <a:lnTo>
                    <a:pt x="388" y="1389"/>
                  </a:lnTo>
                  <a:lnTo>
                    <a:pt x="394" y="1389"/>
                  </a:lnTo>
                  <a:lnTo>
                    <a:pt x="412" y="1391"/>
                  </a:lnTo>
                  <a:lnTo>
                    <a:pt x="422" y="1403"/>
                  </a:lnTo>
                  <a:lnTo>
                    <a:pt x="402" y="1408"/>
                  </a:lnTo>
                  <a:lnTo>
                    <a:pt x="393" y="1402"/>
                  </a:lnTo>
                  <a:lnTo>
                    <a:pt x="384" y="1396"/>
                  </a:lnTo>
                  <a:lnTo>
                    <a:pt x="378" y="1391"/>
                  </a:lnTo>
                  <a:lnTo>
                    <a:pt x="383" y="1401"/>
                  </a:lnTo>
                  <a:lnTo>
                    <a:pt x="386" y="1412"/>
                  </a:lnTo>
                  <a:lnTo>
                    <a:pt x="394" y="1417"/>
                  </a:lnTo>
                  <a:lnTo>
                    <a:pt x="393" y="1432"/>
                  </a:lnTo>
                  <a:lnTo>
                    <a:pt x="391" y="1453"/>
                  </a:lnTo>
                  <a:lnTo>
                    <a:pt x="380" y="1451"/>
                  </a:lnTo>
                  <a:lnTo>
                    <a:pt x="369" y="1453"/>
                  </a:lnTo>
                  <a:lnTo>
                    <a:pt x="362" y="1454"/>
                  </a:lnTo>
                  <a:lnTo>
                    <a:pt x="360" y="1443"/>
                  </a:lnTo>
                  <a:lnTo>
                    <a:pt x="363" y="1440"/>
                  </a:lnTo>
                  <a:lnTo>
                    <a:pt x="360" y="1434"/>
                  </a:lnTo>
                  <a:lnTo>
                    <a:pt x="353" y="1432"/>
                  </a:lnTo>
                  <a:lnTo>
                    <a:pt x="355" y="1422"/>
                  </a:lnTo>
                  <a:lnTo>
                    <a:pt x="352" y="1415"/>
                  </a:lnTo>
                  <a:lnTo>
                    <a:pt x="349" y="1413"/>
                  </a:lnTo>
                  <a:lnTo>
                    <a:pt x="345" y="1422"/>
                  </a:lnTo>
                  <a:lnTo>
                    <a:pt x="343" y="1429"/>
                  </a:lnTo>
                  <a:lnTo>
                    <a:pt x="342" y="1436"/>
                  </a:lnTo>
                  <a:lnTo>
                    <a:pt x="348" y="1432"/>
                  </a:lnTo>
                  <a:lnTo>
                    <a:pt x="350" y="1433"/>
                  </a:lnTo>
                  <a:lnTo>
                    <a:pt x="353" y="1444"/>
                  </a:lnTo>
                  <a:lnTo>
                    <a:pt x="350" y="1450"/>
                  </a:lnTo>
                  <a:lnTo>
                    <a:pt x="346" y="1460"/>
                  </a:lnTo>
                  <a:lnTo>
                    <a:pt x="341" y="1453"/>
                  </a:lnTo>
                  <a:lnTo>
                    <a:pt x="333" y="1444"/>
                  </a:lnTo>
                  <a:lnTo>
                    <a:pt x="329" y="1446"/>
                  </a:lnTo>
                  <a:lnTo>
                    <a:pt x="333" y="1432"/>
                  </a:lnTo>
                  <a:lnTo>
                    <a:pt x="336" y="1419"/>
                  </a:lnTo>
                  <a:lnTo>
                    <a:pt x="342" y="1406"/>
                  </a:lnTo>
                  <a:lnTo>
                    <a:pt x="353" y="1403"/>
                  </a:lnTo>
                  <a:lnTo>
                    <a:pt x="360" y="1396"/>
                  </a:lnTo>
                  <a:lnTo>
                    <a:pt x="364" y="1384"/>
                  </a:lnTo>
                  <a:lnTo>
                    <a:pt x="367" y="1372"/>
                  </a:lnTo>
                  <a:lnTo>
                    <a:pt x="353" y="1377"/>
                  </a:lnTo>
                  <a:lnTo>
                    <a:pt x="343" y="1378"/>
                  </a:lnTo>
                  <a:lnTo>
                    <a:pt x="332" y="1374"/>
                  </a:lnTo>
                  <a:lnTo>
                    <a:pt x="322" y="1370"/>
                  </a:lnTo>
                  <a:lnTo>
                    <a:pt x="319" y="1365"/>
                  </a:lnTo>
                  <a:lnTo>
                    <a:pt x="303" y="1371"/>
                  </a:lnTo>
                  <a:lnTo>
                    <a:pt x="298" y="1370"/>
                  </a:lnTo>
                  <a:lnTo>
                    <a:pt x="290" y="1377"/>
                  </a:lnTo>
                  <a:lnTo>
                    <a:pt x="287" y="1367"/>
                  </a:lnTo>
                  <a:lnTo>
                    <a:pt x="294" y="1361"/>
                  </a:lnTo>
                  <a:lnTo>
                    <a:pt x="290" y="1353"/>
                  </a:lnTo>
                  <a:lnTo>
                    <a:pt x="277" y="1349"/>
                  </a:lnTo>
                  <a:lnTo>
                    <a:pt x="266" y="1344"/>
                  </a:lnTo>
                  <a:lnTo>
                    <a:pt x="266" y="1334"/>
                  </a:lnTo>
                  <a:lnTo>
                    <a:pt x="258" y="1339"/>
                  </a:lnTo>
                  <a:lnTo>
                    <a:pt x="246" y="1343"/>
                  </a:lnTo>
                  <a:lnTo>
                    <a:pt x="238" y="1334"/>
                  </a:lnTo>
                  <a:lnTo>
                    <a:pt x="231" y="1336"/>
                  </a:lnTo>
                  <a:lnTo>
                    <a:pt x="217" y="1330"/>
                  </a:lnTo>
                  <a:lnTo>
                    <a:pt x="208" y="1323"/>
                  </a:lnTo>
                  <a:lnTo>
                    <a:pt x="208" y="1336"/>
                  </a:lnTo>
                  <a:lnTo>
                    <a:pt x="211" y="1346"/>
                  </a:lnTo>
                  <a:lnTo>
                    <a:pt x="222" y="1358"/>
                  </a:lnTo>
                  <a:lnTo>
                    <a:pt x="235" y="1364"/>
                  </a:lnTo>
                  <a:lnTo>
                    <a:pt x="249" y="1365"/>
                  </a:lnTo>
                  <a:lnTo>
                    <a:pt x="259" y="1365"/>
                  </a:lnTo>
                  <a:lnTo>
                    <a:pt x="272" y="1371"/>
                  </a:lnTo>
                  <a:lnTo>
                    <a:pt x="274" y="1377"/>
                  </a:lnTo>
                  <a:lnTo>
                    <a:pt x="263" y="1377"/>
                  </a:lnTo>
                  <a:lnTo>
                    <a:pt x="251" y="1374"/>
                  </a:lnTo>
                  <a:lnTo>
                    <a:pt x="241" y="1371"/>
                  </a:lnTo>
                  <a:lnTo>
                    <a:pt x="231" y="1367"/>
                  </a:lnTo>
                  <a:lnTo>
                    <a:pt x="227" y="1365"/>
                  </a:lnTo>
                  <a:lnTo>
                    <a:pt x="220" y="1371"/>
                  </a:lnTo>
                  <a:lnTo>
                    <a:pt x="213" y="1370"/>
                  </a:lnTo>
                  <a:lnTo>
                    <a:pt x="210" y="1371"/>
                  </a:lnTo>
                  <a:lnTo>
                    <a:pt x="204" y="1379"/>
                  </a:lnTo>
                  <a:lnTo>
                    <a:pt x="196" y="1381"/>
                  </a:lnTo>
                  <a:lnTo>
                    <a:pt x="187" y="1372"/>
                  </a:lnTo>
                  <a:lnTo>
                    <a:pt x="187" y="1367"/>
                  </a:lnTo>
                  <a:lnTo>
                    <a:pt x="189" y="1357"/>
                  </a:lnTo>
                  <a:lnTo>
                    <a:pt x="186" y="1349"/>
                  </a:lnTo>
                  <a:lnTo>
                    <a:pt x="182" y="1343"/>
                  </a:lnTo>
                  <a:lnTo>
                    <a:pt x="176" y="1349"/>
                  </a:lnTo>
                  <a:lnTo>
                    <a:pt x="170" y="1358"/>
                  </a:lnTo>
                  <a:lnTo>
                    <a:pt x="165" y="1372"/>
                  </a:lnTo>
                  <a:lnTo>
                    <a:pt x="152" y="1371"/>
                  </a:lnTo>
                  <a:lnTo>
                    <a:pt x="146" y="1367"/>
                  </a:lnTo>
                  <a:lnTo>
                    <a:pt x="155" y="1367"/>
                  </a:lnTo>
                  <a:lnTo>
                    <a:pt x="159" y="1360"/>
                  </a:lnTo>
                  <a:lnTo>
                    <a:pt x="161" y="1356"/>
                  </a:lnTo>
                  <a:lnTo>
                    <a:pt x="165" y="1356"/>
                  </a:lnTo>
                  <a:lnTo>
                    <a:pt x="162" y="1344"/>
                  </a:lnTo>
                  <a:lnTo>
                    <a:pt x="175" y="1336"/>
                  </a:lnTo>
                  <a:lnTo>
                    <a:pt x="176" y="1330"/>
                  </a:lnTo>
                  <a:lnTo>
                    <a:pt x="168" y="1327"/>
                  </a:lnTo>
                  <a:lnTo>
                    <a:pt x="162" y="1332"/>
                  </a:lnTo>
                  <a:lnTo>
                    <a:pt x="153" y="1342"/>
                  </a:lnTo>
                  <a:lnTo>
                    <a:pt x="139" y="1350"/>
                  </a:lnTo>
                  <a:lnTo>
                    <a:pt x="121" y="1356"/>
                  </a:lnTo>
                  <a:lnTo>
                    <a:pt x="103" y="1358"/>
                  </a:lnTo>
                  <a:lnTo>
                    <a:pt x="85" y="1347"/>
                  </a:lnTo>
                  <a:lnTo>
                    <a:pt x="79" y="1350"/>
                  </a:lnTo>
                  <a:lnTo>
                    <a:pt x="79" y="1346"/>
                  </a:lnTo>
                  <a:lnTo>
                    <a:pt x="80" y="1334"/>
                  </a:lnTo>
                  <a:lnTo>
                    <a:pt x="82" y="1322"/>
                  </a:lnTo>
                  <a:lnTo>
                    <a:pt x="97" y="1315"/>
                  </a:lnTo>
                  <a:lnTo>
                    <a:pt x="113" y="1311"/>
                  </a:lnTo>
                  <a:lnTo>
                    <a:pt x="118" y="1311"/>
                  </a:lnTo>
                  <a:lnTo>
                    <a:pt x="134" y="1315"/>
                  </a:lnTo>
                  <a:lnTo>
                    <a:pt x="139" y="1305"/>
                  </a:lnTo>
                  <a:lnTo>
                    <a:pt x="142" y="1298"/>
                  </a:lnTo>
                  <a:lnTo>
                    <a:pt x="153" y="1291"/>
                  </a:lnTo>
                  <a:lnTo>
                    <a:pt x="156" y="1288"/>
                  </a:lnTo>
                  <a:lnTo>
                    <a:pt x="165" y="1295"/>
                  </a:lnTo>
                  <a:lnTo>
                    <a:pt x="175" y="1299"/>
                  </a:lnTo>
                  <a:lnTo>
                    <a:pt x="183" y="1294"/>
                  </a:lnTo>
                  <a:lnTo>
                    <a:pt x="179" y="1299"/>
                  </a:lnTo>
                  <a:lnTo>
                    <a:pt x="184" y="1308"/>
                  </a:lnTo>
                  <a:lnTo>
                    <a:pt x="197" y="1315"/>
                  </a:lnTo>
                  <a:lnTo>
                    <a:pt x="196" y="1304"/>
                  </a:lnTo>
                  <a:lnTo>
                    <a:pt x="193" y="1301"/>
                  </a:lnTo>
                  <a:lnTo>
                    <a:pt x="203" y="1301"/>
                  </a:lnTo>
                  <a:lnTo>
                    <a:pt x="213" y="1291"/>
                  </a:lnTo>
                  <a:lnTo>
                    <a:pt x="220" y="1291"/>
                  </a:lnTo>
                  <a:lnTo>
                    <a:pt x="229" y="1295"/>
                  </a:lnTo>
                  <a:lnTo>
                    <a:pt x="241" y="1309"/>
                  </a:lnTo>
                  <a:lnTo>
                    <a:pt x="242" y="1319"/>
                  </a:lnTo>
                  <a:lnTo>
                    <a:pt x="255" y="1315"/>
                  </a:lnTo>
                  <a:lnTo>
                    <a:pt x="259" y="1313"/>
                  </a:lnTo>
                  <a:lnTo>
                    <a:pt x="269" y="1313"/>
                  </a:lnTo>
                  <a:lnTo>
                    <a:pt x="276" y="1305"/>
                  </a:lnTo>
                  <a:lnTo>
                    <a:pt x="287" y="1302"/>
                  </a:lnTo>
                  <a:lnTo>
                    <a:pt x="294" y="1312"/>
                  </a:lnTo>
                  <a:lnTo>
                    <a:pt x="298" y="1325"/>
                  </a:lnTo>
                  <a:lnTo>
                    <a:pt x="301" y="1336"/>
                  </a:lnTo>
                  <a:lnTo>
                    <a:pt x="310" y="1327"/>
                  </a:lnTo>
                  <a:lnTo>
                    <a:pt x="315" y="1311"/>
                  </a:lnTo>
                  <a:lnTo>
                    <a:pt x="308" y="1295"/>
                  </a:lnTo>
                  <a:lnTo>
                    <a:pt x="293" y="1280"/>
                  </a:lnTo>
                  <a:lnTo>
                    <a:pt x="279" y="1256"/>
                  </a:lnTo>
                  <a:lnTo>
                    <a:pt x="258" y="1246"/>
                  </a:lnTo>
                  <a:lnTo>
                    <a:pt x="231" y="1240"/>
                  </a:lnTo>
                  <a:lnTo>
                    <a:pt x="217" y="1240"/>
                  </a:lnTo>
                  <a:lnTo>
                    <a:pt x="191" y="1243"/>
                  </a:lnTo>
                  <a:lnTo>
                    <a:pt x="179" y="1247"/>
                  </a:lnTo>
                  <a:lnTo>
                    <a:pt x="169" y="1246"/>
                  </a:lnTo>
                  <a:lnTo>
                    <a:pt x="151" y="1249"/>
                  </a:lnTo>
                  <a:lnTo>
                    <a:pt x="144" y="1249"/>
                  </a:lnTo>
                  <a:lnTo>
                    <a:pt x="131" y="1247"/>
                  </a:lnTo>
                  <a:lnTo>
                    <a:pt x="123" y="1250"/>
                  </a:lnTo>
                  <a:lnTo>
                    <a:pt x="103" y="1254"/>
                  </a:lnTo>
                  <a:lnTo>
                    <a:pt x="87" y="1249"/>
                  </a:lnTo>
                  <a:lnTo>
                    <a:pt x="79" y="1249"/>
                  </a:lnTo>
                  <a:lnTo>
                    <a:pt x="49" y="1256"/>
                  </a:lnTo>
                  <a:lnTo>
                    <a:pt x="18" y="1267"/>
                  </a:lnTo>
                  <a:lnTo>
                    <a:pt x="6" y="1266"/>
                  </a:lnTo>
                  <a:lnTo>
                    <a:pt x="0" y="1287"/>
                  </a:lnTo>
                  <a:lnTo>
                    <a:pt x="4" y="1308"/>
                  </a:lnTo>
                  <a:lnTo>
                    <a:pt x="3" y="1327"/>
                  </a:lnTo>
                  <a:lnTo>
                    <a:pt x="2" y="1333"/>
                  </a:lnTo>
                  <a:lnTo>
                    <a:pt x="4" y="1339"/>
                  </a:lnTo>
                  <a:lnTo>
                    <a:pt x="7" y="1344"/>
                  </a:lnTo>
                  <a:lnTo>
                    <a:pt x="10" y="1353"/>
                  </a:lnTo>
                  <a:lnTo>
                    <a:pt x="11" y="1363"/>
                  </a:lnTo>
                  <a:lnTo>
                    <a:pt x="13" y="1371"/>
                  </a:lnTo>
                  <a:lnTo>
                    <a:pt x="26" y="1374"/>
                  </a:lnTo>
                  <a:lnTo>
                    <a:pt x="34" y="1378"/>
                  </a:lnTo>
                  <a:lnTo>
                    <a:pt x="42" y="1382"/>
                  </a:lnTo>
                  <a:lnTo>
                    <a:pt x="49" y="1384"/>
                  </a:lnTo>
                  <a:lnTo>
                    <a:pt x="58" y="1388"/>
                  </a:lnTo>
                  <a:lnTo>
                    <a:pt x="66" y="1389"/>
                  </a:lnTo>
                  <a:lnTo>
                    <a:pt x="72" y="1391"/>
                  </a:lnTo>
                  <a:lnTo>
                    <a:pt x="87" y="1395"/>
                  </a:lnTo>
                  <a:lnTo>
                    <a:pt x="114" y="1395"/>
                  </a:lnTo>
                  <a:lnTo>
                    <a:pt x="132" y="1394"/>
                  </a:lnTo>
                  <a:lnTo>
                    <a:pt x="146" y="1392"/>
                  </a:lnTo>
                  <a:lnTo>
                    <a:pt x="166" y="1394"/>
                  </a:lnTo>
                  <a:lnTo>
                    <a:pt x="169" y="1444"/>
                  </a:lnTo>
                  <a:lnTo>
                    <a:pt x="172" y="1488"/>
                  </a:lnTo>
                  <a:lnTo>
                    <a:pt x="173" y="1537"/>
                  </a:lnTo>
                  <a:lnTo>
                    <a:pt x="176" y="1554"/>
                  </a:lnTo>
                  <a:lnTo>
                    <a:pt x="180" y="1578"/>
                  </a:lnTo>
                  <a:lnTo>
                    <a:pt x="198" y="1578"/>
                  </a:lnTo>
                  <a:lnTo>
                    <a:pt x="204" y="1596"/>
                  </a:lnTo>
                  <a:lnTo>
                    <a:pt x="208" y="1609"/>
                  </a:lnTo>
                  <a:lnTo>
                    <a:pt x="224" y="1614"/>
                  </a:lnTo>
                  <a:lnTo>
                    <a:pt x="241" y="1613"/>
                  </a:lnTo>
                  <a:lnTo>
                    <a:pt x="248" y="1617"/>
                  </a:lnTo>
                  <a:lnTo>
                    <a:pt x="255" y="1631"/>
                  </a:lnTo>
                  <a:lnTo>
                    <a:pt x="265" y="1633"/>
                  </a:lnTo>
                  <a:lnTo>
                    <a:pt x="281" y="1631"/>
                  </a:lnTo>
                  <a:lnTo>
                    <a:pt x="291" y="1637"/>
                  </a:lnTo>
                  <a:lnTo>
                    <a:pt x="300" y="1652"/>
                  </a:lnTo>
                  <a:lnTo>
                    <a:pt x="317" y="1665"/>
                  </a:lnTo>
                  <a:lnTo>
                    <a:pt x="325" y="1672"/>
                  </a:lnTo>
                  <a:lnTo>
                    <a:pt x="336" y="1680"/>
                  </a:lnTo>
                  <a:lnTo>
                    <a:pt x="341" y="1690"/>
                  </a:lnTo>
                  <a:lnTo>
                    <a:pt x="348" y="1696"/>
                  </a:lnTo>
                  <a:lnTo>
                    <a:pt x="352" y="1700"/>
                  </a:lnTo>
                  <a:lnTo>
                    <a:pt x="364" y="1696"/>
                  </a:lnTo>
                  <a:lnTo>
                    <a:pt x="398" y="1697"/>
                  </a:lnTo>
                  <a:lnTo>
                    <a:pt x="432" y="1694"/>
                  </a:lnTo>
                  <a:lnTo>
                    <a:pt x="438" y="1696"/>
                  </a:lnTo>
                  <a:lnTo>
                    <a:pt x="447" y="1696"/>
                  </a:lnTo>
                  <a:lnTo>
                    <a:pt x="461" y="1696"/>
                  </a:lnTo>
                  <a:lnTo>
                    <a:pt x="471" y="1699"/>
                  </a:lnTo>
                  <a:lnTo>
                    <a:pt x="483" y="1699"/>
                  </a:lnTo>
                  <a:lnTo>
                    <a:pt x="480" y="1682"/>
                  </a:lnTo>
                  <a:lnTo>
                    <a:pt x="476" y="1669"/>
                  </a:lnTo>
                  <a:lnTo>
                    <a:pt x="481" y="1655"/>
                  </a:lnTo>
                  <a:lnTo>
                    <a:pt x="484" y="1642"/>
                  </a:lnTo>
                  <a:lnTo>
                    <a:pt x="485" y="1634"/>
                  </a:lnTo>
                  <a:lnTo>
                    <a:pt x="478" y="1628"/>
                  </a:lnTo>
                  <a:lnTo>
                    <a:pt x="476" y="1623"/>
                  </a:lnTo>
                  <a:lnTo>
                    <a:pt x="480" y="1617"/>
                  </a:lnTo>
                  <a:lnTo>
                    <a:pt x="488" y="1613"/>
                  </a:lnTo>
                  <a:lnTo>
                    <a:pt x="494" y="1609"/>
                  </a:lnTo>
                  <a:lnTo>
                    <a:pt x="494" y="1597"/>
                  </a:lnTo>
                  <a:lnTo>
                    <a:pt x="494" y="1588"/>
                  </a:lnTo>
                  <a:lnTo>
                    <a:pt x="498" y="1583"/>
                  </a:lnTo>
                  <a:lnTo>
                    <a:pt x="502" y="1581"/>
                  </a:lnTo>
                  <a:lnTo>
                    <a:pt x="505" y="1586"/>
                  </a:lnTo>
                  <a:lnTo>
                    <a:pt x="511" y="1588"/>
                  </a:lnTo>
                  <a:lnTo>
                    <a:pt x="523" y="1585"/>
                  </a:lnTo>
                  <a:lnTo>
                    <a:pt x="535" y="1588"/>
                  </a:lnTo>
                  <a:lnTo>
                    <a:pt x="544" y="1589"/>
                  </a:lnTo>
                  <a:lnTo>
                    <a:pt x="551" y="1588"/>
                  </a:lnTo>
                  <a:lnTo>
                    <a:pt x="558" y="1586"/>
                  </a:lnTo>
                  <a:lnTo>
                    <a:pt x="566" y="1582"/>
                  </a:lnTo>
                  <a:lnTo>
                    <a:pt x="577" y="1585"/>
                  </a:lnTo>
                  <a:lnTo>
                    <a:pt x="592" y="1588"/>
                  </a:lnTo>
                  <a:lnTo>
                    <a:pt x="601" y="1596"/>
                  </a:lnTo>
                  <a:lnTo>
                    <a:pt x="612" y="1599"/>
                  </a:lnTo>
                  <a:lnTo>
                    <a:pt x="622" y="1596"/>
                  </a:lnTo>
                  <a:lnTo>
                    <a:pt x="630" y="1597"/>
                  </a:lnTo>
                  <a:lnTo>
                    <a:pt x="658" y="1620"/>
                  </a:lnTo>
                  <a:lnTo>
                    <a:pt x="679" y="1637"/>
                  </a:lnTo>
                  <a:lnTo>
                    <a:pt x="695" y="1648"/>
                  </a:lnTo>
                  <a:lnTo>
                    <a:pt x="731" y="1656"/>
                  </a:lnTo>
                  <a:lnTo>
                    <a:pt x="764" y="1662"/>
                  </a:lnTo>
                  <a:lnTo>
                    <a:pt x="798" y="1665"/>
                  </a:lnTo>
                  <a:lnTo>
                    <a:pt x="817" y="1665"/>
                  </a:lnTo>
                  <a:lnTo>
                    <a:pt x="830" y="1662"/>
                  </a:lnTo>
                  <a:lnTo>
                    <a:pt x="838" y="1658"/>
                  </a:lnTo>
                  <a:lnTo>
                    <a:pt x="843" y="1665"/>
                  </a:lnTo>
                  <a:lnTo>
                    <a:pt x="851" y="1759"/>
                  </a:lnTo>
                  <a:lnTo>
                    <a:pt x="1734" y="1721"/>
                  </a:lnTo>
                  <a:lnTo>
                    <a:pt x="1848" y="1687"/>
                  </a:lnTo>
                  <a:lnTo>
                    <a:pt x="1849" y="1628"/>
                  </a:lnTo>
                  <a:lnTo>
                    <a:pt x="1830" y="1602"/>
                  </a:lnTo>
                  <a:lnTo>
                    <a:pt x="1820" y="1469"/>
                  </a:lnTo>
                  <a:lnTo>
                    <a:pt x="1797" y="1230"/>
                  </a:lnTo>
                  <a:lnTo>
                    <a:pt x="1785" y="1077"/>
                  </a:lnTo>
                  <a:lnTo>
                    <a:pt x="1775" y="991"/>
                  </a:lnTo>
                  <a:lnTo>
                    <a:pt x="1769" y="952"/>
                  </a:lnTo>
                  <a:lnTo>
                    <a:pt x="1762" y="917"/>
                  </a:lnTo>
                  <a:lnTo>
                    <a:pt x="1755" y="887"/>
                  </a:lnTo>
                  <a:lnTo>
                    <a:pt x="1747" y="865"/>
                  </a:lnTo>
                  <a:lnTo>
                    <a:pt x="1738" y="841"/>
                  </a:lnTo>
                  <a:lnTo>
                    <a:pt x="1727" y="813"/>
                  </a:lnTo>
                  <a:lnTo>
                    <a:pt x="1714" y="783"/>
                  </a:lnTo>
                  <a:lnTo>
                    <a:pt x="1700" y="754"/>
                  </a:lnTo>
                  <a:lnTo>
                    <a:pt x="1686" y="730"/>
                  </a:lnTo>
                  <a:lnTo>
                    <a:pt x="1669" y="702"/>
                  </a:lnTo>
                  <a:lnTo>
                    <a:pt x="1655" y="682"/>
                  </a:lnTo>
                  <a:lnTo>
                    <a:pt x="1637" y="657"/>
                  </a:lnTo>
                  <a:lnTo>
                    <a:pt x="1619" y="623"/>
                  </a:lnTo>
                  <a:lnTo>
                    <a:pt x="1473" y="459"/>
                  </a:lnTo>
                  <a:lnTo>
                    <a:pt x="1449" y="432"/>
                  </a:lnTo>
                  <a:lnTo>
                    <a:pt x="1418" y="397"/>
                  </a:lnTo>
                  <a:lnTo>
                    <a:pt x="1398" y="373"/>
                  </a:lnTo>
                  <a:lnTo>
                    <a:pt x="1391" y="366"/>
                  </a:lnTo>
                  <a:lnTo>
                    <a:pt x="1385" y="357"/>
                  </a:lnTo>
                  <a:lnTo>
                    <a:pt x="1328" y="288"/>
                  </a:lnTo>
                  <a:lnTo>
                    <a:pt x="1319" y="279"/>
                  </a:lnTo>
                  <a:lnTo>
                    <a:pt x="1304" y="260"/>
                  </a:lnTo>
                  <a:lnTo>
                    <a:pt x="1238" y="183"/>
                  </a:lnTo>
                  <a:lnTo>
                    <a:pt x="1215" y="221"/>
                  </a:lnTo>
                  <a:lnTo>
                    <a:pt x="1070" y="228"/>
                  </a:lnTo>
                  <a:lnTo>
                    <a:pt x="1065" y="131"/>
                  </a:lnTo>
                  <a:lnTo>
                    <a:pt x="1062" y="99"/>
                  </a:lnTo>
                  <a:lnTo>
                    <a:pt x="1058" y="41"/>
                  </a:lnTo>
                  <a:lnTo>
                    <a:pt x="1053" y="0"/>
                  </a:lnTo>
                  <a:lnTo>
                    <a:pt x="1030" y="7"/>
                  </a:lnTo>
                  <a:lnTo>
                    <a:pt x="1030" y="11"/>
                  </a:lnTo>
                  <a:lnTo>
                    <a:pt x="1025" y="27"/>
                  </a:lnTo>
                  <a:lnTo>
                    <a:pt x="1017" y="42"/>
                  </a:lnTo>
                  <a:lnTo>
                    <a:pt x="1010" y="61"/>
                  </a:lnTo>
                  <a:lnTo>
                    <a:pt x="1008" y="76"/>
                  </a:lnTo>
                  <a:lnTo>
                    <a:pt x="1007" y="89"/>
                  </a:lnTo>
                  <a:lnTo>
                    <a:pt x="1007" y="103"/>
                  </a:lnTo>
                  <a:lnTo>
                    <a:pt x="1017" y="117"/>
                  </a:lnTo>
                  <a:lnTo>
                    <a:pt x="1011" y="131"/>
                  </a:lnTo>
                  <a:lnTo>
                    <a:pt x="1008" y="162"/>
                  </a:lnTo>
                  <a:lnTo>
                    <a:pt x="1000" y="196"/>
                  </a:lnTo>
                  <a:lnTo>
                    <a:pt x="1007" y="218"/>
                  </a:lnTo>
                  <a:lnTo>
                    <a:pt x="1014" y="248"/>
                  </a:lnTo>
                  <a:lnTo>
                    <a:pt x="1028" y="284"/>
                  </a:lnTo>
                  <a:lnTo>
                    <a:pt x="1027" y="297"/>
                  </a:lnTo>
                  <a:lnTo>
                    <a:pt x="1017" y="328"/>
                  </a:lnTo>
                  <a:lnTo>
                    <a:pt x="1014" y="350"/>
                  </a:lnTo>
                  <a:lnTo>
                    <a:pt x="1021" y="363"/>
                  </a:lnTo>
                  <a:lnTo>
                    <a:pt x="1017" y="381"/>
                  </a:lnTo>
                  <a:lnTo>
                    <a:pt x="1016" y="404"/>
                  </a:lnTo>
                  <a:lnTo>
                    <a:pt x="1018" y="429"/>
                  </a:lnTo>
                  <a:lnTo>
                    <a:pt x="1018" y="440"/>
                  </a:lnTo>
                  <a:lnTo>
                    <a:pt x="1023" y="473"/>
                  </a:lnTo>
                  <a:lnTo>
                    <a:pt x="1027" y="498"/>
                  </a:lnTo>
                  <a:lnTo>
                    <a:pt x="1031" y="504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4" name="Freeform 74">
              <a:hlinkClick r:id="" action="ppaction://noaction"/>
              <a:extLst>
                <a:ext uri="{FF2B5EF4-FFF2-40B4-BE49-F238E27FC236}">
                  <a16:creationId xmlns:a16="http://schemas.microsoft.com/office/drawing/2014/main" xmlns="" id="{389D2CB0-FFC7-4178-B780-684521D03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008" y="5735942"/>
              <a:ext cx="992981" cy="948690"/>
            </a:xfrm>
            <a:custGeom>
              <a:avLst/>
              <a:gdLst/>
              <a:ahLst/>
              <a:cxnLst>
                <a:cxn ang="0">
                  <a:pos x="1182" y="47"/>
                </a:cxn>
                <a:cxn ang="0">
                  <a:pos x="1123" y="29"/>
                </a:cxn>
                <a:cxn ang="0">
                  <a:pos x="1070" y="15"/>
                </a:cxn>
                <a:cxn ang="0">
                  <a:pos x="1030" y="61"/>
                </a:cxn>
                <a:cxn ang="0">
                  <a:pos x="942" y="99"/>
                </a:cxn>
                <a:cxn ang="0">
                  <a:pos x="850" y="206"/>
                </a:cxn>
                <a:cxn ang="0">
                  <a:pos x="784" y="295"/>
                </a:cxn>
                <a:cxn ang="0">
                  <a:pos x="713" y="343"/>
                </a:cxn>
                <a:cxn ang="0">
                  <a:pos x="666" y="291"/>
                </a:cxn>
                <a:cxn ang="0">
                  <a:pos x="589" y="278"/>
                </a:cxn>
                <a:cxn ang="0">
                  <a:pos x="552" y="199"/>
                </a:cxn>
                <a:cxn ang="0">
                  <a:pos x="549" y="105"/>
                </a:cxn>
                <a:cxn ang="0">
                  <a:pos x="490" y="28"/>
                </a:cxn>
                <a:cxn ang="0">
                  <a:pos x="417" y="11"/>
                </a:cxn>
                <a:cxn ang="0">
                  <a:pos x="371" y="54"/>
                </a:cxn>
                <a:cxn ang="0">
                  <a:pos x="358" y="195"/>
                </a:cxn>
                <a:cxn ang="0">
                  <a:pos x="323" y="248"/>
                </a:cxn>
                <a:cxn ang="0">
                  <a:pos x="251" y="399"/>
                </a:cxn>
                <a:cxn ang="0">
                  <a:pos x="222" y="449"/>
                </a:cxn>
                <a:cxn ang="0">
                  <a:pos x="136" y="518"/>
                </a:cxn>
                <a:cxn ang="0">
                  <a:pos x="80" y="677"/>
                </a:cxn>
                <a:cxn ang="0">
                  <a:pos x="5" y="901"/>
                </a:cxn>
                <a:cxn ang="0">
                  <a:pos x="38" y="1071"/>
                </a:cxn>
                <a:cxn ang="0">
                  <a:pos x="64" y="1126"/>
                </a:cxn>
                <a:cxn ang="0">
                  <a:pos x="139" y="1161"/>
                </a:cxn>
                <a:cxn ang="0">
                  <a:pos x="91" y="1172"/>
                </a:cxn>
                <a:cxn ang="0">
                  <a:pos x="236" y="1276"/>
                </a:cxn>
                <a:cxn ang="0">
                  <a:pos x="338" y="1323"/>
                </a:cxn>
                <a:cxn ang="0">
                  <a:pos x="424" y="1369"/>
                </a:cxn>
                <a:cxn ang="0">
                  <a:pos x="383" y="1361"/>
                </a:cxn>
                <a:cxn ang="0">
                  <a:pos x="392" y="1372"/>
                </a:cxn>
                <a:cxn ang="0">
                  <a:pos x="461" y="1414"/>
                </a:cxn>
                <a:cxn ang="0">
                  <a:pos x="594" y="1552"/>
                </a:cxn>
                <a:cxn ang="0">
                  <a:pos x="672" y="1595"/>
                </a:cxn>
                <a:cxn ang="0">
                  <a:pos x="722" y="1618"/>
                </a:cxn>
                <a:cxn ang="0">
                  <a:pos x="760" y="1638"/>
                </a:cxn>
                <a:cxn ang="0">
                  <a:pos x="781" y="1646"/>
                </a:cxn>
                <a:cxn ang="0">
                  <a:pos x="824" y="1653"/>
                </a:cxn>
                <a:cxn ang="0">
                  <a:pos x="831" y="1691"/>
                </a:cxn>
                <a:cxn ang="0">
                  <a:pos x="822" y="1694"/>
                </a:cxn>
                <a:cxn ang="0">
                  <a:pos x="769" y="1663"/>
                </a:cxn>
                <a:cxn ang="0">
                  <a:pos x="787" y="1692"/>
                </a:cxn>
                <a:cxn ang="0">
                  <a:pos x="831" y="1743"/>
                </a:cxn>
                <a:cxn ang="0">
                  <a:pos x="900" y="1787"/>
                </a:cxn>
                <a:cxn ang="0">
                  <a:pos x="968" y="1864"/>
                </a:cxn>
                <a:cxn ang="0">
                  <a:pos x="1057" y="1937"/>
                </a:cxn>
                <a:cxn ang="0">
                  <a:pos x="1171" y="1885"/>
                </a:cxn>
                <a:cxn ang="0">
                  <a:pos x="1164" y="1723"/>
                </a:cxn>
                <a:cxn ang="0">
                  <a:pos x="1217" y="1345"/>
                </a:cxn>
                <a:cxn ang="0">
                  <a:pos x="2065" y="891"/>
                </a:cxn>
                <a:cxn ang="0">
                  <a:pos x="1759" y="584"/>
                </a:cxn>
                <a:cxn ang="0">
                  <a:pos x="1479" y="395"/>
                </a:cxn>
                <a:cxn ang="0">
                  <a:pos x="1458" y="336"/>
                </a:cxn>
                <a:cxn ang="0">
                  <a:pos x="1452" y="296"/>
                </a:cxn>
                <a:cxn ang="0">
                  <a:pos x="1400" y="277"/>
                </a:cxn>
                <a:cxn ang="0">
                  <a:pos x="1317" y="260"/>
                </a:cxn>
                <a:cxn ang="0">
                  <a:pos x="1306" y="218"/>
                </a:cxn>
                <a:cxn ang="0">
                  <a:pos x="1309" y="161"/>
                </a:cxn>
                <a:cxn ang="0">
                  <a:pos x="1238" y="123"/>
                </a:cxn>
              </a:cxnLst>
              <a:rect l="0" t="0" r="r" b="b"/>
              <a:pathLst>
                <a:path w="2086" h="1991">
                  <a:moveTo>
                    <a:pt x="1222" y="81"/>
                  </a:moveTo>
                  <a:lnTo>
                    <a:pt x="1220" y="64"/>
                  </a:lnTo>
                  <a:lnTo>
                    <a:pt x="1217" y="53"/>
                  </a:lnTo>
                  <a:lnTo>
                    <a:pt x="1213" y="40"/>
                  </a:lnTo>
                  <a:lnTo>
                    <a:pt x="1208" y="36"/>
                  </a:lnTo>
                  <a:lnTo>
                    <a:pt x="1199" y="36"/>
                  </a:lnTo>
                  <a:lnTo>
                    <a:pt x="1191" y="42"/>
                  </a:lnTo>
                  <a:lnTo>
                    <a:pt x="1182" y="47"/>
                  </a:lnTo>
                  <a:lnTo>
                    <a:pt x="1174" y="49"/>
                  </a:lnTo>
                  <a:lnTo>
                    <a:pt x="1165" y="46"/>
                  </a:lnTo>
                  <a:lnTo>
                    <a:pt x="1163" y="38"/>
                  </a:lnTo>
                  <a:lnTo>
                    <a:pt x="1154" y="30"/>
                  </a:lnTo>
                  <a:lnTo>
                    <a:pt x="1146" y="25"/>
                  </a:lnTo>
                  <a:lnTo>
                    <a:pt x="1139" y="22"/>
                  </a:lnTo>
                  <a:lnTo>
                    <a:pt x="1130" y="26"/>
                  </a:lnTo>
                  <a:lnTo>
                    <a:pt x="1123" y="29"/>
                  </a:lnTo>
                  <a:lnTo>
                    <a:pt x="1115" y="26"/>
                  </a:lnTo>
                  <a:lnTo>
                    <a:pt x="1112" y="16"/>
                  </a:lnTo>
                  <a:lnTo>
                    <a:pt x="1110" y="7"/>
                  </a:lnTo>
                  <a:lnTo>
                    <a:pt x="1105" y="0"/>
                  </a:lnTo>
                  <a:lnTo>
                    <a:pt x="1096" y="1"/>
                  </a:lnTo>
                  <a:lnTo>
                    <a:pt x="1089" y="8"/>
                  </a:lnTo>
                  <a:lnTo>
                    <a:pt x="1081" y="12"/>
                  </a:lnTo>
                  <a:lnTo>
                    <a:pt x="1070" y="15"/>
                  </a:lnTo>
                  <a:lnTo>
                    <a:pt x="1058" y="12"/>
                  </a:lnTo>
                  <a:lnTo>
                    <a:pt x="1056" y="22"/>
                  </a:lnTo>
                  <a:lnTo>
                    <a:pt x="1054" y="32"/>
                  </a:lnTo>
                  <a:lnTo>
                    <a:pt x="1053" y="50"/>
                  </a:lnTo>
                  <a:lnTo>
                    <a:pt x="1050" y="60"/>
                  </a:lnTo>
                  <a:lnTo>
                    <a:pt x="1047" y="63"/>
                  </a:lnTo>
                  <a:lnTo>
                    <a:pt x="1039" y="66"/>
                  </a:lnTo>
                  <a:lnTo>
                    <a:pt x="1030" y="61"/>
                  </a:lnTo>
                  <a:lnTo>
                    <a:pt x="1016" y="61"/>
                  </a:lnTo>
                  <a:lnTo>
                    <a:pt x="1001" y="61"/>
                  </a:lnTo>
                  <a:lnTo>
                    <a:pt x="995" y="68"/>
                  </a:lnTo>
                  <a:lnTo>
                    <a:pt x="992" y="71"/>
                  </a:lnTo>
                  <a:lnTo>
                    <a:pt x="980" y="75"/>
                  </a:lnTo>
                  <a:lnTo>
                    <a:pt x="968" y="81"/>
                  </a:lnTo>
                  <a:lnTo>
                    <a:pt x="954" y="92"/>
                  </a:lnTo>
                  <a:lnTo>
                    <a:pt x="942" y="99"/>
                  </a:lnTo>
                  <a:lnTo>
                    <a:pt x="929" y="111"/>
                  </a:lnTo>
                  <a:lnTo>
                    <a:pt x="918" y="118"/>
                  </a:lnTo>
                  <a:lnTo>
                    <a:pt x="912" y="123"/>
                  </a:lnTo>
                  <a:lnTo>
                    <a:pt x="911" y="135"/>
                  </a:lnTo>
                  <a:lnTo>
                    <a:pt x="904" y="146"/>
                  </a:lnTo>
                  <a:lnTo>
                    <a:pt x="898" y="151"/>
                  </a:lnTo>
                  <a:lnTo>
                    <a:pt x="884" y="167"/>
                  </a:lnTo>
                  <a:lnTo>
                    <a:pt x="850" y="206"/>
                  </a:lnTo>
                  <a:lnTo>
                    <a:pt x="833" y="225"/>
                  </a:lnTo>
                  <a:lnTo>
                    <a:pt x="828" y="234"/>
                  </a:lnTo>
                  <a:lnTo>
                    <a:pt x="825" y="236"/>
                  </a:lnTo>
                  <a:lnTo>
                    <a:pt x="819" y="246"/>
                  </a:lnTo>
                  <a:lnTo>
                    <a:pt x="801" y="267"/>
                  </a:lnTo>
                  <a:lnTo>
                    <a:pt x="793" y="279"/>
                  </a:lnTo>
                  <a:lnTo>
                    <a:pt x="788" y="286"/>
                  </a:lnTo>
                  <a:lnTo>
                    <a:pt x="784" y="295"/>
                  </a:lnTo>
                  <a:lnTo>
                    <a:pt x="766" y="317"/>
                  </a:lnTo>
                  <a:lnTo>
                    <a:pt x="750" y="340"/>
                  </a:lnTo>
                  <a:lnTo>
                    <a:pt x="743" y="344"/>
                  </a:lnTo>
                  <a:lnTo>
                    <a:pt x="741" y="344"/>
                  </a:lnTo>
                  <a:lnTo>
                    <a:pt x="732" y="344"/>
                  </a:lnTo>
                  <a:lnTo>
                    <a:pt x="731" y="344"/>
                  </a:lnTo>
                  <a:lnTo>
                    <a:pt x="724" y="344"/>
                  </a:lnTo>
                  <a:lnTo>
                    <a:pt x="713" y="343"/>
                  </a:lnTo>
                  <a:lnTo>
                    <a:pt x="698" y="338"/>
                  </a:lnTo>
                  <a:lnTo>
                    <a:pt x="693" y="331"/>
                  </a:lnTo>
                  <a:lnTo>
                    <a:pt x="690" y="327"/>
                  </a:lnTo>
                  <a:lnTo>
                    <a:pt x="684" y="319"/>
                  </a:lnTo>
                  <a:lnTo>
                    <a:pt x="677" y="313"/>
                  </a:lnTo>
                  <a:lnTo>
                    <a:pt x="673" y="306"/>
                  </a:lnTo>
                  <a:lnTo>
                    <a:pt x="670" y="296"/>
                  </a:lnTo>
                  <a:lnTo>
                    <a:pt x="666" y="291"/>
                  </a:lnTo>
                  <a:lnTo>
                    <a:pt x="659" y="288"/>
                  </a:lnTo>
                  <a:lnTo>
                    <a:pt x="649" y="284"/>
                  </a:lnTo>
                  <a:lnTo>
                    <a:pt x="639" y="278"/>
                  </a:lnTo>
                  <a:lnTo>
                    <a:pt x="627" y="277"/>
                  </a:lnTo>
                  <a:lnTo>
                    <a:pt x="621" y="278"/>
                  </a:lnTo>
                  <a:lnTo>
                    <a:pt x="613" y="278"/>
                  </a:lnTo>
                  <a:lnTo>
                    <a:pt x="594" y="278"/>
                  </a:lnTo>
                  <a:lnTo>
                    <a:pt x="589" y="278"/>
                  </a:lnTo>
                  <a:lnTo>
                    <a:pt x="576" y="268"/>
                  </a:lnTo>
                  <a:lnTo>
                    <a:pt x="572" y="262"/>
                  </a:lnTo>
                  <a:lnTo>
                    <a:pt x="569" y="254"/>
                  </a:lnTo>
                  <a:lnTo>
                    <a:pt x="565" y="236"/>
                  </a:lnTo>
                  <a:lnTo>
                    <a:pt x="563" y="234"/>
                  </a:lnTo>
                  <a:lnTo>
                    <a:pt x="561" y="220"/>
                  </a:lnTo>
                  <a:lnTo>
                    <a:pt x="558" y="202"/>
                  </a:lnTo>
                  <a:lnTo>
                    <a:pt x="552" y="199"/>
                  </a:lnTo>
                  <a:lnTo>
                    <a:pt x="548" y="192"/>
                  </a:lnTo>
                  <a:lnTo>
                    <a:pt x="545" y="180"/>
                  </a:lnTo>
                  <a:lnTo>
                    <a:pt x="545" y="174"/>
                  </a:lnTo>
                  <a:lnTo>
                    <a:pt x="549" y="161"/>
                  </a:lnTo>
                  <a:lnTo>
                    <a:pt x="547" y="151"/>
                  </a:lnTo>
                  <a:lnTo>
                    <a:pt x="542" y="135"/>
                  </a:lnTo>
                  <a:lnTo>
                    <a:pt x="544" y="125"/>
                  </a:lnTo>
                  <a:lnTo>
                    <a:pt x="549" y="105"/>
                  </a:lnTo>
                  <a:lnTo>
                    <a:pt x="547" y="98"/>
                  </a:lnTo>
                  <a:lnTo>
                    <a:pt x="547" y="92"/>
                  </a:lnTo>
                  <a:lnTo>
                    <a:pt x="545" y="78"/>
                  </a:lnTo>
                  <a:lnTo>
                    <a:pt x="528" y="66"/>
                  </a:lnTo>
                  <a:lnTo>
                    <a:pt x="524" y="64"/>
                  </a:lnTo>
                  <a:lnTo>
                    <a:pt x="513" y="57"/>
                  </a:lnTo>
                  <a:lnTo>
                    <a:pt x="503" y="45"/>
                  </a:lnTo>
                  <a:lnTo>
                    <a:pt x="490" y="28"/>
                  </a:lnTo>
                  <a:lnTo>
                    <a:pt x="489" y="23"/>
                  </a:lnTo>
                  <a:lnTo>
                    <a:pt x="478" y="16"/>
                  </a:lnTo>
                  <a:lnTo>
                    <a:pt x="475" y="15"/>
                  </a:lnTo>
                  <a:lnTo>
                    <a:pt x="468" y="12"/>
                  </a:lnTo>
                  <a:lnTo>
                    <a:pt x="459" y="12"/>
                  </a:lnTo>
                  <a:lnTo>
                    <a:pt x="448" y="12"/>
                  </a:lnTo>
                  <a:lnTo>
                    <a:pt x="433" y="12"/>
                  </a:lnTo>
                  <a:lnTo>
                    <a:pt x="417" y="11"/>
                  </a:lnTo>
                  <a:lnTo>
                    <a:pt x="407" y="8"/>
                  </a:lnTo>
                  <a:lnTo>
                    <a:pt x="400" y="11"/>
                  </a:lnTo>
                  <a:lnTo>
                    <a:pt x="395" y="12"/>
                  </a:lnTo>
                  <a:lnTo>
                    <a:pt x="389" y="21"/>
                  </a:lnTo>
                  <a:lnTo>
                    <a:pt x="385" y="23"/>
                  </a:lnTo>
                  <a:lnTo>
                    <a:pt x="381" y="33"/>
                  </a:lnTo>
                  <a:lnTo>
                    <a:pt x="375" y="50"/>
                  </a:lnTo>
                  <a:lnTo>
                    <a:pt x="371" y="54"/>
                  </a:lnTo>
                  <a:lnTo>
                    <a:pt x="365" y="64"/>
                  </a:lnTo>
                  <a:lnTo>
                    <a:pt x="365" y="83"/>
                  </a:lnTo>
                  <a:lnTo>
                    <a:pt x="364" y="99"/>
                  </a:lnTo>
                  <a:lnTo>
                    <a:pt x="364" y="118"/>
                  </a:lnTo>
                  <a:lnTo>
                    <a:pt x="360" y="143"/>
                  </a:lnTo>
                  <a:lnTo>
                    <a:pt x="358" y="171"/>
                  </a:lnTo>
                  <a:lnTo>
                    <a:pt x="358" y="173"/>
                  </a:lnTo>
                  <a:lnTo>
                    <a:pt x="358" y="195"/>
                  </a:lnTo>
                  <a:lnTo>
                    <a:pt x="350" y="205"/>
                  </a:lnTo>
                  <a:lnTo>
                    <a:pt x="343" y="210"/>
                  </a:lnTo>
                  <a:lnTo>
                    <a:pt x="338" y="216"/>
                  </a:lnTo>
                  <a:lnTo>
                    <a:pt x="337" y="218"/>
                  </a:lnTo>
                  <a:lnTo>
                    <a:pt x="336" y="226"/>
                  </a:lnTo>
                  <a:lnTo>
                    <a:pt x="329" y="233"/>
                  </a:lnTo>
                  <a:lnTo>
                    <a:pt x="324" y="239"/>
                  </a:lnTo>
                  <a:lnTo>
                    <a:pt x="323" y="248"/>
                  </a:lnTo>
                  <a:lnTo>
                    <a:pt x="312" y="257"/>
                  </a:lnTo>
                  <a:lnTo>
                    <a:pt x="302" y="257"/>
                  </a:lnTo>
                  <a:lnTo>
                    <a:pt x="293" y="282"/>
                  </a:lnTo>
                  <a:lnTo>
                    <a:pt x="284" y="305"/>
                  </a:lnTo>
                  <a:lnTo>
                    <a:pt x="282" y="310"/>
                  </a:lnTo>
                  <a:lnTo>
                    <a:pt x="278" y="330"/>
                  </a:lnTo>
                  <a:lnTo>
                    <a:pt x="264" y="371"/>
                  </a:lnTo>
                  <a:lnTo>
                    <a:pt x="251" y="399"/>
                  </a:lnTo>
                  <a:lnTo>
                    <a:pt x="254" y="407"/>
                  </a:lnTo>
                  <a:lnTo>
                    <a:pt x="254" y="410"/>
                  </a:lnTo>
                  <a:lnTo>
                    <a:pt x="253" y="413"/>
                  </a:lnTo>
                  <a:lnTo>
                    <a:pt x="250" y="421"/>
                  </a:lnTo>
                  <a:lnTo>
                    <a:pt x="237" y="427"/>
                  </a:lnTo>
                  <a:lnTo>
                    <a:pt x="227" y="434"/>
                  </a:lnTo>
                  <a:lnTo>
                    <a:pt x="216" y="445"/>
                  </a:lnTo>
                  <a:lnTo>
                    <a:pt x="222" y="449"/>
                  </a:lnTo>
                  <a:lnTo>
                    <a:pt x="199" y="454"/>
                  </a:lnTo>
                  <a:lnTo>
                    <a:pt x="187" y="462"/>
                  </a:lnTo>
                  <a:lnTo>
                    <a:pt x="173" y="473"/>
                  </a:lnTo>
                  <a:lnTo>
                    <a:pt x="161" y="482"/>
                  </a:lnTo>
                  <a:lnTo>
                    <a:pt x="157" y="486"/>
                  </a:lnTo>
                  <a:lnTo>
                    <a:pt x="146" y="494"/>
                  </a:lnTo>
                  <a:lnTo>
                    <a:pt x="137" y="506"/>
                  </a:lnTo>
                  <a:lnTo>
                    <a:pt x="136" y="518"/>
                  </a:lnTo>
                  <a:lnTo>
                    <a:pt x="128" y="549"/>
                  </a:lnTo>
                  <a:lnTo>
                    <a:pt x="122" y="569"/>
                  </a:lnTo>
                  <a:lnTo>
                    <a:pt x="108" y="597"/>
                  </a:lnTo>
                  <a:lnTo>
                    <a:pt x="106" y="603"/>
                  </a:lnTo>
                  <a:lnTo>
                    <a:pt x="99" y="625"/>
                  </a:lnTo>
                  <a:lnTo>
                    <a:pt x="88" y="656"/>
                  </a:lnTo>
                  <a:lnTo>
                    <a:pt x="81" y="674"/>
                  </a:lnTo>
                  <a:lnTo>
                    <a:pt x="80" y="677"/>
                  </a:lnTo>
                  <a:lnTo>
                    <a:pt x="53" y="759"/>
                  </a:lnTo>
                  <a:lnTo>
                    <a:pt x="46" y="774"/>
                  </a:lnTo>
                  <a:lnTo>
                    <a:pt x="42" y="795"/>
                  </a:lnTo>
                  <a:lnTo>
                    <a:pt x="28" y="835"/>
                  </a:lnTo>
                  <a:lnTo>
                    <a:pt x="22" y="853"/>
                  </a:lnTo>
                  <a:lnTo>
                    <a:pt x="11" y="885"/>
                  </a:lnTo>
                  <a:lnTo>
                    <a:pt x="7" y="895"/>
                  </a:lnTo>
                  <a:lnTo>
                    <a:pt x="5" y="901"/>
                  </a:lnTo>
                  <a:lnTo>
                    <a:pt x="0" y="919"/>
                  </a:lnTo>
                  <a:lnTo>
                    <a:pt x="22" y="967"/>
                  </a:lnTo>
                  <a:lnTo>
                    <a:pt x="39" y="1002"/>
                  </a:lnTo>
                  <a:lnTo>
                    <a:pt x="38" y="1009"/>
                  </a:lnTo>
                  <a:lnTo>
                    <a:pt x="38" y="1025"/>
                  </a:lnTo>
                  <a:lnTo>
                    <a:pt x="35" y="1040"/>
                  </a:lnTo>
                  <a:lnTo>
                    <a:pt x="32" y="1048"/>
                  </a:lnTo>
                  <a:lnTo>
                    <a:pt x="38" y="1071"/>
                  </a:lnTo>
                  <a:lnTo>
                    <a:pt x="38" y="1084"/>
                  </a:lnTo>
                  <a:lnTo>
                    <a:pt x="38" y="1093"/>
                  </a:lnTo>
                  <a:lnTo>
                    <a:pt x="38" y="1099"/>
                  </a:lnTo>
                  <a:lnTo>
                    <a:pt x="38" y="1106"/>
                  </a:lnTo>
                  <a:lnTo>
                    <a:pt x="45" y="1115"/>
                  </a:lnTo>
                  <a:lnTo>
                    <a:pt x="49" y="1120"/>
                  </a:lnTo>
                  <a:lnTo>
                    <a:pt x="59" y="1126"/>
                  </a:lnTo>
                  <a:lnTo>
                    <a:pt x="64" y="1126"/>
                  </a:lnTo>
                  <a:lnTo>
                    <a:pt x="67" y="1127"/>
                  </a:lnTo>
                  <a:lnTo>
                    <a:pt x="91" y="1122"/>
                  </a:lnTo>
                  <a:lnTo>
                    <a:pt x="106" y="1123"/>
                  </a:lnTo>
                  <a:lnTo>
                    <a:pt x="119" y="1124"/>
                  </a:lnTo>
                  <a:lnTo>
                    <a:pt x="128" y="1131"/>
                  </a:lnTo>
                  <a:lnTo>
                    <a:pt x="132" y="1141"/>
                  </a:lnTo>
                  <a:lnTo>
                    <a:pt x="135" y="1148"/>
                  </a:lnTo>
                  <a:lnTo>
                    <a:pt x="139" y="1161"/>
                  </a:lnTo>
                  <a:lnTo>
                    <a:pt x="142" y="1172"/>
                  </a:lnTo>
                  <a:lnTo>
                    <a:pt x="144" y="1188"/>
                  </a:lnTo>
                  <a:lnTo>
                    <a:pt x="132" y="1183"/>
                  </a:lnTo>
                  <a:lnTo>
                    <a:pt x="123" y="1181"/>
                  </a:lnTo>
                  <a:lnTo>
                    <a:pt x="112" y="1182"/>
                  </a:lnTo>
                  <a:lnTo>
                    <a:pt x="105" y="1181"/>
                  </a:lnTo>
                  <a:lnTo>
                    <a:pt x="98" y="1176"/>
                  </a:lnTo>
                  <a:lnTo>
                    <a:pt x="91" y="1172"/>
                  </a:lnTo>
                  <a:lnTo>
                    <a:pt x="84" y="1172"/>
                  </a:lnTo>
                  <a:lnTo>
                    <a:pt x="84" y="1185"/>
                  </a:lnTo>
                  <a:lnTo>
                    <a:pt x="118" y="1202"/>
                  </a:lnTo>
                  <a:lnTo>
                    <a:pt x="144" y="1213"/>
                  </a:lnTo>
                  <a:lnTo>
                    <a:pt x="163" y="1219"/>
                  </a:lnTo>
                  <a:lnTo>
                    <a:pt x="184" y="1233"/>
                  </a:lnTo>
                  <a:lnTo>
                    <a:pt x="202" y="1255"/>
                  </a:lnTo>
                  <a:lnTo>
                    <a:pt x="236" y="1276"/>
                  </a:lnTo>
                  <a:lnTo>
                    <a:pt x="264" y="1293"/>
                  </a:lnTo>
                  <a:lnTo>
                    <a:pt x="296" y="1314"/>
                  </a:lnTo>
                  <a:lnTo>
                    <a:pt x="310" y="1321"/>
                  </a:lnTo>
                  <a:lnTo>
                    <a:pt x="326" y="1333"/>
                  </a:lnTo>
                  <a:lnTo>
                    <a:pt x="329" y="1331"/>
                  </a:lnTo>
                  <a:lnTo>
                    <a:pt x="327" y="1327"/>
                  </a:lnTo>
                  <a:lnTo>
                    <a:pt x="331" y="1321"/>
                  </a:lnTo>
                  <a:lnTo>
                    <a:pt x="338" y="1323"/>
                  </a:lnTo>
                  <a:lnTo>
                    <a:pt x="347" y="1330"/>
                  </a:lnTo>
                  <a:lnTo>
                    <a:pt x="358" y="1338"/>
                  </a:lnTo>
                  <a:lnTo>
                    <a:pt x="376" y="1348"/>
                  </a:lnTo>
                  <a:lnTo>
                    <a:pt x="390" y="1355"/>
                  </a:lnTo>
                  <a:lnTo>
                    <a:pt x="399" y="1356"/>
                  </a:lnTo>
                  <a:lnTo>
                    <a:pt x="409" y="1359"/>
                  </a:lnTo>
                  <a:lnTo>
                    <a:pt x="416" y="1365"/>
                  </a:lnTo>
                  <a:lnTo>
                    <a:pt x="424" y="1369"/>
                  </a:lnTo>
                  <a:lnTo>
                    <a:pt x="431" y="1375"/>
                  </a:lnTo>
                  <a:lnTo>
                    <a:pt x="437" y="1379"/>
                  </a:lnTo>
                  <a:lnTo>
                    <a:pt x="435" y="1386"/>
                  </a:lnTo>
                  <a:lnTo>
                    <a:pt x="428" y="1385"/>
                  </a:lnTo>
                  <a:lnTo>
                    <a:pt x="410" y="1376"/>
                  </a:lnTo>
                  <a:lnTo>
                    <a:pt x="399" y="1370"/>
                  </a:lnTo>
                  <a:lnTo>
                    <a:pt x="390" y="1365"/>
                  </a:lnTo>
                  <a:lnTo>
                    <a:pt x="383" y="1361"/>
                  </a:lnTo>
                  <a:lnTo>
                    <a:pt x="378" y="1356"/>
                  </a:lnTo>
                  <a:lnTo>
                    <a:pt x="371" y="1354"/>
                  </a:lnTo>
                  <a:lnTo>
                    <a:pt x="361" y="1348"/>
                  </a:lnTo>
                  <a:lnTo>
                    <a:pt x="348" y="1337"/>
                  </a:lnTo>
                  <a:lnTo>
                    <a:pt x="338" y="1337"/>
                  </a:lnTo>
                  <a:lnTo>
                    <a:pt x="355" y="1349"/>
                  </a:lnTo>
                  <a:lnTo>
                    <a:pt x="378" y="1362"/>
                  </a:lnTo>
                  <a:lnTo>
                    <a:pt x="392" y="1372"/>
                  </a:lnTo>
                  <a:lnTo>
                    <a:pt x="410" y="1385"/>
                  </a:lnTo>
                  <a:lnTo>
                    <a:pt x="423" y="1392"/>
                  </a:lnTo>
                  <a:lnTo>
                    <a:pt x="434" y="1397"/>
                  </a:lnTo>
                  <a:lnTo>
                    <a:pt x="441" y="1397"/>
                  </a:lnTo>
                  <a:lnTo>
                    <a:pt x="445" y="1393"/>
                  </a:lnTo>
                  <a:lnTo>
                    <a:pt x="447" y="1400"/>
                  </a:lnTo>
                  <a:lnTo>
                    <a:pt x="445" y="1406"/>
                  </a:lnTo>
                  <a:lnTo>
                    <a:pt x="461" y="1414"/>
                  </a:lnTo>
                  <a:lnTo>
                    <a:pt x="482" y="1437"/>
                  </a:lnTo>
                  <a:lnTo>
                    <a:pt x="503" y="1463"/>
                  </a:lnTo>
                  <a:lnTo>
                    <a:pt x="521" y="1477"/>
                  </a:lnTo>
                  <a:lnTo>
                    <a:pt x="537" y="1496"/>
                  </a:lnTo>
                  <a:lnTo>
                    <a:pt x="555" y="1517"/>
                  </a:lnTo>
                  <a:lnTo>
                    <a:pt x="573" y="1535"/>
                  </a:lnTo>
                  <a:lnTo>
                    <a:pt x="580" y="1541"/>
                  </a:lnTo>
                  <a:lnTo>
                    <a:pt x="594" y="1552"/>
                  </a:lnTo>
                  <a:lnTo>
                    <a:pt x="606" y="1566"/>
                  </a:lnTo>
                  <a:lnTo>
                    <a:pt x="620" y="1570"/>
                  </a:lnTo>
                  <a:lnTo>
                    <a:pt x="635" y="1577"/>
                  </a:lnTo>
                  <a:lnTo>
                    <a:pt x="648" y="1584"/>
                  </a:lnTo>
                  <a:lnTo>
                    <a:pt x="649" y="1591"/>
                  </a:lnTo>
                  <a:lnTo>
                    <a:pt x="651" y="1595"/>
                  </a:lnTo>
                  <a:lnTo>
                    <a:pt x="663" y="1597"/>
                  </a:lnTo>
                  <a:lnTo>
                    <a:pt x="672" y="1595"/>
                  </a:lnTo>
                  <a:lnTo>
                    <a:pt x="680" y="1598"/>
                  </a:lnTo>
                  <a:lnTo>
                    <a:pt x="683" y="1594"/>
                  </a:lnTo>
                  <a:lnTo>
                    <a:pt x="686" y="1593"/>
                  </a:lnTo>
                  <a:lnTo>
                    <a:pt x="700" y="1598"/>
                  </a:lnTo>
                  <a:lnTo>
                    <a:pt x="705" y="1604"/>
                  </a:lnTo>
                  <a:lnTo>
                    <a:pt x="708" y="1604"/>
                  </a:lnTo>
                  <a:lnTo>
                    <a:pt x="717" y="1612"/>
                  </a:lnTo>
                  <a:lnTo>
                    <a:pt x="722" y="1618"/>
                  </a:lnTo>
                  <a:lnTo>
                    <a:pt x="732" y="1618"/>
                  </a:lnTo>
                  <a:lnTo>
                    <a:pt x="735" y="1625"/>
                  </a:lnTo>
                  <a:lnTo>
                    <a:pt x="742" y="1636"/>
                  </a:lnTo>
                  <a:lnTo>
                    <a:pt x="748" y="1642"/>
                  </a:lnTo>
                  <a:lnTo>
                    <a:pt x="756" y="1645"/>
                  </a:lnTo>
                  <a:lnTo>
                    <a:pt x="765" y="1649"/>
                  </a:lnTo>
                  <a:lnTo>
                    <a:pt x="763" y="1642"/>
                  </a:lnTo>
                  <a:lnTo>
                    <a:pt x="760" y="1638"/>
                  </a:lnTo>
                  <a:lnTo>
                    <a:pt x="755" y="1632"/>
                  </a:lnTo>
                  <a:lnTo>
                    <a:pt x="753" y="1625"/>
                  </a:lnTo>
                  <a:lnTo>
                    <a:pt x="759" y="1625"/>
                  </a:lnTo>
                  <a:lnTo>
                    <a:pt x="763" y="1626"/>
                  </a:lnTo>
                  <a:lnTo>
                    <a:pt x="765" y="1632"/>
                  </a:lnTo>
                  <a:lnTo>
                    <a:pt x="767" y="1640"/>
                  </a:lnTo>
                  <a:lnTo>
                    <a:pt x="774" y="1643"/>
                  </a:lnTo>
                  <a:lnTo>
                    <a:pt x="781" y="1646"/>
                  </a:lnTo>
                  <a:lnTo>
                    <a:pt x="787" y="1649"/>
                  </a:lnTo>
                  <a:lnTo>
                    <a:pt x="790" y="1654"/>
                  </a:lnTo>
                  <a:lnTo>
                    <a:pt x="795" y="1654"/>
                  </a:lnTo>
                  <a:lnTo>
                    <a:pt x="804" y="1656"/>
                  </a:lnTo>
                  <a:lnTo>
                    <a:pt x="807" y="1653"/>
                  </a:lnTo>
                  <a:lnTo>
                    <a:pt x="812" y="1649"/>
                  </a:lnTo>
                  <a:lnTo>
                    <a:pt x="821" y="1647"/>
                  </a:lnTo>
                  <a:lnTo>
                    <a:pt x="824" y="1653"/>
                  </a:lnTo>
                  <a:lnTo>
                    <a:pt x="824" y="1656"/>
                  </a:lnTo>
                  <a:lnTo>
                    <a:pt x="825" y="1664"/>
                  </a:lnTo>
                  <a:lnTo>
                    <a:pt x="828" y="1669"/>
                  </a:lnTo>
                  <a:lnTo>
                    <a:pt x="828" y="1677"/>
                  </a:lnTo>
                  <a:lnTo>
                    <a:pt x="826" y="1681"/>
                  </a:lnTo>
                  <a:lnTo>
                    <a:pt x="825" y="1684"/>
                  </a:lnTo>
                  <a:lnTo>
                    <a:pt x="829" y="1690"/>
                  </a:lnTo>
                  <a:lnTo>
                    <a:pt x="831" y="1691"/>
                  </a:lnTo>
                  <a:lnTo>
                    <a:pt x="835" y="1688"/>
                  </a:lnTo>
                  <a:lnTo>
                    <a:pt x="840" y="1690"/>
                  </a:lnTo>
                  <a:lnTo>
                    <a:pt x="840" y="1694"/>
                  </a:lnTo>
                  <a:lnTo>
                    <a:pt x="836" y="1699"/>
                  </a:lnTo>
                  <a:lnTo>
                    <a:pt x="836" y="1707"/>
                  </a:lnTo>
                  <a:lnTo>
                    <a:pt x="832" y="1711"/>
                  </a:lnTo>
                  <a:lnTo>
                    <a:pt x="828" y="1709"/>
                  </a:lnTo>
                  <a:lnTo>
                    <a:pt x="822" y="1694"/>
                  </a:lnTo>
                  <a:lnTo>
                    <a:pt x="812" y="1685"/>
                  </a:lnTo>
                  <a:lnTo>
                    <a:pt x="810" y="1677"/>
                  </a:lnTo>
                  <a:lnTo>
                    <a:pt x="807" y="1669"/>
                  </a:lnTo>
                  <a:lnTo>
                    <a:pt x="805" y="1666"/>
                  </a:lnTo>
                  <a:lnTo>
                    <a:pt x="797" y="1663"/>
                  </a:lnTo>
                  <a:lnTo>
                    <a:pt x="784" y="1663"/>
                  </a:lnTo>
                  <a:lnTo>
                    <a:pt x="776" y="1663"/>
                  </a:lnTo>
                  <a:lnTo>
                    <a:pt x="769" y="1663"/>
                  </a:lnTo>
                  <a:lnTo>
                    <a:pt x="763" y="1662"/>
                  </a:lnTo>
                  <a:lnTo>
                    <a:pt x="755" y="1659"/>
                  </a:lnTo>
                  <a:lnTo>
                    <a:pt x="756" y="1667"/>
                  </a:lnTo>
                  <a:lnTo>
                    <a:pt x="760" y="1674"/>
                  </a:lnTo>
                  <a:lnTo>
                    <a:pt x="762" y="1677"/>
                  </a:lnTo>
                  <a:lnTo>
                    <a:pt x="769" y="1683"/>
                  </a:lnTo>
                  <a:lnTo>
                    <a:pt x="779" y="1687"/>
                  </a:lnTo>
                  <a:lnTo>
                    <a:pt x="787" y="1692"/>
                  </a:lnTo>
                  <a:lnTo>
                    <a:pt x="786" y="1697"/>
                  </a:lnTo>
                  <a:lnTo>
                    <a:pt x="777" y="1695"/>
                  </a:lnTo>
                  <a:lnTo>
                    <a:pt x="770" y="1694"/>
                  </a:lnTo>
                  <a:lnTo>
                    <a:pt x="777" y="1704"/>
                  </a:lnTo>
                  <a:lnTo>
                    <a:pt x="784" y="1708"/>
                  </a:lnTo>
                  <a:lnTo>
                    <a:pt x="800" y="1718"/>
                  </a:lnTo>
                  <a:lnTo>
                    <a:pt x="825" y="1737"/>
                  </a:lnTo>
                  <a:lnTo>
                    <a:pt x="831" y="1743"/>
                  </a:lnTo>
                  <a:lnTo>
                    <a:pt x="839" y="1752"/>
                  </a:lnTo>
                  <a:lnTo>
                    <a:pt x="850" y="1759"/>
                  </a:lnTo>
                  <a:lnTo>
                    <a:pt x="866" y="1774"/>
                  </a:lnTo>
                  <a:lnTo>
                    <a:pt x="874" y="1780"/>
                  </a:lnTo>
                  <a:lnTo>
                    <a:pt x="885" y="1784"/>
                  </a:lnTo>
                  <a:lnTo>
                    <a:pt x="891" y="1778"/>
                  </a:lnTo>
                  <a:lnTo>
                    <a:pt x="897" y="1777"/>
                  </a:lnTo>
                  <a:lnTo>
                    <a:pt x="900" y="1787"/>
                  </a:lnTo>
                  <a:lnTo>
                    <a:pt x="898" y="1794"/>
                  </a:lnTo>
                  <a:lnTo>
                    <a:pt x="922" y="1818"/>
                  </a:lnTo>
                  <a:lnTo>
                    <a:pt x="936" y="1829"/>
                  </a:lnTo>
                  <a:lnTo>
                    <a:pt x="946" y="1834"/>
                  </a:lnTo>
                  <a:lnTo>
                    <a:pt x="950" y="1836"/>
                  </a:lnTo>
                  <a:lnTo>
                    <a:pt x="953" y="1846"/>
                  </a:lnTo>
                  <a:lnTo>
                    <a:pt x="954" y="1854"/>
                  </a:lnTo>
                  <a:lnTo>
                    <a:pt x="968" y="1864"/>
                  </a:lnTo>
                  <a:lnTo>
                    <a:pt x="978" y="1870"/>
                  </a:lnTo>
                  <a:lnTo>
                    <a:pt x="985" y="1872"/>
                  </a:lnTo>
                  <a:lnTo>
                    <a:pt x="997" y="1884"/>
                  </a:lnTo>
                  <a:lnTo>
                    <a:pt x="1009" y="1898"/>
                  </a:lnTo>
                  <a:lnTo>
                    <a:pt x="1018" y="1903"/>
                  </a:lnTo>
                  <a:lnTo>
                    <a:pt x="1033" y="1917"/>
                  </a:lnTo>
                  <a:lnTo>
                    <a:pt x="1044" y="1926"/>
                  </a:lnTo>
                  <a:lnTo>
                    <a:pt x="1057" y="1937"/>
                  </a:lnTo>
                  <a:lnTo>
                    <a:pt x="1065" y="1947"/>
                  </a:lnTo>
                  <a:lnTo>
                    <a:pt x="1080" y="1964"/>
                  </a:lnTo>
                  <a:lnTo>
                    <a:pt x="1092" y="1974"/>
                  </a:lnTo>
                  <a:lnTo>
                    <a:pt x="1106" y="1981"/>
                  </a:lnTo>
                  <a:lnTo>
                    <a:pt x="1120" y="1991"/>
                  </a:lnTo>
                  <a:lnTo>
                    <a:pt x="1123" y="1986"/>
                  </a:lnTo>
                  <a:lnTo>
                    <a:pt x="1144" y="1950"/>
                  </a:lnTo>
                  <a:lnTo>
                    <a:pt x="1171" y="1885"/>
                  </a:lnTo>
                  <a:lnTo>
                    <a:pt x="1164" y="1856"/>
                  </a:lnTo>
                  <a:lnTo>
                    <a:pt x="1157" y="1841"/>
                  </a:lnTo>
                  <a:lnTo>
                    <a:pt x="1144" y="1819"/>
                  </a:lnTo>
                  <a:lnTo>
                    <a:pt x="1148" y="1815"/>
                  </a:lnTo>
                  <a:lnTo>
                    <a:pt x="1164" y="1804"/>
                  </a:lnTo>
                  <a:lnTo>
                    <a:pt x="1158" y="1760"/>
                  </a:lnTo>
                  <a:lnTo>
                    <a:pt x="1161" y="1739"/>
                  </a:lnTo>
                  <a:lnTo>
                    <a:pt x="1164" y="1723"/>
                  </a:lnTo>
                  <a:lnTo>
                    <a:pt x="1185" y="1694"/>
                  </a:lnTo>
                  <a:lnTo>
                    <a:pt x="1199" y="1673"/>
                  </a:lnTo>
                  <a:lnTo>
                    <a:pt x="1199" y="1636"/>
                  </a:lnTo>
                  <a:lnTo>
                    <a:pt x="1171" y="1590"/>
                  </a:lnTo>
                  <a:lnTo>
                    <a:pt x="1155" y="1565"/>
                  </a:lnTo>
                  <a:lnTo>
                    <a:pt x="1151" y="1556"/>
                  </a:lnTo>
                  <a:lnTo>
                    <a:pt x="1144" y="1490"/>
                  </a:lnTo>
                  <a:lnTo>
                    <a:pt x="1217" y="1345"/>
                  </a:lnTo>
                  <a:lnTo>
                    <a:pt x="1283" y="1216"/>
                  </a:lnTo>
                  <a:lnTo>
                    <a:pt x="1355" y="1074"/>
                  </a:lnTo>
                  <a:lnTo>
                    <a:pt x="1469" y="1065"/>
                  </a:lnTo>
                  <a:lnTo>
                    <a:pt x="1694" y="1050"/>
                  </a:lnTo>
                  <a:lnTo>
                    <a:pt x="2067" y="1023"/>
                  </a:lnTo>
                  <a:lnTo>
                    <a:pt x="2072" y="987"/>
                  </a:lnTo>
                  <a:lnTo>
                    <a:pt x="2065" y="928"/>
                  </a:lnTo>
                  <a:lnTo>
                    <a:pt x="2065" y="891"/>
                  </a:lnTo>
                  <a:lnTo>
                    <a:pt x="2079" y="854"/>
                  </a:lnTo>
                  <a:lnTo>
                    <a:pt x="2086" y="825"/>
                  </a:lnTo>
                  <a:lnTo>
                    <a:pt x="2058" y="811"/>
                  </a:lnTo>
                  <a:lnTo>
                    <a:pt x="1991" y="788"/>
                  </a:lnTo>
                  <a:lnTo>
                    <a:pt x="1936" y="738"/>
                  </a:lnTo>
                  <a:lnTo>
                    <a:pt x="1909" y="672"/>
                  </a:lnTo>
                  <a:lnTo>
                    <a:pt x="1814" y="614"/>
                  </a:lnTo>
                  <a:lnTo>
                    <a:pt x="1759" y="584"/>
                  </a:lnTo>
                  <a:lnTo>
                    <a:pt x="1718" y="569"/>
                  </a:lnTo>
                  <a:lnTo>
                    <a:pt x="1690" y="555"/>
                  </a:lnTo>
                  <a:lnTo>
                    <a:pt x="1642" y="497"/>
                  </a:lnTo>
                  <a:lnTo>
                    <a:pt x="1601" y="489"/>
                  </a:lnTo>
                  <a:lnTo>
                    <a:pt x="1594" y="475"/>
                  </a:lnTo>
                  <a:lnTo>
                    <a:pt x="1575" y="424"/>
                  </a:lnTo>
                  <a:lnTo>
                    <a:pt x="1534" y="402"/>
                  </a:lnTo>
                  <a:lnTo>
                    <a:pt x="1479" y="395"/>
                  </a:lnTo>
                  <a:lnTo>
                    <a:pt x="1472" y="390"/>
                  </a:lnTo>
                  <a:lnTo>
                    <a:pt x="1445" y="372"/>
                  </a:lnTo>
                  <a:lnTo>
                    <a:pt x="1442" y="369"/>
                  </a:lnTo>
                  <a:lnTo>
                    <a:pt x="1447" y="362"/>
                  </a:lnTo>
                  <a:lnTo>
                    <a:pt x="1452" y="357"/>
                  </a:lnTo>
                  <a:lnTo>
                    <a:pt x="1452" y="350"/>
                  </a:lnTo>
                  <a:lnTo>
                    <a:pt x="1455" y="341"/>
                  </a:lnTo>
                  <a:lnTo>
                    <a:pt x="1458" y="336"/>
                  </a:lnTo>
                  <a:lnTo>
                    <a:pt x="1463" y="333"/>
                  </a:lnTo>
                  <a:lnTo>
                    <a:pt x="1470" y="330"/>
                  </a:lnTo>
                  <a:lnTo>
                    <a:pt x="1473" y="323"/>
                  </a:lnTo>
                  <a:lnTo>
                    <a:pt x="1469" y="317"/>
                  </a:lnTo>
                  <a:lnTo>
                    <a:pt x="1463" y="316"/>
                  </a:lnTo>
                  <a:lnTo>
                    <a:pt x="1456" y="312"/>
                  </a:lnTo>
                  <a:lnTo>
                    <a:pt x="1454" y="303"/>
                  </a:lnTo>
                  <a:lnTo>
                    <a:pt x="1452" y="296"/>
                  </a:lnTo>
                  <a:lnTo>
                    <a:pt x="1447" y="293"/>
                  </a:lnTo>
                  <a:lnTo>
                    <a:pt x="1438" y="293"/>
                  </a:lnTo>
                  <a:lnTo>
                    <a:pt x="1427" y="293"/>
                  </a:lnTo>
                  <a:lnTo>
                    <a:pt x="1411" y="295"/>
                  </a:lnTo>
                  <a:lnTo>
                    <a:pt x="1400" y="292"/>
                  </a:lnTo>
                  <a:lnTo>
                    <a:pt x="1399" y="285"/>
                  </a:lnTo>
                  <a:lnTo>
                    <a:pt x="1404" y="279"/>
                  </a:lnTo>
                  <a:lnTo>
                    <a:pt x="1400" y="277"/>
                  </a:lnTo>
                  <a:lnTo>
                    <a:pt x="1395" y="274"/>
                  </a:lnTo>
                  <a:lnTo>
                    <a:pt x="1383" y="268"/>
                  </a:lnTo>
                  <a:lnTo>
                    <a:pt x="1373" y="265"/>
                  </a:lnTo>
                  <a:lnTo>
                    <a:pt x="1365" y="265"/>
                  </a:lnTo>
                  <a:lnTo>
                    <a:pt x="1350" y="264"/>
                  </a:lnTo>
                  <a:lnTo>
                    <a:pt x="1337" y="262"/>
                  </a:lnTo>
                  <a:lnTo>
                    <a:pt x="1328" y="261"/>
                  </a:lnTo>
                  <a:lnTo>
                    <a:pt x="1317" y="260"/>
                  </a:lnTo>
                  <a:lnTo>
                    <a:pt x="1310" y="260"/>
                  </a:lnTo>
                  <a:lnTo>
                    <a:pt x="1305" y="254"/>
                  </a:lnTo>
                  <a:lnTo>
                    <a:pt x="1302" y="250"/>
                  </a:lnTo>
                  <a:lnTo>
                    <a:pt x="1300" y="247"/>
                  </a:lnTo>
                  <a:lnTo>
                    <a:pt x="1298" y="239"/>
                  </a:lnTo>
                  <a:lnTo>
                    <a:pt x="1299" y="232"/>
                  </a:lnTo>
                  <a:lnTo>
                    <a:pt x="1302" y="225"/>
                  </a:lnTo>
                  <a:lnTo>
                    <a:pt x="1306" y="218"/>
                  </a:lnTo>
                  <a:lnTo>
                    <a:pt x="1310" y="209"/>
                  </a:lnTo>
                  <a:lnTo>
                    <a:pt x="1314" y="199"/>
                  </a:lnTo>
                  <a:lnTo>
                    <a:pt x="1314" y="191"/>
                  </a:lnTo>
                  <a:lnTo>
                    <a:pt x="1317" y="185"/>
                  </a:lnTo>
                  <a:lnTo>
                    <a:pt x="1319" y="180"/>
                  </a:lnTo>
                  <a:lnTo>
                    <a:pt x="1314" y="175"/>
                  </a:lnTo>
                  <a:lnTo>
                    <a:pt x="1312" y="170"/>
                  </a:lnTo>
                  <a:lnTo>
                    <a:pt x="1309" y="161"/>
                  </a:lnTo>
                  <a:lnTo>
                    <a:pt x="1305" y="154"/>
                  </a:lnTo>
                  <a:lnTo>
                    <a:pt x="1299" y="143"/>
                  </a:lnTo>
                  <a:lnTo>
                    <a:pt x="1290" y="135"/>
                  </a:lnTo>
                  <a:lnTo>
                    <a:pt x="1281" y="129"/>
                  </a:lnTo>
                  <a:lnTo>
                    <a:pt x="1267" y="129"/>
                  </a:lnTo>
                  <a:lnTo>
                    <a:pt x="1254" y="129"/>
                  </a:lnTo>
                  <a:lnTo>
                    <a:pt x="1241" y="125"/>
                  </a:lnTo>
                  <a:lnTo>
                    <a:pt x="1238" y="123"/>
                  </a:lnTo>
                  <a:lnTo>
                    <a:pt x="1231" y="120"/>
                  </a:lnTo>
                  <a:lnTo>
                    <a:pt x="1231" y="115"/>
                  </a:lnTo>
                  <a:lnTo>
                    <a:pt x="1230" y="106"/>
                  </a:lnTo>
                  <a:lnTo>
                    <a:pt x="1227" y="102"/>
                  </a:lnTo>
                  <a:lnTo>
                    <a:pt x="1226" y="94"/>
                  </a:lnTo>
                  <a:lnTo>
                    <a:pt x="1222" y="81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5" name="Freeform 75">
              <a:hlinkClick r:id="" action="ppaction://noaction"/>
              <a:extLst>
                <a:ext uri="{FF2B5EF4-FFF2-40B4-BE49-F238E27FC236}">
                  <a16:creationId xmlns:a16="http://schemas.microsoft.com/office/drawing/2014/main" xmlns="" id="{48EF2D51-6CA2-4C30-8C84-76CD83C86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131" y="5005851"/>
              <a:ext cx="585788" cy="801528"/>
            </a:xfrm>
            <a:custGeom>
              <a:avLst/>
              <a:gdLst/>
              <a:ahLst/>
              <a:cxnLst>
                <a:cxn ang="0">
                  <a:pos x="1106" y="918"/>
                </a:cxn>
                <a:cxn ang="0">
                  <a:pos x="974" y="870"/>
                </a:cxn>
                <a:cxn ang="0">
                  <a:pos x="893" y="746"/>
                </a:cxn>
                <a:cxn ang="0">
                  <a:pos x="979" y="530"/>
                </a:cxn>
                <a:cxn ang="0">
                  <a:pos x="986" y="414"/>
                </a:cxn>
                <a:cxn ang="0">
                  <a:pos x="849" y="424"/>
                </a:cxn>
                <a:cxn ang="0">
                  <a:pos x="738" y="390"/>
                </a:cxn>
                <a:cxn ang="0">
                  <a:pos x="735" y="232"/>
                </a:cxn>
                <a:cxn ang="0">
                  <a:pos x="755" y="111"/>
                </a:cxn>
                <a:cxn ang="0">
                  <a:pos x="610" y="74"/>
                </a:cxn>
                <a:cxn ang="0">
                  <a:pos x="585" y="209"/>
                </a:cxn>
                <a:cxn ang="0">
                  <a:pos x="503" y="303"/>
                </a:cxn>
                <a:cxn ang="0">
                  <a:pos x="443" y="329"/>
                </a:cxn>
                <a:cxn ang="0">
                  <a:pos x="516" y="395"/>
                </a:cxn>
                <a:cxn ang="0">
                  <a:pos x="499" y="478"/>
                </a:cxn>
                <a:cxn ang="0">
                  <a:pos x="451" y="590"/>
                </a:cxn>
                <a:cxn ang="0">
                  <a:pos x="521" y="683"/>
                </a:cxn>
                <a:cxn ang="0">
                  <a:pos x="621" y="731"/>
                </a:cxn>
                <a:cxn ang="0">
                  <a:pos x="697" y="791"/>
                </a:cxn>
                <a:cxn ang="0">
                  <a:pos x="739" y="870"/>
                </a:cxn>
                <a:cxn ang="0">
                  <a:pos x="644" y="904"/>
                </a:cxn>
                <a:cxn ang="0">
                  <a:pos x="586" y="928"/>
                </a:cxn>
                <a:cxn ang="0">
                  <a:pos x="498" y="967"/>
                </a:cxn>
                <a:cxn ang="0">
                  <a:pos x="402" y="929"/>
                </a:cxn>
                <a:cxn ang="0">
                  <a:pos x="339" y="847"/>
                </a:cxn>
                <a:cxn ang="0">
                  <a:pos x="274" y="787"/>
                </a:cxn>
                <a:cxn ang="0">
                  <a:pos x="223" y="849"/>
                </a:cxn>
                <a:cxn ang="0">
                  <a:pos x="232" y="905"/>
                </a:cxn>
                <a:cxn ang="0">
                  <a:pos x="223" y="958"/>
                </a:cxn>
                <a:cxn ang="0">
                  <a:pos x="226" y="1006"/>
                </a:cxn>
                <a:cxn ang="0">
                  <a:pos x="225" y="1050"/>
                </a:cxn>
                <a:cxn ang="0">
                  <a:pos x="229" y="1112"/>
                </a:cxn>
                <a:cxn ang="0">
                  <a:pos x="216" y="1165"/>
                </a:cxn>
                <a:cxn ang="0">
                  <a:pos x="194" y="1214"/>
                </a:cxn>
                <a:cxn ang="0">
                  <a:pos x="230" y="1245"/>
                </a:cxn>
                <a:cxn ang="0">
                  <a:pos x="205" y="1266"/>
                </a:cxn>
                <a:cxn ang="0">
                  <a:pos x="199" y="1314"/>
                </a:cxn>
                <a:cxn ang="0">
                  <a:pos x="188" y="1377"/>
                </a:cxn>
                <a:cxn ang="0">
                  <a:pos x="139" y="1345"/>
                </a:cxn>
                <a:cxn ang="0">
                  <a:pos x="79" y="1376"/>
                </a:cxn>
                <a:cxn ang="0">
                  <a:pos x="31" y="1413"/>
                </a:cxn>
                <a:cxn ang="0">
                  <a:pos x="19" y="1456"/>
                </a:cxn>
                <a:cxn ang="0">
                  <a:pos x="91" y="1529"/>
                </a:cxn>
                <a:cxn ang="0">
                  <a:pos x="208" y="1607"/>
                </a:cxn>
                <a:cxn ang="0">
                  <a:pos x="320" y="1657"/>
                </a:cxn>
                <a:cxn ang="0">
                  <a:pos x="391" y="1642"/>
                </a:cxn>
                <a:cxn ang="0">
                  <a:pos x="467" y="1612"/>
                </a:cxn>
                <a:cxn ang="0">
                  <a:pos x="550" y="1604"/>
                </a:cxn>
                <a:cxn ang="0">
                  <a:pos x="638" y="1638"/>
                </a:cxn>
                <a:cxn ang="0">
                  <a:pos x="631" y="1566"/>
                </a:cxn>
                <a:cxn ang="0">
                  <a:pos x="675" y="1449"/>
                </a:cxn>
                <a:cxn ang="0">
                  <a:pos x="742" y="1482"/>
                </a:cxn>
                <a:cxn ang="0">
                  <a:pos x="814" y="1594"/>
                </a:cxn>
                <a:cxn ang="0">
                  <a:pos x="891" y="1631"/>
                </a:cxn>
                <a:cxn ang="0">
                  <a:pos x="953" y="1525"/>
                </a:cxn>
                <a:cxn ang="0">
                  <a:pos x="1109" y="1531"/>
                </a:cxn>
                <a:cxn ang="0">
                  <a:pos x="1211" y="1453"/>
                </a:cxn>
                <a:cxn ang="0">
                  <a:pos x="1132" y="1348"/>
                </a:cxn>
                <a:cxn ang="0">
                  <a:pos x="1016" y="1269"/>
                </a:cxn>
                <a:cxn ang="0">
                  <a:pos x="900" y="1196"/>
                </a:cxn>
                <a:cxn ang="0">
                  <a:pos x="959" y="1063"/>
                </a:cxn>
              </a:cxnLst>
              <a:rect l="0" t="0" r="r" b="b"/>
              <a:pathLst>
                <a:path w="1229" h="1684">
                  <a:moveTo>
                    <a:pt x="990" y="978"/>
                  </a:moveTo>
                  <a:lnTo>
                    <a:pt x="1005" y="971"/>
                  </a:lnTo>
                  <a:lnTo>
                    <a:pt x="1019" y="968"/>
                  </a:lnTo>
                  <a:lnTo>
                    <a:pt x="1035" y="966"/>
                  </a:lnTo>
                  <a:lnTo>
                    <a:pt x="1052" y="963"/>
                  </a:lnTo>
                  <a:lnTo>
                    <a:pt x="1071" y="958"/>
                  </a:lnTo>
                  <a:lnTo>
                    <a:pt x="1083" y="954"/>
                  </a:lnTo>
                  <a:lnTo>
                    <a:pt x="1092" y="946"/>
                  </a:lnTo>
                  <a:lnTo>
                    <a:pt x="1099" y="935"/>
                  </a:lnTo>
                  <a:lnTo>
                    <a:pt x="1106" y="918"/>
                  </a:lnTo>
                  <a:lnTo>
                    <a:pt x="1112" y="908"/>
                  </a:lnTo>
                  <a:lnTo>
                    <a:pt x="1104" y="904"/>
                  </a:lnTo>
                  <a:lnTo>
                    <a:pt x="1092" y="895"/>
                  </a:lnTo>
                  <a:lnTo>
                    <a:pt x="1080" y="891"/>
                  </a:lnTo>
                  <a:lnTo>
                    <a:pt x="1060" y="890"/>
                  </a:lnTo>
                  <a:lnTo>
                    <a:pt x="1043" y="888"/>
                  </a:lnTo>
                  <a:lnTo>
                    <a:pt x="1028" y="888"/>
                  </a:lnTo>
                  <a:lnTo>
                    <a:pt x="1012" y="878"/>
                  </a:lnTo>
                  <a:lnTo>
                    <a:pt x="988" y="873"/>
                  </a:lnTo>
                  <a:lnTo>
                    <a:pt x="974" y="870"/>
                  </a:lnTo>
                  <a:lnTo>
                    <a:pt x="964" y="866"/>
                  </a:lnTo>
                  <a:lnTo>
                    <a:pt x="955" y="854"/>
                  </a:lnTo>
                  <a:lnTo>
                    <a:pt x="948" y="856"/>
                  </a:lnTo>
                  <a:lnTo>
                    <a:pt x="935" y="850"/>
                  </a:lnTo>
                  <a:lnTo>
                    <a:pt x="910" y="835"/>
                  </a:lnTo>
                  <a:lnTo>
                    <a:pt x="908" y="819"/>
                  </a:lnTo>
                  <a:lnTo>
                    <a:pt x="921" y="800"/>
                  </a:lnTo>
                  <a:lnTo>
                    <a:pt x="912" y="781"/>
                  </a:lnTo>
                  <a:lnTo>
                    <a:pt x="894" y="766"/>
                  </a:lnTo>
                  <a:lnTo>
                    <a:pt x="893" y="746"/>
                  </a:lnTo>
                  <a:lnTo>
                    <a:pt x="907" y="725"/>
                  </a:lnTo>
                  <a:lnTo>
                    <a:pt x="918" y="717"/>
                  </a:lnTo>
                  <a:lnTo>
                    <a:pt x="921" y="705"/>
                  </a:lnTo>
                  <a:lnTo>
                    <a:pt x="925" y="689"/>
                  </a:lnTo>
                  <a:lnTo>
                    <a:pt x="941" y="658"/>
                  </a:lnTo>
                  <a:lnTo>
                    <a:pt x="952" y="608"/>
                  </a:lnTo>
                  <a:lnTo>
                    <a:pt x="962" y="575"/>
                  </a:lnTo>
                  <a:lnTo>
                    <a:pt x="970" y="558"/>
                  </a:lnTo>
                  <a:lnTo>
                    <a:pt x="974" y="548"/>
                  </a:lnTo>
                  <a:lnTo>
                    <a:pt x="979" y="530"/>
                  </a:lnTo>
                  <a:lnTo>
                    <a:pt x="997" y="520"/>
                  </a:lnTo>
                  <a:lnTo>
                    <a:pt x="1001" y="504"/>
                  </a:lnTo>
                  <a:lnTo>
                    <a:pt x="1016" y="486"/>
                  </a:lnTo>
                  <a:lnTo>
                    <a:pt x="1032" y="472"/>
                  </a:lnTo>
                  <a:lnTo>
                    <a:pt x="1036" y="462"/>
                  </a:lnTo>
                  <a:lnTo>
                    <a:pt x="1050" y="457"/>
                  </a:lnTo>
                  <a:lnTo>
                    <a:pt x="1057" y="435"/>
                  </a:lnTo>
                  <a:lnTo>
                    <a:pt x="1031" y="433"/>
                  </a:lnTo>
                  <a:lnTo>
                    <a:pt x="1015" y="426"/>
                  </a:lnTo>
                  <a:lnTo>
                    <a:pt x="986" y="414"/>
                  </a:lnTo>
                  <a:lnTo>
                    <a:pt x="953" y="397"/>
                  </a:lnTo>
                  <a:lnTo>
                    <a:pt x="938" y="385"/>
                  </a:lnTo>
                  <a:lnTo>
                    <a:pt x="924" y="369"/>
                  </a:lnTo>
                  <a:lnTo>
                    <a:pt x="907" y="372"/>
                  </a:lnTo>
                  <a:lnTo>
                    <a:pt x="900" y="372"/>
                  </a:lnTo>
                  <a:lnTo>
                    <a:pt x="889" y="371"/>
                  </a:lnTo>
                  <a:lnTo>
                    <a:pt x="877" y="385"/>
                  </a:lnTo>
                  <a:lnTo>
                    <a:pt x="869" y="407"/>
                  </a:lnTo>
                  <a:lnTo>
                    <a:pt x="860" y="417"/>
                  </a:lnTo>
                  <a:lnTo>
                    <a:pt x="849" y="424"/>
                  </a:lnTo>
                  <a:lnTo>
                    <a:pt x="835" y="442"/>
                  </a:lnTo>
                  <a:lnTo>
                    <a:pt x="817" y="452"/>
                  </a:lnTo>
                  <a:lnTo>
                    <a:pt x="808" y="452"/>
                  </a:lnTo>
                  <a:lnTo>
                    <a:pt x="801" y="442"/>
                  </a:lnTo>
                  <a:lnTo>
                    <a:pt x="796" y="433"/>
                  </a:lnTo>
                  <a:lnTo>
                    <a:pt x="793" y="419"/>
                  </a:lnTo>
                  <a:lnTo>
                    <a:pt x="782" y="413"/>
                  </a:lnTo>
                  <a:lnTo>
                    <a:pt x="761" y="413"/>
                  </a:lnTo>
                  <a:lnTo>
                    <a:pt x="755" y="403"/>
                  </a:lnTo>
                  <a:lnTo>
                    <a:pt x="738" y="390"/>
                  </a:lnTo>
                  <a:lnTo>
                    <a:pt x="725" y="383"/>
                  </a:lnTo>
                  <a:lnTo>
                    <a:pt x="723" y="372"/>
                  </a:lnTo>
                  <a:lnTo>
                    <a:pt x="724" y="360"/>
                  </a:lnTo>
                  <a:lnTo>
                    <a:pt x="727" y="345"/>
                  </a:lnTo>
                  <a:lnTo>
                    <a:pt x="730" y="334"/>
                  </a:lnTo>
                  <a:lnTo>
                    <a:pt x="730" y="307"/>
                  </a:lnTo>
                  <a:lnTo>
                    <a:pt x="731" y="272"/>
                  </a:lnTo>
                  <a:lnTo>
                    <a:pt x="731" y="270"/>
                  </a:lnTo>
                  <a:lnTo>
                    <a:pt x="730" y="248"/>
                  </a:lnTo>
                  <a:lnTo>
                    <a:pt x="735" y="232"/>
                  </a:lnTo>
                  <a:lnTo>
                    <a:pt x="748" y="220"/>
                  </a:lnTo>
                  <a:lnTo>
                    <a:pt x="770" y="230"/>
                  </a:lnTo>
                  <a:lnTo>
                    <a:pt x="789" y="225"/>
                  </a:lnTo>
                  <a:lnTo>
                    <a:pt x="810" y="209"/>
                  </a:lnTo>
                  <a:lnTo>
                    <a:pt x="825" y="202"/>
                  </a:lnTo>
                  <a:lnTo>
                    <a:pt x="841" y="177"/>
                  </a:lnTo>
                  <a:lnTo>
                    <a:pt x="807" y="143"/>
                  </a:lnTo>
                  <a:lnTo>
                    <a:pt x="793" y="132"/>
                  </a:lnTo>
                  <a:lnTo>
                    <a:pt x="779" y="133"/>
                  </a:lnTo>
                  <a:lnTo>
                    <a:pt x="755" y="111"/>
                  </a:lnTo>
                  <a:lnTo>
                    <a:pt x="738" y="95"/>
                  </a:lnTo>
                  <a:lnTo>
                    <a:pt x="734" y="68"/>
                  </a:lnTo>
                  <a:lnTo>
                    <a:pt x="742" y="33"/>
                  </a:lnTo>
                  <a:lnTo>
                    <a:pt x="714" y="0"/>
                  </a:lnTo>
                  <a:lnTo>
                    <a:pt x="699" y="8"/>
                  </a:lnTo>
                  <a:lnTo>
                    <a:pt x="661" y="11"/>
                  </a:lnTo>
                  <a:lnTo>
                    <a:pt x="656" y="23"/>
                  </a:lnTo>
                  <a:lnTo>
                    <a:pt x="651" y="49"/>
                  </a:lnTo>
                  <a:lnTo>
                    <a:pt x="614" y="53"/>
                  </a:lnTo>
                  <a:lnTo>
                    <a:pt x="610" y="74"/>
                  </a:lnTo>
                  <a:lnTo>
                    <a:pt x="623" y="99"/>
                  </a:lnTo>
                  <a:lnTo>
                    <a:pt x="602" y="144"/>
                  </a:lnTo>
                  <a:lnTo>
                    <a:pt x="604" y="150"/>
                  </a:lnTo>
                  <a:lnTo>
                    <a:pt x="611" y="164"/>
                  </a:lnTo>
                  <a:lnTo>
                    <a:pt x="611" y="168"/>
                  </a:lnTo>
                  <a:lnTo>
                    <a:pt x="609" y="180"/>
                  </a:lnTo>
                  <a:lnTo>
                    <a:pt x="604" y="187"/>
                  </a:lnTo>
                  <a:lnTo>
                    <a:pt x="599" y="194"/>
                  </a:lnTo>
                  <a:lnTo>
                    <a:pt x="590" y="203"/>
                  </a:lnTo>
                  <a:lnTo>
                    <a:pt x="585" y="209"/>
                  </a:lnTo>
                  <a:lnTo>
                    <a:pt x="562" y="223"/>
                  </a:lnTo>
                  <a:lnTo>
                    <a:pt x="543" y="237"/>
                  </a:lnTo>
                  <a:lnTo>
                    <a:pt x="536" y="246"/>
                  </a:lnTo>
                  <a:lnTo>
                    <a:pt x="527" y="254"/>
                  </a:lnTo>
                  <a:lnTo>
                    <a:pt x="524" y="257"/>
                  </a:lnTo>
                  <a:lnTo>
                    <a:pt x="520" y="264"/>
                  </a:lnTo>
                  <a:lnTo>
                    <a:pt x="517" y="272"/>
                  </a:lnTo>
                  <a:lnTo>
                    <a:pt x="514" y="284"/>
                  </a:lnTo>
                  <a:lnTo>
                    <a:pt x="510" y="296"/>
                  </a:lnTo>
                  <a:lnTo>
                    <a:pt x="503" y="303"/>
                  </a:lnTo>
                  <a:lnTo>
                    <a:pt x="492" y="306"/>
                  </a:lnTo>
                  <a:lnTo>
                    <a:pt x="481" y="305"/>
                  </a:lnTo>
                  <a:lnTo>
                    <a:pt x="472" y="305"/>
                  </a:lnTo>
                  <a:lnTo>
                    <a:pt x="462" y="300"/>
                  </a:lnTo>
                  <a:lnTo>
                    <a:pt x="447" y="300"/>
                  </a:lnTo>
                  <a:lnTo>
                    <a:pt x="439" y="306"/>
                  </a:lnTo>
                  <a:lnTo>
                    <a:pt x="433" y="312"/>
                  </a:lnTo>
                  <a:lnTo>
                    <a:pt x="430" y="320"/>
                  </a:lnTo>
                  <a:lnTo>
                    <a:pt x="433" y="320"/>
                  </a:lnTo>
                  <a:lnTo>
                    <a:pt x="443" y="329"/>
                  </a:lnTo>
                  <a:lnTo>
                    <a:pt x="446" y="330"/>
                  </a:lnTo>
                  <a:lnTo>
                    <a:pt x="454" y="337"/>
                  </a:lnTo>
                  <a:lnTo>
                    <a:pt x="462" y="341"/>
                  </a:lnTo>
                  <a:lnTo>
                    <a:pt x="468" y="348"/>
                  </a:lnTo>
                  <a:lnTo>
                    <a:pt x="476" y="352"/>
                  </a:lnTo>
                  <a:lnTo>
                    <a:pt x="488" y="360"/>
                  </a:lnTo>
                  <a:lnTo>
                    <a:pt x="506" y="372"/>
                  </a:lnTo>
                  <a:lnTo>
                    <a:pt x="510" y="386"/>
                  </a:lnTo>
                  <a:lnTo>
                    <a:pt x="513" y="392"/>
                  </a:lnTo>
                  <a:lnTo>
                    <a:pt x="516" y="395"/>
                  </a:lnTo>
                  <a:lnTo>
                    <a:pt x="514" y="404"/>
                  </a:lnTo>
                  <a:lnTo>
                    <a:pt x="514" y="412"/>
                  </a:lnTo>
                  <a:lnTo>
                    <a:pt x="514" y="417"/>
                  </a:lnTo>
                  <a:lnTo>
                    <a:pt x="514" y="420"/>
                  </a:lnTo>
                  <a:lnTo>
                    <a:pt x="506" y="431"/>
                  </a:lnTo>
                  <a:lnTo>
                    <a:pt x="499" y="435"/>
                  </a:lnTo>
                  <a:lnTo>
                    <a:pt x="496" y="449"/>
                  </a:lnTo>
                  <a:lnTo>
                    <a:pt x="498" y="455"/>
                  </a:lnTo>
                  <a:lnTo>
                    <a:pt x="499" y="468"/>
                  </a:lnTo>
                  <a:lnTo>
                    <a:pt x="499" y="478"/>
                  </a:lnTo>
                  <a:lnTo>
                    <a:pt x="498" y="482"/>
                  </a:lnTo>
                  <a:lnTo>
                    <a:pt x="489" y="500"/>
                  </a:lnTo>
                  <a:lnTo>
                    <a:pt x="478" y="516"/>
                  </a:lnTo>
                  <a:lnTo>
                    <a:pt x="474" y="520"/>
                  </a:lnTo>
                  <a:lnTo>
                    <a:pt x="465" y="531"/>
                  </a:lnTo>
                  <a:lnTo>
                    <a:pt x="460" y="539"/>
                  </a:lnTo>
                  <a:lnTo>
                    <a:pt x="455" y="559"/>
                  </a:lnTo>
                  <a:lnTo>
                    <a:pt x="450" y="579"/>
                  </a:lnTo>
                  <a:lnTo>
                    <a:pt x="450" y="583"/>
                  </a:lnTo>
                  <a:lnTo>
                    <a:pt x="451" y="590"/>
                  </a:lnTo>
                  <a:lnTo>
                    <a:pt x="454" y="606"/>
                  </a:lnTo>
                  <a:lnTo>
                    <a:pt x="460" y="620"/>
                  </a:lnTo>
                  <a:lnTo>
                    <a:pt x="464" y="629"/>
                  </a:lnTo>
                  <a:lnTo>
                    <a:pt x="465" y="635"/>
                  </a:lnTo>
                  <a:lnTo>
                    <a:pt x="455" y="663"/>
                  </a:lnTo>
                  <a:lnTo>
                    <a:pt x="469" y="670"/>
                  </a:lnTo>
                  <a:lnTo>
                    <a:pt x="488" y="670"/>
                  </a:lnTo>
                  <a:lnTo>
                    <a:pt x="500" y="674"/>
                  </a:lnTo>
                  <a:lnTo>
                    <a:pt x="509" y="681"/>
                  </a:lnTo>
                  <a:lnTo>
                    <a:pt x="521" y="683"/>
                  </a:lnTo>
                  <a:lnTo>
                    <a:pt x="531" y="674"/>
                  </a:lnTo>
                  <a:lnTo>
                    <a:pt x="533" y="676"/>
                  </a:lnTo>
                  <a:lnTo>
                    <a:pt x="551" y="691"/>
                  </a:lnTo>
                  <a:lnTo>
                    <a:pt x="557" y="698"/>
                  </a:lnTo>
                  <a:lnTo>
                    <a:pt x="569" y="697"/>
                  </a:lnTo>
                  <a:lnTo>
                    <a:pt x="582" y="707"/>
                  </a:lnTo>
                  <a:lnTo>
                    <a:pt x="588" y="712"/>
                  </a:lnTo>
                  <a:lnTo>
                    <a:pt x="593" y="722"/>
                  </a:lnTo>
                  <a:lnTo>
                    <a:pt x="611" y="722"/>
                  </a:lnTo>
                  <a:lnTo>
                    <a:pt x="621" y="731"/>
                  </a:lnTo>
                  <a:lnTo>
                    <a:pt x="620" y="746"/>
                  </a:lnTo>
                  <a:lnTo>
                    <a:pt x="616" y="755"/>
                  </a:lnTo>
                  <a:lnTo>
                    <a:pt x="624" y="766"/>
                  </a:lnTo>
                  <a:lnTo>
                    <a:pt x="624" y="783"/>
                  </a:lnTo>
                  <a:lnTo>
                    <a:pt x="630" y="784"/>
                  </a:lnTo>
                  <a:lnTo>
                    <a:pt x="649" y="783"/>
                  </a:lnTo>
                  <a:lnTo>
                    <a:pt x="669" y="777"/>
                  </a:lnTo>
                  <a:lnTo>
                    <a:pt x="683" y="779"/>
                  </a:lnTo>
                  <a:lnTo>
                    <a:pt x="693" y="786"/>
                  </a:lnTo>
                  <a:lnTo>
                    <a:pt x="697" y="791"/>
                  </a:lnTo>
                  <a:lnTo>
                    <a:pt x="703" y="802"/>
                  </a:lnTo>
                  <a:lnTo>
                    <a:pt x="707" y="824"/>
                  </a:lnTo>
                  <a:lnTo>
                    <a:pt x="718" y="831"/>
                  </a:lnTo>
                  <a:lnTo>
                    <a:pt x="730" y="824"/>
                  </a:lnTo>
                  <a:lnTo>
                    <a:pt x="745" y="829"/>
                  </a:lnTo>
                  <a:lnTo>
                    <a:pt x="749" y="835"/>
                  </a:lnTo>
                  <a:lnTo>
                    <a:pt x="751" y="838"/>
                  </a:lnTo>
                  <a:lnTo>
                    <a:pt x="751" y="850"/>
                  </a:lnTo>
                  <a:lnTo>
                    <a:pt x="744" y="863"/>
                  </a:lnTo>
                  <a:lnTo>
                    <a:pt x="739" y="870"/>
                  </a:lnTo>
                  <a:lnTo>
                    <a:pt x="735" y="876"/>
                  </a:lnTo>
                  <a:lnTo>
                    <a:pt x="725" y="883"/>
                  </a:lnTo>
                  <a:lnTo>
                    <a:pt x="714" y="880"/>
                  </a:lnTo>
                  <a:lnTo>
                    <a:pt x="707" y="877"/>
                  </a:lnTo>
                  <a:lnTo>
                    <a:pt x="693" y="878"/>
                  </a:lnTo>
                  <a:lnTo>
                    <a:pt x="675" y="873"/>
                  </a:lnTo>
                  <a:lnTo>
                    <a:pt x="656" y="877"/>
                  </a:lnTo>
                  <a:lnTo>
                    <a:pt x="645" y="884"/>
                  </a:lnTo>
                  <a:lnTo>
                    <a:pt x="642" y="898"/>
                  </a:lnTo>
                  <a:lnTo>
                    <a:pt x="644" y="904"/>
                  </a:lnTo>
                  <a:lnTo>
                    <a:pt x="644" y="911"/>
                  </a:lnTo>
                  <a:lnTo>
                    <a:pt x="631" y="915"/>
                  </a:lnTo>
                  <a:lnTo>
                    <a:pt x="624" y="926"/>
                  </a:lnTo>
                  <a:lnTo>
                    <a:pt x="621" y="935"/>
                  </a:lnTo>
                  <a:lnTo>
                    <a:pt x="614" y="937"/>
                  </a:lnTo>
                  <a:lnTo>
                    <a:pt x="610" y="940"/>
                  </a:lnTo>
                  <a:lnTo>
                    <a:pt x="602" y="942"/>
                  </a:lnTo>
                  <a:lnTo>
                    <a:pt x="596" y="930"/>
                  </a:lnTo>
                  <a:lnTo>
                    <a:pt x="592" y="929"/>
                  </a:lnTo>
                  <a:lnTo>
                    <a:pt x="586" y="928"/>
                  </a:lnTo>
                  <a:lnTo>
                    <a:pt x="576" y="922"/>
                  </a:lnTo>
                  <a:lnTo>
                    <a:pt x="574" y="912"/>
                  </a:lnTo>
                  <a:lnTo>
                    <a:pt x="566" y="908"/>
                  </a:lnTo>
                  <a:lnTo>
                    <a:pt x="552" y="916"/>
                  </a:lnTo>
                  <a:lnTo>
                    <a:pt x="537" y="922"/>
                  </a:lnTo>
                  <a:lnTo>
                    <a:pt x="533" y="930"/>
                  </a:lnTo>
                  <a:lnTo>
                    <a:pt x="530" y="942"/>
                  </a:lnTo>
                  <a:lnTo>
                    <a:pt x="517" y="950"/>
                  </a:lnTo>
                  <a:lnTo>
                    <a:pt x="506" y="960"/>
                  </a:lnTo>
                  <a:lnTo>
                    <a:pt x="498" y="967"/>
                  </a:lnTo>
                  <a:lnTo>
                    <a:pt x="482" y="967"/>
                  </a:lnTo>
                  <a:lnTo>
                    <a:pt x="468" y="964"/>
                  </a:lnTo>
                  <a:lnTo>
                    <a:pt x="465" y="964"/>
                  </a:lnTo>
                  <a:lnTo>
                    <a:pt x="461" y="954"/>
                  </a:lnTo>
                  <a:lnTo>
                    <a:pt x="455" y="950"/>
                  </a:lnTo>
                  <a:lnTo>
                    <a:pt x="440" y="947"/>
                  </a:lnTo>
                  <a:lnTo>
                    <a:pt x="431" y="943"/>
                  </a:lnTo>
                  <a:lnTo>
                    <a:pt x="422" y="939"/>
                  </a:lnTo>
                  <a:lnTo>
                    <a:pt x="416" y="935"/>
                  </a:lnTo>
                  <a:lnTo>
                    <a:pt x="402" y="929"/>
                  </a:lnTo>
                  <a:lnTo>
                    <a:pt x="398" y="919"/>
                  </a:lnTo>
                  <a:lnTo>
                    <a:pt x="389" y="911"/>
                  </a:lnTo>
                  <a:lnTo>
                    <a:pt x="378" y="904"/>
                  </a:lnTo>
                  <a:lnTo>
                    <a:pt x="375" y="901"/>
                  </a:lnTo>
                  <a:lnTo>
                    <a:pt x="370" y="894"/>
                  </a:lnTo>
                  <a:lnTo>
                    <a:pt x="367" y="881"/>
                  </a:lnTo>
                  <a:lnTo>
                    <a:pt x="364" y="873"/>
                  </a:lnTo>
                  <a:lnTo>
                    <a:pt x="358" y="864"/>
                  </a:lnTo>
                  <a:lnTo>
                    <a:pt x="347" y="857"/>
                  </a:lnTo>
                  <a:lnTo>
                    <a:pt x="339" y="847"/>
                  </a:lnTo>
                  <a:lnTo>
                    <a:pt x="336" y="846"/>
                  </a:lnTo>
                  <a:lnTo>
                    <a:pt x="332" y="835"/>
                  </a:lnTo>
                  <a:lnTo>
                    <a:pt x="319" y="809"/>
                  </a:lnTo>
                  <a:lnTo>
                    <a:pt x="315" y="807"/>
                  </a:lnTo>
                  <a:lnTo>
                    <a:pt x="312" y="805"/>
                  </a:lnTo>
                  <a:lnTo>
                    <a:pt x="301" y="791"/>
                  </a:lnTo>
                  <a:lnTo>
                    <a:pt x="298" y="783"/>
                  </a:lnTo>
                  <a:lnTo>
                    <a:pt x="291" y="779"/>
                  </a:lnTo>
                  <a:lnTo>
                    <a:pt x="285" y="781"/>
                  </a:lnTo>
                  <a:lnTo>
                    <a:pt x="274" y="787"/>
                  </a:lnTo>
                  <a:lnTo>
                    <a:pt x="257" y="795"/>
                  </a:lnTo>
                  <a:lnTo>
                    <a:pt x="236" y="791"/>
                  </a:lnTo>
                  <a:lnTo>
                    <a:pt x="222" y="787"/>
                  </a:lnTo>
                  <a:lnTo>
                    <a:pt x="219" y="780"/>
                  </a:lnTo>
                  <a:lnTo>
                    <a:pt x="221" y="802"/>
                  </a:lnTo>
                  <a:lnTo>
                    <a:pt x="222" y="818"/>
                  </a:lnTo>
                  <a:lnTo>
                    <a:pt x="222" y="828"/>
                  </a:lnTo>
                  <a:lnTo>
                    <a:pt x="223" y="835"/>
                  </a:lnTo>
                  <a:lnTo>
                    <a:pt x="223" y="843"/>
                  </a:lnTo>
                  <a:lnTo>
                    <a:pt x="223" y="849"/>
                  </a:lnTo>
                  <a:lnTo>
                    <a:pt x="225" y="854"/>
                  </a:lnTo>
                  <a:lnTo>
                    <a:pt x="226" y="860"/>
                  </a:lnTo>
                  <a:lnTo>
                    <a:pt x="228" y="867"/>
                  </a:lnTo>
                  <a:lnTo>
                    <a:pt x="228" y="868"/>
                  </a:lnTo>
                  <a:lnTo>
                    <a:pt x="226" y="876"/>
                  </a:lnTo>
                  <a:lnTo>
                    <a:pt x="226" y="884"/>
                  </a:lnTo>
                  <a:lnTo>
                    <a:pt x="225" y="888"/>
                  </a:lnTo>
                  <a:lnTo>
                    <a:pt x="228" y="894"/>
                  </a:lnTo>
                  <a:lnTo>
                    <a:pt x="229" y="899"/>
                  </a:lnTo>
                  <a:lnTo>
                    <a:pt x="232" y="905"/>
                  </a:lnTo>
                  <a:lnTo>
                    <a:pt x="232" y="916"/>
                  </a:lnTo>
                  <a:lnTo>
                    <a:pt x="232" y="922"/>
                  </a:lnTo>
                  <a:lnTo>
                    <a:pt x="232" y="926"/>
                  </a:lnTo>
                  <a:lnTo>
                    <a:pt x="232" y="930"/>
                  </a:lnTo>
                  <a:lnTo>
                    <a:pt x="230" y="937"/>
                  </a:lnTo>
                  <a:lnTo>
                    <a:pt x="230" y="942"/>
                  </a:lnTo>
                  <a:lnTo>
                    <a:pt x="228" y="947"/>
                  </a:lnTo>
                  <a:lnTo>
                    <a:pt x="225" y="950"/>
                  </a:lnTo>
                  <a:lnTo>
                    <a:pt x="225" y="953"/>
                  </a:lnTo>
                  <a:lnTo>
                    <a:pt x="223" y="958"/>
                  </a:lnTo>
                  <a:lnTo>
                    <a:pt x="222" y="964"/>
                  </a:lnTo>
                  <a:lnTo>
                    <a:pt x="221" y="970"/>
                  </a:lnTo>
                  <a:lnTo>
                    <a:pt x="221" y="973"/>
                  </a:lnTo>
                  <a:lnTo>
                    <a:pt x="221" y="984"/>
                  </a:lnTo>
                  <a:lnTo>
                    <a:pt x="222" y="987"/>
                  </a:lnTo>
                  <a:lnTo>
                    <a:pt x="222" y="991"/>
                  </a:lnTo>
                  <a:lnTo>
                    <a:pt x="223" y="995"/>
                  </a:lnTo>
                  <a:lnTo>
                    <a:pt x="223" y="998"/>
                  </a:lnTo>
                  <a:lnTo>
                    <a:pt x="225" y="1002"/>
                  </a:lnTo>
                  <a:lnTo>
                    <a:pt x="226" y="1006"/>
                  </a:lnTo>
                  <a:lnTo>
                    <a:pt x="228" y="1009"/>
                  </a:lnTo>
                  <a:lnTo>
                    <a:pt x="229" y="1012"/>
                  </a:lnTo>
                  <a:lnTo>
                    <a:pt x="229" y="1018"/>
                  </a:lnTo>
                  <a:lnTo>
                    <a:pt x="229" y="1019"/>
                  </a:lnTo>
                  <a:lnTo>
                    <a:pt x="229" y="1026"/>
                  </a:lnTo>
                  <a:lnTo>
                    <a:pt x="228" y="1033"/>
                  </a:lnTo>
                  <a:lnTo>
                    <a:pt x="228" y="1036"/>
                  </a:lnTo>
                  <a:lnTo>
                    <a:pt x="226" y="1040"/>
                  </a:lnTo>
                  <a:lnTo>
                    <a:pt x="228" y="1043"/>
                  </a:lnTo>
                  <a:lnTo>
                    <a:pt x="225" y="1050"/>
                  </a:lnTo>
                  <a:lnTo>
                    <a:pt x="225" y="1054"/>
                  </a:lnTo>
                  <a:lnTo>
                    <a:pt x="226" y="1060"/>
                  </a:lnTo>
                  <a:lnTo>
                    <a:pt x="225" y="1064"/>
                  </a:lnTo>
                  <a:lnTo>
                    <a:pt x="225" y="1068"/>
                  </a:lnTo>
                  <a:lnTo>
                    <a:pt x="225" y="1071"/>
                  </a:lnTo>
                  <a:lnTo>
                    <a:pt x="226" y="1077"/>
                  </a:lnTo>
                  <a:lnTo>
                    <a:pt x="226" y="1079"/>
                  </a:lnTo>
                  <a:lnTo>
                    <a:pt x="228" y="1092"/>
                  </a:lnTo>
                  <a:lnTo>
                    <a:pt x="229" y="1103"/>
                  </a:lnTo>
                  <a:lnTo>
                    <a:pt x="229" y="1112"/>
                  </a:lnTo>
                  <a:lnTo>
                    <a:pt x="229" y="1123"/>
                  </a:lnTo>
                  <a:lnTo>
                    <a:pt x="230" y="1129"/>
                  </a:lnTo>
                  <a:lnTo>
                    <a:pt x="228" y="1136"/>
                  </a:lnTo>
                  <a:lnTo>
                    <a:pt x="222" y="1140"/>
                  </a:lnTo>
                  <a:lnTo>
                    <a:pt x="215" y="1144"/>
                  </a:lnTo>
                  <a:lnTo>
                    <a:pt x="212" y="1147"/>
                  </a:lnTo>
                  <a:lnTo>
                    <a:pt x="216" y="1151"/>
                  </a:lnTo>
                  <a:lnTo>
                    <a:pt x="221" y="1158"/>
                  </a:lnTo>
                  <a:lnTo>
                    <a:pt x="221" y="1162"/>
                  </a:lnTo>
                  <a:lnTo>
                    <a:pt x="216" y="1165"/>
                  </a:lnTo>
                  <a:lnTo>
                    <a:pt x="214" y="1168"/>
                  </a:lnTo>
                  <a:lnTo>
                    <a:pt x="206" y="1174"/>
                  </a:lnTo>
                  <a:lnTo>
                    <a:pt x="201" y="1179"/>
                  </a:lnTo>
                  <a:lnTo>
                    <a:pt x="198" y="1183"/>
                  </a:lnTo>
                  <a:lnTo>
                    <a:pt x="195" y="1185"/>
                  </a:lnTo>
                  <a:lnTo>
                    <a:pt x="195" y="1193"/>
                  </a:lnTo>
                  <a:lnTo>
                    <a:pt x="195" y="1202"/>
                  </a:lnTo>
                  <a:lnTo>
                    <a:pt x="194" y="1206"/>
                  </a:lnTo>
                  <a:lnTo>
                    <a:pt x="192" y="1212"/>
                  </a:lnTo>
                  <a:lnTo>
                    <a:pt x="194" y="1214"/>
                  </a:lnTo>
                  <a:lnTo>
                    <a:pt x="201" y="1217"/>
                  </a:lnTo>
                  <a:lnTo>
                    <a:pt x="209" y="1219"/>
                  </a:lnTo>
                  <a:lnTo>
                    <a:pt x="212" y="1221"/>
                  </a:lnTo>
                  <a:lnTo>
                    <a:pt x="214" y="1224"/>
                  </a:lnTo>
                  <a:lnTo>
                    <a:pt x="215" y="1231"/>
                  </a:lnTo>
                  <a:lnTo>
                    <a:pt x="219" y="1233"/>
                  </a:lnTo>
                  <a:lnTo>
                    <a:pt x="222" y="1235"/>
                  </a:lnTo>
                  <a:lnTo>
                    <a:pt x="222" y="1241"/>
                  </a:lnTo>
                  <a:lnTo>
                    <a:pt x="226" y="1244"/>
                  </a:lnTo>
                  <a:lnTo>
                    <a:pt x="230" y="1245"/>
                  </a:lnTo>
                  <a:lnTo>
                    <a:pt x="232" y="1251"/>
                  </a:lnTo>
                  <a:lnTo>
                    <a:pt x="232" y="1255"/>
                  </a:lnTo>
                  <a:lnTo>
                    <a:pt x="232" y="1259"/>
                  </a:lnTo>
                  <a:lnTo>
                    <a:pt x="233" y="1264"/>
                  </a:lnTo>
                  <a:lnTo>
                    <a:pt x="230" y="1266"/>
                  </a:lnTo>
                  <a:lnTo>
                    <a:pt x="223" y="1266"/>
                  </a:lnTo>
                  <a:lnTo>
                    <a:pt x="218" y="1266"/>
                  </a:lnTo>
                  <a:lnTo>
                    <a:pt x="215" y="1268"/>
                  </a:lnTo>
                  <a:lnTo>
                    <a:pt x="209" y="1268"/>
                  </a:lnTo>
                  <a:lnTo>
                    <a:pt x="205" y="1266"/>
                  </a:lnTo>
                  <a:lnTo>
                    <a:pt x="201" y="1264"/>
                  </a:lnTo>
                  <a:lnTo>
                    <a:pt x="198" y="1266"/>
                  </a:lnTo>
                  <a:lnTo>
                    <a:pt x="198" y="1272"/>
                  </a:lnTo>
                  <a:lnTo>
                    <a:pt x="201" y="1278"/>
                  </a:lnTo>
                  <a:lnTo>
                    <a:pt x="201" y="1285"/>
                  </a:lnTo>
                  <a:lnTo>
                    <a:pt x="201" y="1288"/>
                  </a:lnTo>
                  <a:lnTo>
                    <a:pt x="199" y="1292"/>
                  </a:lnTo>
                  <a:lnTo>
                    <a:pt x="197" y="1299"/>
                  </a:lnTo>
                  <a:lnTo>
                    <a:pt x="198" y="1309"/>
                  </a:lnTo>
                  <a:lnTo>
                    <a:pt x="199" y="1314"/>
                  </a:lnTo>
                  <a:lnTo>
                    <a:pt x="198" y="1321"/>
                  </a:lnTo>
                  <a:lnTo>
                    <a:pt x="198" y="1327"/>
                  </a:lnTo>
                  <a:lnTo>
                    <a:pt x="197" y="1337"/>
                  </a:lnTo>
                  <a:lnTo>
                    <a:pt x="198" y="1342"/>
                  </a:lnTo>
                  <a:lnTo>
                    <a:pt x="198" y="1349"/>
                  </a:lnTo>
                  <a:lnTo>
                    <a:pt x="198" y="1356"/>
                  </a:lnTo>
                  <a:lnTo>
                    <a:pt x="198" y="1361"/>
                  </a:lnTo>
                  <a:lnTo>
                    <a:pt x="198" y="1366"/>
                  </a:lnTo>
                  <a:lnTo>
                    <a:pt x="194" y="1372"/>
                  </a:lnTo>
                  <a:lnTo>
                    <a:pt x="188" y="1377"/>
                  </a:lnTo>
                  <a:lnTo>
                    <a:pt x="183" y="1379"/>
                  </a:lnTo>
                  <a:lnTo>
                    <a:pt x="181" y="1380"/>
                  </a:lnTo>
                  <a:lnTo>
                    <a:pt x="173" y="1373"/>
                  </a:lnTo>
                  <a:lnTo>
                    <a:pt x="169" y="1368"/>
                  </a:lnTo>
                  <a:lnTo>
                    <a:pt x="161" y="1361"/>
                  </a:lnTo>
                  <a:lnTo>
                    <a:pt x="157" y="1355"/>
                  </a:lnTo>
                  <a:lnTo>
                    <a:pt x="153" y="1352"/>
                  </a:lnTo>
                  <a:lnTo>
                    <a:pt x="149" y="1351"/>
                  </a:lnTo>
                  <a:lnTo>
                    <a:pt x="143" y="1351"/>
                  </a:lnTo>
                  <a:lnTo>
                    <a:pt x="139" y="1345"/>
                  </a:lnTo>
                  <a:lnTo>
                    <a:pt x="135" y="1341"/>
                  </a:lnTo>
                  <a:lnTo>
                    <a:pt x="129" y="1340"/>
                  </a:lnTo>
                  <a:lnTo>
                    <a:pt x="125" y="1338"/>
                  </a:lnTo>
                  <a:lnTo>
                    <a:pt x="118" y="1354"/>
                  </a:lnTo>
                  <a:lnTo>
                    <a:pt x="112" y="1361"/>
                  </a:lnTo>
                  <a:lnTo>
                    <a:pt x="104" y="1368"/>
                  </a:lnTo>
                  <a:lnTo>
                    <a:pt x="98" y="1372"/>
                  </a:lnTo>
                  <a:lnTo>
                    <a:pt x="88" y="1373"/>
                  </a:lnTo>
                  <a:lnTo>
                    <a:pt x="83" y="1375"/>
                  </a:lnTo>
                  <a:lnTo>
                    <a:pt x="79" y="1376"/>
                  </a:lnTo>
                  <a:lnTo>
                    <a:pt x="70" y="1379"/>
                  </a:lnTo>
                  <a:lnTo>
                    <a:pt x="69" y="1385"/>
                  </a:lnTo>
                  <a:lnTo>
                    <a:pt x="67" y="1394"/>
                  </a:lnTo>
                  <a:lnTo>
                    <a:pt x="67" y="1400"/>
                  </a:lnTo>
                  <a:lnTo>
                    <a:pt x="62" y="1406"/>
                  </a:lnTo>
                  <a:lnTo>
                    <a:pt x="55" y="1408"/>
                  </a:lnTo>
                  <a:lnTo>
                    <a:pt x="46" y="1408"/>
                  </a:lnTo>
                  <a:lnTo>
                    <a:pt x="42" y="1408"/>
                  </a:lnTo>
                  <a:lnTo>
                    <a:pt x="38" y="1407"/>
                  </a:lnTo>
                  <a:lnTo>
                    <a:pt x="31" y="1413"/>
                  </a:lnTo>
                  <a:lnTo>
                    <a:pt x="26" y="1417"/>
                  </a:lnTo>
                  <a:lnTo>
                    <a:pt x="21" y="1418"/>
                  </a:lnTo>
                  <a:lnTo>
                    <a:pt x="15" y="1420"/>
                  </a:lnTo>
                  <a:lnTo>
                    <a:pt x="14" y="1424"/>
                  </a:lnTo>
                  <a:lnTo>
                    <a:pt x="12" y="1430"/>
                  </a:lnTo>
                  <a:lnTo>
                    <a:pt x="10" y="1434"/>
                  </a:lnTo>
                  <a:lnTo>
                    <a:pt x="5" y="1437"/>
                  </a:lnTo>
                  <a:lnTo>
                    <a:pt x="0" y="1439"/>
                  </a:lnTo>
                  <a:lnTo>
                    <a:pt x="10" y="1449"/>
                  </a:lnTo>
                  <a:lnTo>
                    <a:pt x="19" y="1456"/>
                  </a:lnTo>
                  <a:lnTo>
                    <a:pt x="32" y="1469"/>
                  </a:lnTo>
                  <a:lnTo>
                    <a:pt x="39" y="1477"/>
                  </a:lnTo>
                  <a:lnTo>
                    <a:pt x="46" y="1483"/>
                  </a:lnTo>
                  <a:lnTo>
                    <a:pt x="60" y="1484"/>
                  </a:lnTo>
                  <a:lnTo>
                    <a:pt x="70" y="1487"/>
                  </a:lnTo>
                  <a:lnTo>
                    <a:pt x="73" y="1490"/>
                  </a:lnTo>
                  <a:lnTo>
                    <a:pt x="77" y="1497"/>
                  </a:lnTo>
                  <a:lnTo>
                    <a:pt x="81" y="1510"/>
                  </a:lnTo>
                  <a:lnTo>
                    <a:pt x="84" y="1522"/>
                  </a:lnTo>
                  <a:lnTo>
                    <a:pt x="91" y="1529"/>
                  </a:lnTo>
                  <a:lnTo>
                    <a:pt x="100" y="1536"/>
                  </a:lnTo>
                  <a:lnTo>
                    <a:pt x="119" y="1538"/>
                  </a:lnTo>
                  <a:lnTo>
                    <a:pt x="122" y="1539"/>
                  </a:lnTo>
                  <a:lnTo>
                    <a:pt x="133" y="1541"/>
                  </a:lnTo>
                  <a:lnTo>
                    <a:pt x="149" y="1553"/>
                  </a:lnTo>
                  <a:lnTo>
                    <a:pt x="157" y="1562"/>
                  </a:lnTo>
                  <a:lnTo>
                    <a:pt x="163" y="1581"/>
                  </a:lnTo>
                  <a:lnTo>
                    <a:pt x="178" y="1591"/>
                  </a:lnTo>
                  <a:lnTo>
                    <a:pt x="202" y="1602"/>
                  </a:lnTo>
                  <a:lnTo>
                    <a:pt x="208" y="1607"/>
                  </a:lnTo>
                  <a:lnTo>
                    <a:pt x="214" y="1612"/>
                  </a:lnTo>
                  <a:lnTo>
                    <a:pt x="221" y="1621"/>
                  </a:lnTo>
                  <a:lnTo>
                    <a:pt x="229" y="1621"/>
                  </a:lnTo>
                  <a:lnTo>
                    <a:pt x="242" y="1619"/>
                  </a:lnTo>
                  <a:lnTo>
                    <a:pt x="260" y="1619"/>
                  </a:lnTo>
                  <a:lnTo>
                    <a:pt x="274" y="1618"/>
                  </a:lnTo>
                  <a:lnTo>
                    <a:pt x="277" y="1621"/>
                  </a:lnTo>
                  <a:lnTo>
                    <a:pt x="291" y="1628"/>
                  </a:lnTo>
                  <a:lnTo>
                    <a:pt x="308" y="1643"/>
                  </a:lnTo>
                  <a:lnTo>
                    <a:pt x="320" y="1657"/>
                  </a:lnTo>
                  <a:lnTo>
                    <a:pt x="336" y="1666"/>
                  </a:lnTo>
                  <a:lnTo>
                    <a:pt x="349" y="1663"/>
                  </a:lnTo>
                  <a:lnTo>
                    <a:pt x="356" y="1650"/>
                  </a:lnTo>
                  <a:lnTo>
                    <a:pt x="357" y="1657"/>
                  </a:lnTo>
                  <a:lnTo>
                    <a:pt x="357" y="1662"/>
                  </a:lnTo>
                  <a:lnTo>
                    <a:pt x="368" y="1667"/>
                  </a:lnTo>
                  <a:lnTo>
                    <a:pt x="374" y="1663"/>
                  </a:lnTo>
                  <a:lnTo>
                    <a:pt x="378" y="1659"/>
                  </a:lnTo>
                  <a:lnTo>
                    <a:pt x="388" y="1639"/>
                  </a:lnTo>
                  <a:lnTo>
                    <a:pt x="391" y="1642"/>
                  </a:lnTo>
                  <a:lnTo>
                    <a:pt x="399" y="1645"/>
                  </a:lnTo>
                  <a:lnTo>
                    <a:pt x="398" y="1660"/>
                  </a:lnTo>
                  <a:lnTo>
                    <a:pt x="405" y="1664"/>
                  </a:lnTo>
                  <a:lnTo>
                    <a:pt x="413" y="1684"/>
                  </a:lnTo>
                  <a:lnTo>
                    <a:pt x="423" y="1676"/>
                  </a:lnTo>
                  <a:lnTo>
                    <a:pt x="423" y="1625"/>
                  </a:lnTo>
                  <a:lnTo>
                    <a:pt x="434" y="1609"/>
                  </a:lnTo>
                  <a:lnTo>
                    <a:pt x="440" y="1605"/>
                  </a:lnTo>
                  <a:lnTo>
                    <a:pt x="450" y="1609"/>
                  </a:lnTo>
                  <a:lnTo>
                    <a:pt x="467" y="1612"/>
                  </a:lnTo>
                  <a:lnTo>
                    <a:pt x="481" y="1611"/>
                  </a:lnTo>
                  <a:lnTo>
                    <a:pt x="489" y="1611"/>
                  </a:lnTo>
                  <a:lnTo>
                    <a:pt x="493" y="1611"/>
                  </a:lnTo>
                  <a:lnTo>
                    <a:pt x="502" y="1605"/>
                  </a:lnTo>
                  <a:lnTo>
                    <a:pt x="519" y="1609"/>
                  </a:lnTo>
                  <a:lnTo>
                    <a:pt x="531" y="1608"/>
                  </a:lnTo>
                  <a:lnTo>
                    <a:pt x="534" y="1608"/>
                  </a:lnTo>
                  <a:lnTo>
                    <a:pt x="545" y="1604"/>
                  </a:lnTo>
                  <a:lnTo>
                    <a:pt x="548" y="1602"/>
                  </a:lnTo>
                  <a:lnTo>
                    <a:pt x="550" y="1604"/>
                  </a:lnTo>
                  <a:lnTo>
                    <a:pt x="550" y="1608"/>
                  </a:lnTo>
                  <a:lnTo>
                    <a:pt x="564" y="1612"/>
                  </a:lnTo>
                  <a:lnTo>
                    <a:pt x="569" y="1621"/>
                  </a:lnTo>
                  <a:lnTo>
                    <a:pt x="571" y="1631"/>
                  </a:lnTo>
                  <a:lnTo>
                    <a:pt x="579" y="1633"/>
                  </a:lnTo>
                  <a:lnTo>
                    <a:pt x="600" y="1640"/>
                  </a:lnTo>
                  <a:lnTo>
                    <a:pt x="616" y="1645"/>
                  </a:lnTo>
                  <a:lnTo>
                    <a:pt x="627" y="1643"/>
                  </a:lnTo>
                  <a:lnTo>
                    <a:pt x="633" y="1642"/>
                  </a:lnTo>
                  <a:lnTo>
                    <a:pt x="638" y="1638"/>
                  </a:lnTo>
                  <a:lnTo>
                    <a:pt x="642" y="1633"/>
                  </a:lnTo>
                  <a:lnTo>
                    <a:pt x="651" y="1626"/>
                  </a:lnTo>
                  <a:lnTo>
                    <a:pt x="661" y="1618"/>
                  </a:lnTo>
                  <a:lnTo>
                    <a:pt x="665" y="1607"/>
                  </a:lnTo>
                  <a:lnTo>
                    <a:pt x="659" y="1598"/>
                  </a:lnTo>
                  <a:lnTo>
                    <a:pt x="649" y="1588"/>
                  </a:lnTo>
                  <a:lnTo>
                    <a:pt x="644" y="1584"/>
                  </a:lnTo>
                  <a:lnTo>
                    <a:pt x="641" y="1581"/>
                  </a:lnTo>
                  <a:lnTo>
                    <a:pt x="635" y="1580"/>
                  </a:lnTo>
                  <a:lnTo>
                    <a:pt x="631" y="1566"/>
                  </a:lnTo>
                  <a:lnTo>
                    <a:pt x="628" y="1552"/>
                  </a:lnTo>
                  <a:lnTo>
                    <a:pt x="617" y="1543"/>
                  </a:lnTo>
                  <a:lnTo>
                    <a:pt x="623" y="1525"/>
                  </a:lnTo>
                  <a:lnTo>
                    <a:pt x="630" y="1511"/>
                  </a:lnTo>
                  <a:lnTo>
                    <a:pt x="633" y="1503"/>
                  </a:lnTo>
                  <a:lnTo>
                    <a:pt x="638" y="1490"/>
                  </a:lnTo>
                  <a:lnTo>
                    <a:pt x="645" y="1470"/>
                  </a:lnTo>
                  <a:lnTo>
                    <a:pt x="658" y="1465"/>
                  </a:lnTo>
                  <a:lnTo>
                    <a:pt x="668" y="1460"/>
                  </a:lnTo>
                  <a:lnTo>
                    <a:pt x="675" y="1449"/>
                  </a:lnTo>
                  <a:lnTo>
                    <a:pt x="679" y="1439"/>
                  </a:lnTo>
                  <a:lnTo>
                    <a:pt x="694" y="1435"/>
                  </a:lnTo>
                  <a:lnTo>
                    <a:pt x="706" y="1432"/>
                  </a:lnTo>
                  <a:lnTo>
                    <a:pt x="720" y="1430"/>
                  </a:lnTo>
                  <a:lnTo>
                    <a:pt x="734" y="1427"/>
                  </a:lnTo>
                  <a:lnTo>
                    <a:pt x="746" y="1434"/>
                  </a:lnTo>
                  <a:lnTo>
                    <a:pt x="748" y="1439"/>
                  </a:lnTo>
                  <a:lnTo>
                    <a:pt x="748" y="1451"/>
                  </a:lnTo>
                  <a:lnTo>
                    <a:pt x="745" y="1465"/>
                  </a:lnTo>
                  <a:lnTo>
                    <a:pt x="742" y="1482"/>
                  </a:lnTo>
                  <a:lnTo>
                    <a:pt x="742" y="1498"/>
                  </a:lnTo>
                  <a:lnTo>
                    <a:pt x="744" y="1501"/>
                  </a:lnTo>
                  <a:lnTo>
                    <a:pt x="762" y="1515"/>
                  </a:lnTo>
                  <a:lnTo>
                    <a:pt x="779" y="1528"/>
                  </a:lnTo>
                  <a:lnTo>
                    <a:pt x="782" y="1535"/>
                  </a:lnTo>
                  <a:lnTo>
                    <a:pt x="784" y="1542"/>
                  </a:lnTo>
                  <a:lnTo>
                    <a:pt x="786" y="1545"/>
                  </a:lnTo>
                  <a:lnTo>
                    <a:pt x="794" y="1563"/>
                  </a:lnTo>
                  <a:lnTo>
                    <a:pt x="800" y="1583"/>
                  </a:lnTo>
                  <a:lnTo>
                    <a:pt x="814" y="1594"/>
                  </a:lnTo>
                  <a:lnTo>
                    <a:pt x="824" y="1593"/>
                  </a:lnTo>
                  <a:lnTo>
                    <a:pt x="824" y="1580"/>
                  </a:lnTo>
                  <a:lnTo>
                    <a:pt x="827" y="1567"/>
                  </a:lnTo>
                  <a:lnTo>
                    <a:pt x="844" y="1590"/>
                  </a:lnTo>
                  <a:lnTo>
                    <a:pt x="835" y="1597"/>
                  </a:lnTo>
                  <a:lnTo>
                    <a:pt x="842" y="1615"/>
                  </a:lnTo>
                  <a:lnTo>
                    <a:pt x="838" y="1629"/>
                  </a:lnTo>
                  <a:lnTo>
                    <a:pt x="845" y="1638"/>
                  </a:lnTo>
                  <a:lnTo>
                    <a:pt x="855" y="1636"/>
                  </a:lnTo>
                  <a:lnTo>
                    <a:pt x="891" y="1631"/>
                  </a:lnTo>
                  <a:lnTo>
                    <a:pt x="910" y="1622"/>
                  </a:lnTo>
                  <a:lnTo>
                    <a:pt x="915" y="1621"/>
                  </a:lnTo>
                  <a:lnTo>
                    <a:pt x="910" y="1602"/>
                  </a:lnTo>
                  <a:lnTo>
                    <a:pt x="908" y="1581"/>
                  </a:lnTo>
                  <a:lnTo>
                    <a:pt x="926" y="1574"/>
                  </a:lnTo>
                  <a:lnTo>
                    <a:pt x="925" y="1556"/>
                  </a:lnTo>
                  <a:lnTo>
                    <a:pt x="939" y="1549"/>
                  </a:lnTo>
                  <a:lnTo>
                    <a:pt x="949" y="1543"/>
                  </a:lnTo>
                  <a:lnTo>
                    <a:pt x="952" y="1536"/>
                  </a:lnTo>
                  <a:lnTo>
                    <a:pt x="953" y="1525"/>
                  </a:lnTo>
                  <a:lnTo>
                    <a:pt x="967" y="1532"/>
                  </a:lnTo>
                  <a:lnTo>
                    <a:pt x="971" y="1536"/>
                  </a:lnTo>
                  <a:lnTo>
                    <a:pt x="984" y="1548"/>
                  </a:lnTo>
                  <a:lnTo>
                    <a:pt x="1004" y="1549"/>
                  </a:lnTo>
                  <a:lnTo>
                    <a:pt x="1026" y="1543"/>
                  </a:lnTo>
                  <a:lnTo>
                    <a:pt x="1050" y="1536"/>
                  </a:lnTo>
                  <a:lnTo>
                    <a:pt x="1057" y="1534"/>
                  </a:lnTo>
                  <a:lnTo>
                    <a:pt x="1069" y="1531"/>
                  </a:lnTo>
                  <a:lnTo>
                    <a:pt x="1104" y="1532"/>
                  </a:lnTo>
                  <a:lnTo>
                    <a:pt x="1109" y="1531"/>
                  </a:lnTo>
                  <a:lnTo>
                    <a:pt x="1123" y="1528"/>
                  </a:lnTo>
                  <a:lnTo>
                    <a:pt x="1129" y="1524"/>
                  </a:lnTo>
                  <a:lnTo>
                    <a:pt x="1153" y="1505"/>
                  </a:lnTo>
                  <a:lnTo>
                    <a:pt x="1160" y="1498"/>
                  </a:lnTo>
                  <a:lnTo>
                    <a:pt x="1170" y="1491"/>
                  </a:lnTo>
                  <a:lnTo>
                    <a:pt x="1174" y="1489"/>
                  </a:lnTo>
                  <a:lnTo>
                    <a:pt x="1182" y="1480"/>
                  </a:lnTo>
                  <a:lnTo>
                    <a:pt x="1196" y="1466"/>
                  </a:lnTo>
                  <a:lnTo>
                    <a:pt x="1201" y="1463"/>
                  </a:lnTo>
                  <a:lnTo>
                    <a:pt x="1211" y="1453"/>
                  </a:lnTo>
                  <a:lnTo>
                    <a:pt x="1218" y="1442"/>
                  </a:lnTo>
                  <a:lnTo>
                    <a:pt x="1219" y="1424"/>
                  </a:lnTo>
                  <a:lnTo>
                    <a:pt x="1226" y="1410"/>
                  </a:lnTo>
                  <a:lnTo>
                    <a:pt x="1229" y="1396"/>
                  </a:lnTo>
                  <a:lnTo>
                    <a:pt x="1227" y="1396"/>
                  </a:lnTo>
                  <a:lnTo>
                    <a:pt x="1202" y="1382"/>
                  </a:lnTo>
                  <a:lnTo>
                    <a:pt x="1188" y="1355"/>
                  </a:lnTo>
                  <a:lnTo>
                    <a:pt x="1173" y="1331"/>
                  </a:lnTo>
                  <a:lnTo>
                    <a:pt x="1149" y="1338"/>
                  </a:lnTo>
                  <a:lnTo>
                    <a:pt x="1132" y="1348"/>
                  </a:lnTo>
                  <a:lnTo>
                    <a:pt x="1098" y="1355"/>
                  </a:lnTo>
                  <a:lnTo>
                    <a:pt x="1078" y="1359"/>
                  </a:lnTo>
                  <a:lnTo>
                    <a:pt x="1060" y="1368"/>
                  </a:lnTo>
                  <a:lnTo>
                    <a:pt x="1038" y="1361"/>
                  </a:lnTo>
                  <a:lnTo>
                    <a:pt x="1035" y="1345"/>
                  </a:lnTo>
                  <a:lnTo>
                    <a:pt x="1026" y="1327"/>
                  </a:lnTo>
                  <a:lnTo>
                    <a:pt x="1018" y="1313"/>
                  </a:lnTo>
                  <a:lnTo>
                    <a:pt x="1015" y="1299"/>
                  </a:lnTo>
                  <a:lnTo>
                    <a:pt x="1016" y="1283"/>
                  </a:lnTo>
                  <a:lnTo>
                    <a:pt x="1016" y="1269"/>
                  </a:lnTo>
                  <a:lnTo>
                    <a:pt x="1002" y="1257"/>
                  </a:lnTo>
                  <a:lnTo>
                    <a:pt x="986" y="1252"/>
                  </a:lnTo>
                  <a:lnTo>
                    <a:pt x="977" y="1250"/>
                  </a:lnTo>
                  <a:lnTo>
                    <a:pt x="973" y="1250"/>
                  </a:lnTo>
                  <a:lnTo>
                    <a:pt x="959" y="1245"/>
                  </a:lnTo>
                  <a:lnTo>
                    <a:pt x="941" y="1244"/>
                  </a:lnTo>
                  <a:lnTo>
                    <a:pt x="922" y="1238"/>
                  </a:lnTo>
                  <a:lnTo>
                    <a:pt x="911" y="1231"/>
                  </a:lnTo>
                  <a:lnTo>
                    <a:pt x="900" y="1213"/>
                  </a:lnTo>
                  <a:lnTo>
                    <a:pt x="900" y="1196"/>
                  </a:lnTo>
                  <a:lnTo>
                    <a:pt x="897" y="1179"/>
                  </a:lnTo>
                  <a:lnTo>
                    <a:pt x="904" y="1169"/>
                  </a:lnTo>
                  <a:lnTo>
                    <a:pt x="915" y="1157"/>
                  </a:lnTo>
                  <a:lnTo>
                    <a:pt x="924" y="1140"/>
                  </a:lnTo>
                  <a:lnTo>
                    <a:pt x="928" y="1133"/>
                  </a:lnTo>
                  <a:lnTo>
                    <a:pt x="941" y="1119"/>
                  </a:lnTo>
                  <a:lnTo>
                    <a:pt x="953" y="1109"/>
                  </a:lnTo>
                  <a:lnTo>
                    <a:pt x="957" y="1085"/>
                  </a:lnTo>
                  <a:lnTo>
                    <a:pt x="957" y="1075"/>
                  </a:lnTo>
                  <a:lnTo>
                    <a:pt x="959" y="1063"/>
                  </a:lnTo>
                  <a:lnTo>
                    <a:pt x="960" y="1039"/>
                  </a:lnTo>
                  <a:lnTo>
                    <a:pt x="959" y="1025"/>
                  </a:lnTo>
                  <a:lnTo>
                    <a:pt x="959" y="995"/>
                  </a:lnTo>
                  <a:lnTo>
                    <a:pt x="963" y="980"/>
                  </a:lnTo>
                  <a:lnTo>
                    <a:pt x="976" y="980"/>
                  </a:lnTo>
                  <a:lnTo>
                    <a:pt x="990" y="97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xmlns="" id="{54AD9119-3CB1-4A1F-BC93-8FED512A4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131" y="5005851"/>
              <a:ext cx="585788" cy="801528"/>
            </a:xfrm>
            <a:custGeom>
              <a:avLst/>
              <a:gdLst/>
              <a:ahLst/>
              <a:cxnLst>
                <a:cxn ang="0">
                  <a:pos x="921" y="800"/>
                </a:cxn>
                <a:cxn ang="0">
                  <a:pos x="962" y="575"/>
                </a:cxn>
                <a:cxn ang="0">
                  <a:pos x="1057" y="435"/>
                </a:cxn>
                <a:cxn ang="0">
                  <a:pos x="877" y="385"/>
                </a:cxn>
                <a:cxn ang="0">
                  <a:pos x="782" y="413"/>
                </a:cxn>
                <a:cxn ang="0">
                  <a:pos x="731" y="272"/>
                </a:cxn>
                <a:cxn ang="0">
                  <a:pos x="807" y="143"/>
                </a:cxn>
                <a:cxn ang="0">
                  <a:pos x="656" y="23"/>
                </a:cxn>
                <a:cxn ang="0">
                  <a:pos x="604" y="187"/>
                </a:cxn>
                <a:cxn ang="0">
                  <a:pos x="517" y="272"/>
                </a:cxn>
                <a:cxn ang="0">
                  <a:pos x="433" y="312"/>
                </a:cxn>
                <a:cxn ang="0">
                  <a:pos x="506" y="372"/>
                </a:cxn>
                <a:cxn ang="0">
                  <a:pos x="496" y="449"/>
                </a:cxn>
                <a:cxn ang="0">
                  <a:pos x="455" y="559"/>
                </a:cxn>
                <a:cxn ang="0">
                  <a:pos x="488" y="670"/>
                </a:cxn>
                <a:cxn ang="0">
                  <a:pos x="588" y="712"/>
                </a:cxn>
                <a:cxn ang="0">
                  <a:pos x="669" y="777"/>
                </a:cxn>
                <a:cxn ang="0">
                  <a:pos x="751" y="838"/>
                </a:cxn>
                <a:cxn ang="0">
                  <a:pos x="656" y="877"/>
                </a:cxn>
                <a:cxn ang="0">
                  <a:pos x="602" y="942"/>
                </a:cxn>
                <a:cxn ang="0">
                  <a:pos x="530" y="942"/>
                </a:cxn>
                <a:cxn ang="0">
                  <a:pos x="431" y="943"/>
                </a:cxn>
                <a:cxn ang="0">
                  <a:pos x="364" y="873"/>
                </a:cxn>
                <a:cxn ang="0">
                  <a:pos x="298" y="783"/>
                </a:cxn>
                <a:cxn ang="0">
                  <a:pos x="222" y="828"/>
                </a:cxn>
                <a:cxn ang="0">
                  <a:pos x="225" y="888"/>
                </a:cxn>
                <a:cxn ang="0">
                  <a:pos x="228" y="947"/>
                </a:cxn>
                <a:cxn ang="0">
                  <a:pos x="223" y="995"/>
                </a:cxn>
                <a:cxn ang="0">
                  <a:pos x="228" y="1036"/>
                </a:cxn>
                <a:cxn ang="0">
                  <a:pos x="226" y="1079"/>
                </a:cxn>
                <a:cxn ang="0">
                  <a:pos x="216" y="1151"/>
                </a:cxn>
                <a:cxn ang="0">
                  <a:pos x="195" y="1202"/>
                </a:cxn>
                <a:cxn ang="0">
                  <a:pos x="222" y="1235"/>
                </a:cxn>
                <a:cxn ang="0">
                  <a:pos x="218" y="1266"/>
                </a:cxn>
                <a:cxn ang="0">
                  <a:pos x="199" y="1292"/>
                </a:cxn>
                <a:cxn ang="0">
                  <a:pos x="198" y="1361"/>
                </a:cxn>
                <a:cxn ang="0">
                  <a:pos x="153" y="1352"/>
                </a:cxn>
                <a:cxn ang="0">
                  <a:pos x="98" y="1372"/>
                </a:cxn>
                <a:cxn ang="0">
                  <a:pos x="46" y="1408"/>
                </a:cxn>
                <a:cxn ang="0">
                  <a:pos x="5" y="1437"/>
                </a:cxn>
                <a:cxn ang="0">
                  <a:pos x="77" y="1497"/>
                </a:cxn>
                <a:cxn ang="0">
                  <a:pos x="163" y="1581"/>
                </a:cxn>
                <a:cxn ang="0">
                  <a:pos x="277" y="1621"/>
                </a:cxn>
                <a:cxn ang="0">
                  <a:pos x="374" y="1663"/>
                </a:cxn>
                <a:cxn ang="0">
                  <a:pos x="434" y="1609"/>
                </a:cxn>
                <a:cxn ang="0">
                  <a:pos x="534" y="1608"/>
                </a:cxn>
                <a:cxn ang="0">
                  <a:pos x="616" y="1645"/>
                </a:cxn>
                <a:cxn ang="0">
                  <a:pos x="644" y="1584"/>
                </a:cxn>
                <a:cxn ang="0">
                  <a:pos x="645" y="1470"/>
                </a:cxn>
                <a:cxn ang="0">
                  <a:pos x="748" y="1439"/>
                </a:cxn>
                <a:cxn ang="0">
                  <a:pos x="786" y="1545"/>
                </a:cxn>
                <a:cxn ang="0">
                  <a:pos x="838" y="1629"/>
                </a:cxn>
                <a:cxn ang="0">
                  <a:pos x="939" y="1549"/>
                </a:cxn>
                <a:cxn ang="0">
                  <a:pos x="1057" y="1534"/>
                </a:cxn>
                <a:cxn ang="0">
                  <a:pos x="1182" y="1480"/>
                </a:cxn>
                <a:cxn ang="0">
                  <a:pos x="1188" y="1355"/>
                </a:cxn>
                <a:cxn ang="0">
                  <a:pos x="1018" y="1313"/>
                </a:cxn>
                <a:cxn ang="0">
                  <a:pos x="922" y="1238"/>
                </a:cxn>
                <a:cxn ang="0">
                  <a:pos x="953" y="1109"/>
                </a:cxn>
              </a:cxnLst>
              <a:rect l="0" t="0" r="r" b="b"/>
              <a:pathLst>
                <a:path w="1229" h="1684">
                  <a:moveTo>
                    <a:pt x="1012" y="878"/>
                  </a:moveTo>
                  <a:lnTo>
                    <a:pt x="988" y="873"/>
                  </a:lnTo>
                  <a:lnTo>
                    <a:pt x="974" y="870"/>
                  </a:lnTo>
                  <a:lnTo>
                    <a:pt x="964" y="866"/>
                  </a:lnTo>
                  <a:lnTo>
                    <a:pt x="955" y="854"/>
                  </a:lnTo>
                  <a:lnTo>
                    <a:pt x="948" y="856"/>
                  </a:lnTo>
                  <a:lnTo>
                    <a:pt x="935" y="850"/>
                  </a:lnTo>
                  <a:lnTo>
                    <a:pt x="910" y="835"/>
                  </a:lnTo>
                  <a:lnTo>
                    <a:pt x="908" y="819"/>
                  </a:lnTo>
                  <a:lnTo>
                    <a:pt x="921" y="800"/>
                  </a:lnTo>
                  <a:lnTo>
                    <a:pt x="912" y="781"/>
                  </a:lnTo>
                  <a:lnTo>
                    <a:pt x="894" y="766"/>
                  </a:lnTo>
                  <a:lnTo>
                    <a:pt x="893" y="746"/>
                  </a:lnTo>
                  <a:lnTo>
                    <a:pt x="907" y="725"/>
                  </a:lnTo>
                  <a:lnTo>
                    <a:pt x="918" y="717"/>
                  </a:lnTo>
                  <a:lnTo>
                    <a:pt x="921" y="705"/>
                  </a:lnTo>
                  <a:lnTo>
                    <a:pt x="925" y="689"/>
                  </a:lnTo>
                  <a:lnTo>
                    <a:pt x="941" y="658"/>
                  </a:lnTo>
                  <a:lnTo>
                    <a:pt x="952" y="608"/>
                  </a:lnTo>
                  <a:lnTo>
                    <a:pt x="962" y="575"/>
                  </a:lnTo>
                  <a:lnTo>
                    <a:pt x="970" y="558"/>
                  </a:lnTo>
                  <a:lnTo>
                    <a:pt x="974" y="548"/>
                  </a:lnTo>
                  <a:lnTo>
                    <a:pt x="979" y="530"/>
                  </a:lnTo>
                  <a:lnTo>
                    <a:pt x="997" y="520"/>
                  </a:lnTo>
                  <a:lnTo>
                    <a:pt x="1001" y="504"/>
                  </a:lnTo>
                  <a:lnTo>
                    <a:pt x="1016" y="486"/>
                  </a:lnTo>
                  <a:lnTo>
                    <a:pt x="1032" y="472"/>
                  </a:lnTo>
                  <a:lnTo>
                    <a:pt x="1036" y="462"/>
                  </a:lnTo>
                  <a:lnTo>
                    <a:pt x="1050" y="457"/>
                  </a:lnTo>
                  <a:lnTo>
                    <a:pt x="1057" y="435"/>
                  </a:lnTo>
                  <a:lnTo>
                    <a:pt x="1031" y="433"/>
                  </a:lnTo>
                  <a:lnTo>
                    <a:pt x="1015" y="426"/>
                  </a:lnTo>
                  <a:lnTo>
                    <a:pt x="986" y="414"/>
                  </a:lnTo>
                  <a:lnTo>
                    <a:pt x="953" y="397"/>
                  </a:lnTo>
                  <a:lnTo>
                    <a:pt x="938" y="385"/>
                  </a:lnTo>
                  <a:lnTo>
                    <a:pt x="924" y="369"/>
                  </a:lnTo>
                  <a:lnTo>
                    <a:pt x="907" y="372"/>
                  </a:lnTo>
                  <a:lnTo>
                    <a:pt x="900" y="372"/>
                  </a:lnTo>
                  <a:lnTo>
                    <a:pt x="889" y="371"/>
                  </a:lnTo>
                  <a:lnTo>
                    <a:pt x="877" y="385"/>
                  </a:lnTo>
                  <a:lnTo>
                    <a:pt x="869" y="407"/>
                  </a:lnTo>
                  <a:lnTo>
                    <a:pt x="860" y="417"/>
                  </a:lnTo>
                  <a:lnTo>
                    <a:pt x="849" y="424"/>
                  </a:lnTo>
                  <a:lnTo>
                    <a:pt x="835" y="442"/>
                  </a:lnTo>
                  <a:lnTo>
                    <a:pt x="817" y="452"/>
                  </a:lnTo>
                  <a:lnTo>
                    <a:pt x="808" y="452"/>
                  </a:lnTo>
                  <a:lnTo>
                    <a:pt x="801" y="442"/>
                  </a:lnTo>
                  <a:lnTo>
                    <a:pt x="796" y="433"/>
                  </a:lnTo>
                  <a:lnTo>
                    <a:pt x="793" y="419"/>
                  </a:lnTo>
                  <a:lnTo>
                    <a:pt x="782" y="413"/>
                  </a:lnTo>
                  <a:lnTo>
                    <a:pt x="761" y="413"/>
                  </a:lnTo>
                  <a:lnTo>
                    <a:pt x="755" y="403"/>
                  </a:lnTo>
                  <a:lnTo>
                    <a:pt x="738" y="390"/>
                  </a:lnTo>
                  <a:lnTo>
                    <a:pt x="725" y="383"/>
                  </a:lnTo>
                  <a:lnTo>
                    <a:pt x="723" y="372"/>
                  </a:lnTo>
                  <a:lnTo>
                    <a:pt x="724" y="360"/>
                  </a:lnTo>
                  <a:lnTo>
                    <a:pt x="727" y="345"/>
                  </a:lnTo>
                  <a:lnTo>
                    <a:pt x="730" y="334"/>
                  </a:lnTo>
                  <a:lnTo>
                    <a:pt x="730" y="307"/>
                  </a:lnTo>
                  <a:lnTo>
                    <a:pt x="731" y="272"/>
                  </a:lnTo>
                  <a:lnTo>
                    <a:pt x="731" y="270"/>
                  </a:lnTo>
                  <a:lnTo>
                    <a:pt x="730" y="248"/>
                  </a:lnTo>
                  <a:lnTo>
                    <a:pt x="735" y="232"/>
                  </a:lnTo>
                  <a:lnTo>
                    <a:pt x="748" y="220"/>
                  </a:lnTo>
                  <a:lnTo>
                    <a:pt x="770" y="230"/>
                  </a:lnTo>
                  <a:lnTo>
                    <a:pt x="789" y="225"/>
                  </a:lnTo>
                  <a:lnTo>
                    <a:pt x="810" y="209"/>
                  </a:lnTo>
                  <a:lnTo>
                    <a:pt x="825" y="202"/>
                  </a:lnTo>
                  <a:lnTo>
                    <a:pt x="841" y="177"/>
                  </a:lnTo>
                  <a:lnTo>
                    <a:pt x="807" y="143"/>
                  </a:lnTo>
                  <a:lnTo>
                    <a:pt x="793" y="132"/>
                  </a:lnTo>
                  <a:lnTo>
                    <a:pt x="779" y="133"/>
                  </a:lnTo>
                  <a:lnTo>
                    <a:pt x="755" y="111"/>
                  </a:lnTo>
                  <a:lnTo>
                    <a:pt x="738" y="95"/>
                  </a:lnTo>
                  <a:lnTo>
                    <a:pt x="734" y="68"/>
                  </a:lnTo>
                  <a:lnTo>
                    <a:pt x="742" y="33"/>
                  </a:lnTo>
                  <a:lnTo>
                    <a:pt x="714" y="0"/>
                  </a:lnTo>
                  <a:lnTo>
                    <a:pt x="699" y="8"/>
                  </a:lnTo>
                  <a:lnTo>
                    <a:pt x="661" y="11"/>
                  </a:lnTo>
                  <a:lnTo>
                    <a:pt x="656" y="23"/>
                  </a:lnTo>
                  <a:lnTo>
                    <a:pt x="651" y="49"/>
                  </a:lnTo>
                  <a:lnTo>
                    <a:pt x="614" y="53"/>
                  </a:lnTo>
                  <a:lnTo>
                    <a:pt x="610" y="74"/>
                  </a:lnTo>
                  <a:lnTo>
                    <a:pt x="623" y="99"/>
                  </a:lnTo>
                  <a:lnTo>
                    <a:pt x="602" y="144"/>
                  </a:lnTo>
                  <a:lnTo>
                    <a:pt x="604" y="150"/>
                  </a:lnTo>
                  <a:lnTo>
                    <a:pt x="611" y="164"/>
                  </a:lnTo>
                  <a:lnTo>
                    <a:pt x="611" y="168"/>
                  </a:lnTo>
                  <a:lnTo>
                    <a:pt x="609" y="180"/>
                  </a:lnTo>
                  <a:lnTo>
                    <a:pt x="604" y="187"/>
                  </a:lnTo>
                  <a:lnTo>
                    <a:pt x="599" y="194"/>
                  </a:lnTo>
                  <a:lnTo>
                    <a:pt x="590" y="203"/>
                  </a:lnTo>
                  <a:lnTo>
                    <a:pt x="585" y="209"/>
                  </a:lnTo>
                  <a:lnTo>
                    <a:pt x="562" y="223"/>
                  </a:lnTo>
                  <a:lnTo>
                    <a:pt x="543" y="237"/>
                  </a:lnTo>
                  <a:lnTo>
                    <a:pt x="536" y="246"/>
                  </a:lnTo>
                  <a:lnTo>
                    <a:pt x="527" y="254"/>
                  </a:lnTo>
                  <a:lnTo>
                    <a:pt x="524" y="257"/>
                  </a:lnTo>
                  <a:lnTo>
                    <a:pt x="520" y="264"/>
                  </a:lnTo>
                  <a:lnTo>
                    <a:pt x="517" y="272"/>
                  </a:lnTo>
                  <a:lnTo>
                    <a:pt x="514" y="284"/>
                  </a:lnTo>
                  <a:lnTo>
                    <a:pt x="510" y="296"/>
                  </a:lnTo>
                  <a:lnTo>
                    <a:pt x="503" y="303"/>
                  </a:lnTo>
                  <a:lnTo>
                    <a:pt x="492" y="306"/>
                  </a:lnTo>
                  <a:lnTo>
                    <a:pt x="481" y="305"/>
                  </a:lnTo>
                  <a:lnTo>
                    <a:pt x="472" y="305"/>
                  </a:lnTo>
                  <a:lnTo>
                    <a:pt x="462" y="300"/>
                  </a:lnTo>
                  <a:lnTo>
                    <a:pt x="447" y="300"/>
                  </a:lnTo>
                  <a:lnTo>
                    <a:pt x="439" y="306"/>
                  </a:lnTo>
                  <a:lnTo>
                    <a:pt x="433" y="312"/>
                  </a:lnTo>
                  <a:lnTo>
                    <a:pt x="430" y="320"/>
                  </a:lnTo>
                  <a:lnTo>
                    <a:pt x="433" y="320"/>
                  </a:lnTo>
                  <a:lnTo>
                    <a:pt x="443" y="329"/>
                  </a:lnTo>
                  <a:lnTo>
                    <a:pt x="446" y="330"/>
                  </a:lnTo>
                  <a:lnTo>
                    <a:pt x="454" y="337"/>
                  </a:lnTo>
                  <a:lnTo>
                    <a:pt x="462" y="341"/>
                  </a:lnTo>
                  <a:lnTo>
                    <a:pt x="468" y="348"/>
                  </a:lnTo>
                  <a:lnTo>
                    <a:pt x="476" y="352"/>
                  </a:lnTo>
                  <a:lnTo>
                    <a:pt x="488" y="360"/>
                  </a:lnTo>
                  <a:lnTo>
                    <a:pt x="506" y="372"/>
                  </a:lnTo>
                  <a:lnTo>
                    <a:pt x="510" y="386"/>
                  </a:lnTo>
                  <a:lnTo>
                    <a:pt x="513" y="392"/>
                  </a:lnTo>
                  <a:lnTo>
                    <a:pt x="516" y="395"/>
                  </a:lnTo>
                  <a:lnTo>
                    <a:pt x="514" y="404"/>
                  </a:lnTo>
                  <a:lnTo>
                    <a:pt x="514" y="412"/>
                  </a:lnTo>
                  <a:lnTo>
                    <a:pt x="514" y="417"/>
                  </a:lnTo>
                  <a:lnTo>
                    <a:pt x="514" y="420"/>
                  </a:lnTo>
                  <a:lnTo>
                    <a:pt x="506" y="431"/>
                  </a:lnTo>
                  <a:lnTo>
                    <a:pt x="499" y="435"/>
                  </a:lnTo>
                  <a:lnTo>
                    <a:pt x="496" y="449"/>
                  </a:lnTo>
                  <a:lnTo>
                    <a:pt x="498" y="455"/>
                  </a:lnTo>
                  <a:lnTo>
                    <a:pt x="499" y="468"/>
                  </a:lnTo>
                  <a:lnTo>
                    <a:pt x="499" y="478"/>
                  </a:lnTo>
                  <a:lnTo>
                    <a:pt x="498" y="482"/>
                  </a:lnTo>
                  <a:lnTo>
                    <a:pt x="489" y="500"/>
                  </a:lnTo>
                  <a:lnTo>
                    <a:pt x="478" y="516"/>
                  </a:lnTo>
                  <a:lnTo>
                    <a:pt x="474" y="520"/>
                  </a:lnTo>
                  <a:lnTo>
                    <a:pt x="465" y="531"/>
                  </a:lnTo>
                  <a:lnTo>
                    <a:pt x="460" y="539"/>
                  </a:lnTo>
                  <a:lnTo>
                    <a:pt x="455" y="559"/>
                  </a:lnTo>
                  <a:lnTo>
                    <a:pt x="450" y="579"/>
                  </a:lnTo>
                  <a:lnTo>
                    <a:pt x="450" y="583"/>
                  </a:lnTo>
                  <a:lnTo>
                    <a:pt x="451" y="590"/>
                  </a:lnTo>
                  <a:lnTo>
                    <a:pt x="454" y="606"/>
                  </a:lnTo>
                  <a:lnTo>
                    <a:pt x="460" y="620"/>
                  </a:lnTo>
                  <a:lnTo>
                    <a:pt x="464" y="629"/>
                  </a:lnTo>
                  <a:lnTo>
                    <a:pt x="465" y="635"/>
                  </a:lnTo>
                  <a:lnTo>
                    <a:pt x="455" y="663"/>
                  </a:lnTo>
                  <a:lnTo>
                    <a:pt x="469" y="670"/>
                  </a:lnTo>
                  <a:lnTo>
                    <a:pt x="488" y="670"/>
                  </a:lnTo>
                  <a:lnTo>
                    <a:pt x="500" y="674"/>
                  </a:lnTo>
                  <a:lnTo>
                    <a:pt x="509" y="681"/>
                  </a:lnTo>
                  <a:lnTo>
                    <a:pt x="521" y="683"/>
                  </a:lnTo>
                  <a:lnTo>
                    <a:pt x="531" y="674"/>
                  </a:lnTo>
                  <a:lnTo>
                    <a:pt x="533" y="676"/>
                  </a:lnTo>
                  <a:lnTo>
                    <a:pt x="551" y="691"/>
                  </a:lnTo>
                  <a:lnTo>
                    <a:pt x="557" y="698"/>
                  </a:lnTo>
                  <a:lnTo>
                    <a:pt x="569" y="697"/>
                  </a:lnTo>
                  <a:lnTo>
                    <a:pt x="582" y="707"/>
                  </a:lnTo>
                  <a:lnTo>
                    <a:pt x="588" y="712"/>
                  </a:lnTo>
                  <a:lnTo>
                    <a:pt x="593" y="722"/>
                  </a:lnTo>
                  <a:lnTo>
                    <a:pt x="611" y="722"/>
                  </a:lnTo>
                  <a:lnTo>
                    <a:pt x="621" y="731"/>
                  </a:lnTo>
                  <a:lnTo>
                    <a:pt x="620" y="746"/>
                  </a:lnTo>
                  <a:lnTo>
                    <a:pt x="616" y="755"/>
                  </a:lnTo>
                  <a:lnTo>
                    <a:pt x="624" y="766"/>
                  </a:lnTo>
                  <a:lnTo>
                    <a:pt x="624" y="783"/>
                  </a:lnTo>
                  <a:lnTo>
                    <a:pt x="630" y="784"/>
                  </a:lnTo>
                  <a:lnTo>
                    <a:pt x="649" y="783"/>
                  </a:lnTo>
                  <a:lnTo>
                    <a:pt x="669" y="777"/>
                  </a:lnTo>
                  <a:lnTo>
                    <a:pt x="683" y="779"/>
                  </a:lnTo>
                  <a:lnTo>
                    <a:pt x="693" y="786"/>
                  </a:lnTo>
                  <a:lnTo>
                    <a:pt x="697" y="791"/>
                  </a:lnTo>
                  <a:lnTo>
                    <a:pt x="703" y="802"/>
                  </a:lnTo>
                  <a:lnTo>
                    <a:pt x="707" y="824"/>
                  </a:lnTo>
                  <a:lnTo>
                    <a:pt x="718" y="831"/>
                  </a:lnTo>
                  <a:lnTo>
                    <a:pt x="730" y="824"/>
                  </a:lnTo>
                  <a:lnTo>
                    <a:pt x="745" y="829"/>
                  </a:lnTo>
                  <a:lnTo>
                    <a:pt x="749" y="835"/>
                  </a:lnTo>
                  <a:lnTo>
                    <a:pt x="751" y="838"/>
                  </a:lnTo>
                  <a:lnTo>
                    <a:pt x="751" y="850"/>
                  </a:lnTo>
                  <a:lnTo>
                    <a:pt x="744" y="863"/>
                  </a:lnTo>
                  <a:lnTo>
                    <a:pt x="739" y="870"/>
                  </a:lnTo>
                  <a:lnTo>
                    <a:pt x="735" y="876"/>
                  </a:lnTo>
                  <a:lnTo>
                    <a:pt x="725" y="883"/>
                  </a:lnTo>
                  <a:lnTo>
                    <a:pt x="714" y="880"/>
                  </a:lnTo>
                  <a:lnTo>
                    <a:pt x="707" y="877"/>
                  </a:lnTo>
                  <a:lnTo>
                    <a:pt x="693" y="878"/>
                  </a:lnTo>
                  <a:lnTo>
                    <a:pt x="675" y="873"/>
                  </a:lnTo>
                  <a:lnTo>
                    <a:pt x="656" y="877"/>
                  </a:lnTo>
                  <a:lnTo>
                    <a:pt x="645" y="884"/>
                  </a:lnTo>
                  <a:lnTo>
                    <a:pt x="642" y="898"/>
                  </a:lnTo>
                  <a:lnTo>
                    <a:pt x="644" y="904"/>
                  </a:lnTo>
                  <a:lnTo>
                    <a:pt x="644" y="911"/>
                  </a:lnTo>
                  <a:lnTo>
                    <a:pt x="631" y="915"/>
                  </a:lnTo>
                  <a:lnTo>
                    <a:pt x="624" y="926"/>
                  </a:lnTo>
                  <a:lnTo>
                    <a:pt x="621" y="935"/>
                  </a:lnTo>
                  <a:lnTo>
                    <a:pt x="614" y="937"/>
                  </a:lnTo>
                  <a:lnTo>
                    <a:pt x="610" y="940"/>
                  </a:lnTo>
                  <a:lnTo>
                    <a:pt x="602" y="942"/>
                  </a:lnTo>
                  <a:lnTo>
                    <a:pt x="596" y="930"/>
                  </a:lnTo>
                  <a:lnTo>
                    <a:pt x="592" y="929"/>
                  </a:lnTo>
                  <a:lnTo>
                    <a:pt x="586" y="928"/>
                  </a:lnTo>
                  <a:lnTo>
                    <a:pt x="576" y="922"/>
                  </a:lnTo>
                  <a:lnTo>
                    <a:pt x="574" y="912"/>
                  </a:lnTo>
                  <a:lnTo>
                    <a:pt x="566" y="908"/>
                  </a:lnTo>
                  <a:lnTo>
                    <a:pt x="552" y="916"/>
                  </a:lnTo>
                  <a:lnTo>
                    <a:pt x="537" y="922"/>
                  </a:lnTo>
                  <a:lnTo>
                    <a:pt x="533" y="930"/>
                  </a:lnTo>
                  <a:lnTo>
                    <a:pt x="530" y="942"/>
                  </a:lnTo>
                  <a:lnTo>
                    <a:pt x="517" y="950"/>
                  </a:lnTo>
                  <a:lnTo>
                    <a:pt x="506" y="960"/>
                  </a:lnTo>
                  <a:lnTo>
                    <a:pt x="498" y="967"/>
                  </a:lnTo>
                  <a:lnTo>
                    <a:pt x="482" y="967"/>
                  </a:lnTo>
                  <a:lnTo>
                    <a:pt x="468" y="964"/>
                  </a:lnTo>
                  <a:lnTo>
                    <a:pt x="465" y="964"/>
                  </a:lnTo>
                  <a:lnTo>
                    <a:pt x="461" y="954"/>
                  </a:lnTo>
                  <a:lnTo>
                    <a:pt x="455" y="950"/>
                  </a:lnTo>
                  <a:lnTo>
                    <a:pt x="440" y="947"/>
                  </a:lnTo>
                  <a:lnTo>
                    <a:pt x="431" y="943"/>
                  </a:lnTo>
                  <a:lnTo>
                    <a:pt x="422" y="939"/>
                  </a:lnTo>
                  <a:lnTo>
                    <a:pt x="416" y="935"/>
                  </a:lnTo>
                  <a:lnTo>
                    <a:pt x="402" y="929"/>
                  </a:lnTo>
                  <a:lnTo>
                    <a:pt x="398" y="919"/>
                  </a:lnTo>
                  <a:lnTo>
                    <a:pt x="389" y="911"/>
                  </a:lnTo>
                  <a:lnTo>
                    <a:pt x="378" y="904"/>
                  </a:lnTo>
                  <a:lnTo>
                    <a:pt x="375" y="901"/>
                  </a:lnTo>
                  <a:lnTo>
                    <a:pt x="370" y="894"/>
                  </a:lnTo>
                  <a:lnTo>
                    <a:pt x="367" y="881"/>
                  </a:lnTo>
                  <a:lnTo>
                    <a:pt x="364" y="873"/>
                  </a:lnTo>
                  <a:lnTo>
                    <a:pt x="358" y="864"/>
                  </a:lnTo>
                  <a:lnTo>
                    <a:pt x="347" y="857"/>
                  </a:lnTo>
                  <a:lnTo>
                    <a:pt x="339" y="847"/>
                  </a:lnTo>
                  <a:lnTo>
                    <a:pt x="336" y="846"/>
                  </a:lnTo>
                  <a:lnTo>
                    <a:pt x="332" y="835"/>
                  </a:lnTo>
                  <a:lnTo>
                    <a:pt x="319" y="809"/>
                  </a:lnTo>
                  <a:lnTo>
                    <a:pt x="315" y="807"/>
                  </a:lnTo>
                  <a:lnTo>
                    <a:pt x="312" y="805"/>
                  </a:lnTo>
                  <a:lnTo>
                    <a:pt x="301" y="791"/>
                  </a:lnTo>
                  <a:lnTo>
                    <a:pt x="298" y="783"/>
                  </a:lnTo>
                  <a:lnTo>
                    <a:pt x="291" y="779"/>
                  </a:lnTo>
                  <a:lnTo>
                    <a:pt x="285" y="781"/>
                  </a:lnTo>
                  <a:lnTo>
                    <a:pt x="274" y="787"/>
                  </a:lnTo>
                  <a:lnTo>
                    <a:pt x="257" y="795"/>
                  </a:lnTo>
                  <a:lnTo>
                    <a:pt x="236" y="791"/>
                  </a:lnTo>
                  <a:lnTo>
                    <a:pt x="222" y="787"/>
                  </a:lnTo>
                  <a:lnTo>
                    <a:pt x="219" y="780"/>
                  </a:lnTo>
                  <a:lnTo>
                    <a:pt x="221" y="802"/>
                  </a:lnTo>
                  <a:lnTo>
                    <a:pt x="222" y="818"/>
                  </a:lnTo>
                  <a:lnTo>
                    <a:pt x="222" y="828"/>
                  </a:lnTo>
                  <a:lnTo>
                    <a:pt x="223" y="835"/>
                  </a:lnTo>
                  <a:lnTo>
                    <a:pt x="223" y="843"/>
                  </a:lnTo>
                  <a:lnTo>
                    <a:pt x="223" y="849"/>
                  </a:lnTo>
                  <a:lnTo>
                    <a:pt x="225" y="854"/>
                  </a:lnTo>
                  <a:lnTo>
                    <a:pt x="226" y="860"/>
                  </a:lnTo>
                  <a:lnTo>
                    <a:pt x="228" y="867"/>
                  </a:lnTo>
                  <a:lnTo>
                    <a:pt x="228" y="868"/>
                  </a:lnTo>
                  <a:lnTo>
                    <a:pt x="226" y="876"/>
                  </a:lnTo>
                  <a:lnTo>
                    <a:pt x="226" y="884"/>
                  </a:lnTo>
                  <a:lnTo>
                    <a:pt x="225" y="888"/>
                  </a:lnTo>
                  <a:lnTo>
                    <a:pt x="228" y="894"/>
                  </a:lnTo>
                  <a:lnTo>
                    <a:pt x="229" y="899"/>
                  </a:lnTo>
                  <a:lnTo>
                    <a:pt x="232" y="905"/>
                  </a:lnTo>
                  <a:lnTo>
                    <a:pt x="232" y="916"/>
                  </a:lnTo>
                  <a:lnTo>
                    <a:pt x="232" y="922"/>
                  </a:lnTo>
                  <a:lnTo>
                    <a:pt x="232" y="926"/>
                  </a:lnTo>
                  <a:lnTo>
                    <a:pt x="232" y="930"/>
                  </a:lnTo>
                  <a:lnTo>
                    <a:pt x="230" y="937"/>
                  </a:lnTo>
                  <a:lnTo>
                    <a:pt x="230" y="942"/>
                  </a:lnTo>
                  <a:lnTo>
                    <a:pt x="228" y="947"/>
                  </a:lnTo>
                  <a:lnTo>
                    <a:pt x="225" y="950"/>
                  </a:lnTo>
                  <a:lnTo>
                    <a:pt x="225" y="953"/>
                  </a:lnTo>
                  <a:lnTo>
                    <a:pt x="223" y="958"/>
                  </a:lnTo>
                  <a:lnTo>
                    <a:pt x="222" y="964"/>
                  </a:lnTo>
                  <a:lnTo>
                    <a:pt x="221" y="970"/>
                  </a:lnTo>
                  <a:lnTo>
                    <a:pt x="221" y="973"/>
                  </a:lnTo>
                  <a:lnTo>
                    <a:pt x="221" y="984"/>
                  </a:lnTo>
                  <a:lnTo>
                    <a:pt x="222" y="987"/>
                  </a:lnTo>
                  <a:lnTo>
                    <a:pt x="222" y="991"/>
                  </a:lnTo>
                  <a:lnTo>
                    <a:pt x="223" y="995"/>
                  </a:lnTo>
                  <a:lnTo>
                    <a:pt x="223" y="998"/>
                  </a:lnTo>
                  <a:lnTo>
                    <a:pt x="225" y="1002"/>
                  </a:lnTo>
                  <a:lnTo>
                    <a:pt x="226" y="1006"/>
                  </a:lnTo>
                  <a:lnTo>
                    <a:pt x="228" y="1009"/>
                  </a:lnTo>
                  <a:lnTo>
                    <a:pt x="229" y="1012"/>
                  </a:lnTo>
                  <a:lnTo>
                    <a:pt x="229" y="1018"/>
                  </a:lnTo>
                  <a:lnTo>
                    <a:pt x="229" y="1019"/>
                  </a:lnTo>
                  <a:lnTo>
                    <a:pt x="229" y="1026"/>
                  </a:lnTo>
                  <a:lnTo>
                    <a:pt x="228" y="1033"/>
                  </a:lnTo>
                  <a:lnTo>
                    <a:pt x="228" y="1036"/>
                  </a:lnTo>
                  <a:lnTo>
                    <a:pt x="226" y="1040"/>
                  </a:lnTo>
                  <a:lnTo>
                    <a:pt x="228" y="1043"/>
                  </a:lnTo>
                  <a:lnTo>
                    <a:pt x="225" y="1050"/>
                  </a:lnTo>
                  <a:lnTo>
                    <a:pt x="225" y="1054"/>
                  </a:lnTo>
                  <a:lnTo>
                    <a:pt x="226" y="1060"/>
                  </a:lnTo>
                  <a:lnTo>
                    <a:pt x="225" y="1064"/>
                  </a:lnTo>
                  <a:lnTo>
                    <a:pt x="225" y="1068"/>
                  </a:lnTo>
                  <a:lnTo>
                    <a:pt x="225" y="1071"/>
                  </a:lnTo>
                  <a:lnTo>
                    <a:pt x="226" y="1077"/>
                  </a:lnTo>
                  <a:lnTo>
                    <a:pt x="226" y="1079"/>
                  </a:lnTo>
                  <a:lnTo>
                    <a:pt x="228" y="1092"/>
                  </a:lnTo>
                  <a:lnTo>
                    <a:pt x="229" y="1103"/>
                  </a:lnTo>
                  <a:lnTo>
                    <a:pt x="229" y="1112"/>
                  </a:lnTo>
                  <a:lnTo>
                    <a:pt x="229" y="1123"/>
                  </a:lnTo>
                  <a:lnTo>
                    <a:pt x="230" y="1129"/>
                  </a:lnTo>
                  <a:lnTo>
                    <a:pt x="228" y="1136"/>
                  </a:lnTo>
                  <a:lnTo>
                    <a:pt x="222" y="1140"/>
                  </a:lnTo>
                  <a:lnTo>
                    <a:pt x="215" y="1144"/>
                  </a:lnTo>
                  <a:lnTo>
                    <a:pt x="212" y="1147"/>
                  </a:lnTo>
                  <a:lnTo>
                    <a:pt x="216" y="1151"/>
                  </a:lnTo>
                  <a:lnTo>
                    <a:pt x="221" y="1158"/>
                  </a:lnTo>
                  <a:lnTo>
                    <a:pt x="221" y="1162"/>
                  </a:lnTo>
                  <a:lnTo>
                    <a:pt x="216" y="1165"/>
                  </a:lnTo>
                  <a:lnTo>
                    <a:pt x="214" y="1168"/>
                  </a:lnTo>
                  <a:lnTo>
                    <a:pt x="206" y="1174"/>
                  </a:lnTo>
                  <a:lnTo>
                    <a:pt x="201" y="1179"/>
                  </a:lnTo>
                  <a:lnTo>
                    <a:pt x="198" y="1183"/>
                  </a:lnTo>
                  <a:lnTo>
                    <a:pt x="195" y="1185"/>
                  </a:lnTo>
                  <a:lnTo>
                    <a:pt x="195" y="1193"/>
                  </a:lnTo>
                  <a:lnTo>
                    <a:pt x="195" y="1202"/>
                  </a:lnTo>
                  <a:lnTo>
                    <a:pt x="194" y="1206"/>
                  </a:lnTo>
                  <a:lnTo>
                    <a:pt x="192" y="1212"/>
                  </a:lnTo>
                  <a:lnTo>
                    <a:pt x="194" y="1214"/>
                  </a:lnTo>
                  <a:lnTo>
                    <a:pt x="201" y="1217"/>
                  </a:lnTo>
                  <a:lnTo>
                    <a:pt x="209" y="1219"/>
                  </a:lnTo>
                  <a:lnTo>
                    <a:pt x="212" y="1221"/>
                  </a:lnTo>
                  <a:lnTo>
                    <a:pt x="214" y="1224"/>
                  </a:lnTo>
                  <a:lnTo>
                    <a:pt x="215" y="1231"/>
                  </a:lnTo>
                  <a:lnTo>
                    <a:pt x="219" y="1233"/>
                  </a:lnTo>
                  <a:lnTo>
                    <a:pt x="222" y="1235"/>
                  </a:lnTo>
                  <a:lnTo>
                    <a:pt x="222" y="1241"/>
                  </a:lnTo>
                  <a:lnTo>
                    <a:pt x="226" y="1244"/>
                  </a:lnTo>
                  <a:lnTo>
                    <a:pt x="230" y="1245"/>
                  </a:lnTo>
                  <a:lnTo>
                    <a:pt x="232" y="1251"/>
                  </a:lnTo>
                  <a:lnTo>
                    <a:pt x="232" y="1255"/>
                  </a:lnTo>
                  <a:lnTo>
                    <a:pt x="232" y="1259"/>
                  </a:lnTo>
                  <a:lnTo>
                    <a:pt x="233" y="1264"/>
                  </a:lnTo>
                  <a:lnTo>
                    <a:pt x="230" y="1266"/>
                  </a:lnTo>
                  <a:lnTo>
                    <a:pt x="223" y="1266"/>
                  </a:lnTo>
                  <a:lnTo>
                    <a:pt x="218" y="1266"/>
                  </a:lnTo>
                  <a:lnTo>
                    <a:pt x="215" y="1268"/>
                  </a:lnTo>
                  <a:lnTo>
                    <a:pt x="209" y="1268"/>
                  </a:lnTo>
                  <a:lnTo>
                    <a:pt x="205" y="1266"/>
                  </a:lnTo>
                  <a:lnTo>
                    <a:pt x="201" y="1264"/>
                  </a:lnTo>
                  <a:lnTo>
                    <a:pt x="198" y="1266"/>
                  </a:lnTo>
                  <a:lnTo>
                    <a:pt x="198" y="1272"/>
                  </a:lnTo>
                  <a:lnTo>
                    <a:pt x="201" y="1278"/>
                  </a:lnTo>
                  <a:lnTo>
                    <a:pt x="201" y="1285"/>
                  </a:lnTo>
                  <a:lnTo>
                    <a:pt x="201" y="1288"/>
                  </a:lnTo>
                  <a:lnTo>
                    <a:pt x="199" y="1292"/>
                  </a:lnTo>
                  <a:lnTo>
                    <a:pt x="197" y="1299"/>
                  </a:lnTo>
                  <a:lnTo>
                    <a:pt x="198" y="1309"/>
                  </a:lnTo>
                  <a:lnTo>
                    <a:pt x="199" y="1314"/>
                  </a:lnTo>
                  <a:lnTo>
                    <a:pt x="198" y="1321"/>
                  </a:lnTo>
                  <a:lnTo>
                    <a:pt x="198" y="1327"/>
                  </a:lnTo>
                  <a:lnTo>
                    <a:pt x="197" y="1337"/>
                  </a:lnTo>
                  <a:lnTo>
                    <a:pt x="198" y="1342"/>
                  </a:lnTo>
                  <a:lnTo>
                    <a:pt x="198" y="1349"/>
                  </a:lnTo>
                  <a:lnTo>
                    <a:pt x="198" y="1356"/>
                  </a:lnTo>
                  <a:lnTo>
                    <a:pt x="198" y="1361"/>
                  </a:lnTo>
                  <a:lnTo>
                    <a:pt x="198" y="1366"/>
                  </a:lnTo>
                  <a:lnTo>
                    <a:pt x="194" y="1372"/>
                  </a:lnTo>
                  <a:lnTo>
                    <a:pt x="188" y="1377"/>
                  </a:lnTo>
                  <a:lnTo>
                    <a:pt x="183" y="1379"/>
                  </a:lnTo>
                  <a:lnTo>
                    <a:pt x="181" y="1380"/>
                  </a:lnTo>
                  <a:lnTo>
                    <a:pt x="173" y="1373"/>
                  </a:lnTo>
                  <a:lnTo>
                    <a:pt x="169" y="1368"/>
                  </a:lnTo>
                  <a:lnTo>
                    <a:pt x="161" y="1361"/>
                  </a:lnTo>
                  <a:lnTo>
                    <a:pt x="157" y="1355"/>
                  </a:lnTo>
                  <a:lnTo>
                    <a:pt x="153" y="1352"/>
                  </a:lnTo>
                  <a:lnTo>
                    <a:pt x="149" y="1351"/>
                  </a:lnTo>
                  <a:lnTo>
                    <a:pt x="143" y="1351"/>
                  </a:lnTo>
                  <a:lnTo>
                    <a:pt x="139" y="1345"/>
                  </a:lnTo>
                  <a:lnTo>
                    <a:pt x="135" y="1341"/>
                  </a:lnTo>
                  <a:lnTo>
                    <a:pt x="129" y="1340"/>
                  </a:lnTo>
                  <a:lnTo>
                    <a:pt x="125" y="1338"/>
                  </a:lnTo>
                  <a:lnTo>
                    <a:pt x="118" y="1354"/>
                  </a:lnTo>
                  <a:lnTo>
                    <a:pt x="112" y="1361"/>
                  </a:lnTo>
                  <a:lnTo>
                    <a:pt x="104" y="1368"/>
                  </a:lnTo>
                  <a:lnTo>
                    <a:pt x="98" y="1372"/>
                  </a:lnTo>
                  <a:lnTo>
                    <a:pt x="88" y="1373"/>
                  </a:lnTo>
                  <a:lnTo>
                    <a:pt x="83" y="1375"/>
                  </a:lnTo>
                  <a:lnTo>
                    <a:pt x="79" y="1376"/>
                  </a:lnTo>
                  <a:lnTo>
                    <a:pt x="70" y="1379"/>
                  </a:lnTo>
                  <a:lnTo>
                    <a:pt x="69" y="1385"/>
                  </a:lnTo>
                  <a:lnTo>
                    <a:pt x="67" y="1394"/>
                  </a:lnTo>
                  <a:lnTo>
                    <a:pt x="67" y="1400"/>
                  </a:lnTo>
                  <a:lnTo>
                    <a:pt x="62" y="1406"/>
                  </a:lnTo>
                  <a:lnTo>
                    <a:pt x="55" y="1408"/>
                  </a:lnTo>
                  <a:lnTo>
                    <a:pt x="46" y="1408"/>
                  </a:lnTo>
                  <a:lnTo>
                    <a:pt x="42" y="1408"/>
                  </a:lnTo>
                  <a:lnTo>
                    <a:pt x="38" y="1407"/>
                  </a:lnTo>
                  <a:lnTo>
                    <a:pt x="31" y="1413"/>
                  </a:lnTo>
                  <a:lnTo>
                    <a:pt x="26" y="1417"/>
                  </a:lnTo>
                  <a:lnTo>
                    <a:pt x="21" y="1418"/>
                  </a:lnTo>
                  <a:lnTo>
                    <a:pt x="15" y="1420"/>
                  </a:lnTo>
                  <a:lnTo>
                    <a:pt x="14" y="1424"/>
                  </a:lnTo>
                  <a:lnTo>
                    <a:pt x="12" y="1430"/>
                  </a:lnTo>
                  <a:lnTo>
                    <a:pt x="10" y="1434"/>
                  </a:lnTo>
                  <a:lnTo>
                    <a:pt x="5" y="1437"/>
                  </a:lnTo>
                  <a:lnTo>
                    <a:pt x="0" y="1439"/>
                  </a:lnTo>
                  <a:lnTo>
                    <a:pt x="10" y="1449"/>
                  </a:lnTo>
                  <a:lnTo>
                    <a:pt x="19" y="1456"/>
                  </a:lnTo>
                  <a:lnTo>
                    <a:pt x="32" y="1469"/>
                  </a:lnTo>
                  <a:lnTo>
                    <a:pt x="39" y="1477"/>
                  </a:lnTo>
                  <a:lnTo>
                    <a:pt x="46" y="1483"/>
                  </a:lnTo>
                  <a:lnTo>
                    <a:pt x="60" y="1484"/>
                  </a:lnTo>
                  <a:lnTo>
                    <a:pt x="70" y="1487"/>
                  </a:lnTo>
                  <a:lnTo>
                    <a:pt x="73" y="1490"/>
                  </a:lnTo>
                  <a:lnTo>
                    <a:pt x="77" y="1497"/>
                  </a:lnTo>
                  <a:lnTo>
                    <a:pt x="81" y="1510"/>
                  </a:lnTo>
                  <a:lnTo>
                    <a:pt x="84" y="1522"/>
                  </a:lnTo>
                  <a:lnTo>
                    <a:pt x="91" y="1529"/>
                  </a:lnTo>
                  <a:lnTo>
                    <a:pt x="100" y="1536"/>
                  </a:lnTo>
                  <a:lnTo>
                    <a:pt x="119" y="1538"/>
                  </a:lnTo>
                  <a:lnTo>
                    <a:pt x="122" y="1539"/>
                  </a:lnTo>
                  <a:lnTo>
                    <a:pt x="133" y="1541"/>
                  </a:lnTo>
                  <a:lnTo>
                    <a:pt x="149" y="1553"/>
                  </a:lnTo>
                  <a:lnTo>
                    <a:pt x="157" y="1562"/>
                  </a:lnTo>
                  <a:lnTo>
                    <a:pt x="163" y="1581"/>
                  </a:lnTo>
                  <a:lnTo>
                    <a:pt x="178" y="1591"/>
                  </a:lnTo>
                  <a:lnTo>
                    <a:pt x="202" y="1602"/>
                  </a:lnTo>
                  <a:lnTo>
                    <a:pt x="208" y="1607"/>
                  </a:lnTo>
                  <a:lnTo>
                    <a:pt x="214" y="1612"/>
                  </a:lnTo>
                  <a:lnTo>
                    <a:pt x="221" y="1621"/>
                  </a:lnTo>
                  <a:lnTo>
                    <a:pt x="229" y="1621"/>
                  </a:lnTo>
                  <a:lnTo>
                    <a:pt x="242" y="1619"/>
                  </a:lnTo>
                  <a:lnTo>
                    <a:pt x="260" y="1619"/>
                  </a:lnTo>
                  <a:lnTo>
                    <a:pt x="274" y="1618"/>
                  </a:lnTo>
                  <a:lnTo>
                    <a:pt x="277" y="1621"/>
                  </a:lnTo>
                  <a:lnTo>
                    <a:pt x="291" y="1628"/>
                  </a:lnTo>
                  <a:lnTo>
                    <a:pt x="308" y="1643"/>
                  </a:lnTo>
                  <a:lnTo>
                    <a:pt x="320" y="1657"/>
                  </a:lnTo>
                  <a:lnTo>
                    <a:pt x="336" y="1666"/>
                  </a:lnTo>
                  <a:lnTo>
                    <a:pt x="349" y="1663"/>
                  </a:lnTo>
                  <a:lnTo>
                    <a:pt x="356" y="1650"/>
                  </a:lnTo>
                  <a:lnTo>
                    <a:pt x="357" y="1657"/>
                  </a:lnTo>
                  <a:lnTo>
                    <a:pt x="357" y="1662"/>
                  </a:lnTo>
                  <a:lnTo>
                    <a:pt x="368" y="1667"/>
                  </a:lnTo>
                  <a:lnTo>
                    <a:pt x="374" y="1663"/>
                  </a:lnTo>
                  <a:lnTo>
                    <a:pt x="378" y="1659"/>
                  </a:lnTo>
                  <a:lnTo>
                    <a:pt x="388" y="1639"/>
                  </a:lnTo>
                  <a:lnTo>
                    <a:pt x="391" y="1642"/>
                  </a:lnTo>
                  <a:lnTo>
                    <a:pt x="399" y="1645"/>
                  </a:lnTo>
                  <a:lnTo>
                    <a:pt x="398" y="1660"/>
                  </a:lnTo>
                  <a:lnTo>
                    <a:pt x="405" y="1664"/>
                  </a:lnTo>
                  <a:lnTo>
                    <a:pt x="413" y="1684"/>
                  </a:lnTo>
                  <a:lnTo>
                    <a:pt x="423" y="1676"/>
                  </a:lnTo>
                  <a:lnTo>
                    <a:pt x="423" y="1625"/>
                  </a:lnTo>
                  <a:lnTo>
                    <a:pt x="434" y="1609"/>
                  </a:lnTo>
                  <a:lnTo>
                    <a:pt x="440" y="1605"/>
                  </a:lnTo>
                  <a:lnTo>
                    <a:pt x="450" y="1609"/>
                  </a:lnTo>
                  <a:lnTo>
                    <a:pt x="467" y="1612"/>
                  </a:lnTo>
                  <a:lnTo>
                    <a:pt x="481" y="1611"/>
                  </a:lnTo>
                  <a:lnTo>
                    <a:pt x="489" y="1611"/>
                  </a:lnTo>
                  <a:lnTo>
                    <a:pt x="493" y="1611"/>
                  </a:lnTo>
                  <a:lnTo>
                    <a:pt x="502" y="1605"/>
                  </a:lnTo>
                  <a:lnTo>
                    <a:pt x="519" y="1609"/>
                  </a:lnTo>
                  <a:lnTo>
                    <a:pt x="531" y="1608"/>
                  </a:lnTo>
                  <a:lnTo>
                    <a:pt x="534" y="1608"/>
                  </a:lnTo>
                  <a:lnTo>
                    <a:pt x="545" y="1604"/>
                  </a:lnTo>
                  <a:lnTo>
                    <a:pt x="548" y="1602"/>
                  </a:lnTo>
                  <a:lnTo>
                    <a:pt x="550" y="1604"/>
                  </a:lnTo>
                  <a:lnTo>
                    <a:pt x="550" y="1608"/>
                  </a:lnTo>
                  <a:lnTo>
                    <a:pt x="564" y="1612"/>
                  </a:lnTo>
                  <a:lnTo>
                    <a:pt x="569" y="1621"/>
                  </a:lnTo>
                  <a:lnTo>
                    <a:pt x="571" y="1631"/>
                  </a:lnTo>
                  <a:lnTo>
                    <a:pt x="579" y="1633"/>
                  </a:lnTo>
                  <a:lnTo>
                    <a:pt x="600" y="1640"/>
                  </a:lnTo>
                  <a:lnTo>
                    <a:pt x="616" y="1645"/>
                  </a:lnTo>
                  <a:lnTo>
                    <a:pt x="627" y="1643"/>
                  </a:lnTo>
                  <a:lnTo>
                    <a:pt x="633" y="1642"/>
                  </a:lnTo>
                  <a:lnTo>
                    <a:pt x="638" y="1638"/>
                  </a:lnTo>
                  <a:lnTo>
                    <a:pt x="642" y="1633"/>
                  </a:lnTo>
                  <a:lnTo>
                    <a:pt x="651" y="1626"/>
                  </a:lnTo>
                  <a:lnTo>
                    <a:pt x="661" y="1618"/>
                  </a:lnTo>
                  <a:lnTo>
                    <a:pt x="665" y="1607"/>
                  </a:lnTo>
                  <a:lnTo>
                    <a:pt x="659" y="1598"/>
                  </a:lnTo>
                  <a:lnTo>
                    <a:pt x="649" y="1588"/>
                  </a:lnTo>
                  <a:lnTo>
                    <a:pt x="644" y="1584"/>
                  </a:lnTo>
                  <a:lnTo>
                    <a:pt x="641" y="1581"/>
                  </a:lnTo>
                  <a:lnTo>
                    <a:pt x="635" y="1580"/>
                  </a:lnTo>
                  <a:lnTo>
                    <a:pt x="631" y="1566"/>
                  </a:lnTo>
                  <a:lnTo>
                    <a:pt x="628" y="1552"/>
                  </a:lnTo>
                  <a:lnTo>
                    <a:pt x="617" y="1543"/>
                  </a:lnTo>
                  <a:lnTo>
                    <a:pt x="623" y="1525"/>
                  </a:lnTo>
                  <a:lnTo>
                    <a:pt x="630" y="1511"/>
                  </a:lnTo>
                  <a:lnTo>
                    <a:pt x="633" y="1503"/>
                  </a:lnTo>
                  <a:lnTo>
                    <a:pt x="638" y="1490"/>
                  </a:lnTo>
                  <a:lnTo>
                    <a:pt x="645" y="1470"/>
                  </a:lnTo>
                  <a:lnTo>
                    <a:pt x="658" y="1465"/>
                  </a:lnTo>
                  <a:lnTo>
                    <a:pt x="668" y="1460"/>
                  </a:lnTo>
                  <a:lnTo>
                    <a:pt x="675" y="1449"/>
                  </a:lnTo>
                  <a:lnTo>
                    <a:pt x="679" y="1439"/>
                  </a:lnTo>
                  <a:lnTo>
                    <a:pt x="694" y="1435"/>
                  </a:lnTo>
                  <a:lnTo>
                    <a:pt x="706" y="1432"/>
                  </a:lnTo>
                  <a:lnTo>
                    <a:pt x="720" y="1430"/>
                  </a:lnTo>
                  <a:lnTo>
                    <a:pt x="734" y="1427"/>
                  </a:lnTo>
                  <a:lnTo>
                    <a:pt x="746" y="1434"/>
                  </a:lnTo>
                  <a:lnTo>
                    <a:pt x="748" y="1439"/>
                  </a:lnTo>
                  <a:lnTo>
                    <a:pt x="748" y="1451"/>
                  </a:lnTo>
                  <a:lnTo>
                    <a:pt x="745" y="1465"/>
                  </a:lnTo>
                  <a:lnTo>
                    <a:pt x="742" y="1482"/>
                  </a:lnTo>
                  <a:lnTo>
                    <a:pt x="742" y="1498"/>
                  </a:lnTo>
                  <a:lnTo>
                    <a:pt x="744" y="1501"/>
                  </a:lnTo>
                  <a:lnTo>
                    <a:pt x="762" y="1515"/>
                  </a:lnTo>
                  <a:lnTo>
                    <a:pt x="779" y="1528"/>
                  </a:lnTo>
                  <a:lnTo>
                    <a:pt x="782" y="1535"/>
                  </a:lnTo>
                  <a:lnTo>
                    <a:pt x="784" y="1542"/>
                  </a:lnTo>
                  <a:lnTo>
                    <a:pt x="786" y="1545"/>
                  </a:lnTo>
                  <a:lnTo>
                    <a:pt x="794" y="1563"/>
                  </a:lnTo>
                  <a:lnTo>
                    <a:pt x="800" y="1583"/>
                  </a:lnTo>
                  <a:lnTo>
                    <a:pt x="814" y="1594"/>
                  </a:lnTo>
                  <a:lnTo>
                    <a:pt x="824" y="1593"/>
                  </a:lnTo>
                  <a:lnTo>
                    <a:pt x="824" y="1580"/>
                  </a:lnTo>
                  <a:lnTo>
                    <a:pt x="827" y="1567"/>
                  </a:lnTo>
                  <a:lnTo>
                    <a:pt x="844" y="1590"/>
                  </a:lnTo>
                  <a:lnTo>
                    <a:pt x="835" y="1597"/>
                  </a:lnTo>
                  <a:lnTo>
                    <a:pt x="842" y="1615"/>
                  </a:lnTo>
                  <a:lnTo>
                    <a:pt x="838" y="1629"/>
                  </a:lnTo>
                  <a:lnTo>
                    <a:pt x="845" y="1638"/>
                  </a:lnTo>
                  <a:lnTo>
                    <a:pt x="855" y="1636"/>
                  </a:lnTo>
                  <a:lnTo>
                    <a:pt x="891" y="1631"/>
                  </a:lnTo>
                  <a:lnTo>
                    <a:pt x="910" y="1622"/>
                  </a:lnTo>
                  <a:lnTo>
                    <a:pt x="915" y="1621"/>
                  </a:lnTo>
                  <a:lnTo>
                    <a:pt x="910" y="1602"/>
                  </a:lnTo>
                  <a:lnTo>
                    <a:pt x="908" y="1581"/>
                  </a:lnTo>
                  <a:lnTo>
                    <a:pt x="926" y="1574"/>
                  </a:lnTo>
                  <a:lnTo>
                    <a:pt x="925" y="1556"/>
                  </a:lnTo>
                  <a:lnTo>
                    <a:pt x="939" y="1549"/>
                  </a:lnTo>
                  <a:lnTo>
                    <a:pt x="949" y="1543"/>
                  </a:lnTo>
                  <a:lnTo>
                    <a:pt x="952" y="1536"/>
                  </a:lnTo>
                  <a:lnTo>
                    <a:pt x="953" y="1525"/>
                  </a:lnTo>
                  <a:lnTo>
                    <a:pt x="967" y="1532"/>
                  </a:lnTo>
                  <a:lnTo>
                    <a:pt x="971" y="1536"/>
                  </a:lnTo>
                  <a:lnTo>
                    <a:pt x="984" y="1548"/>
                  </a:lnTo>
                  <a:lnTo>
                    <a:pt x="1004" y="1549"/>
                  </a:lnTo>
                  <a:lnTo>
                    <a:pt x="1026" y="1543"/>
                  </a:lnTo>
                  <a:lnTo>
                    <a:pt x="1050" y="1536"/>
                  </a:lnTo>
                  <a:lnTo>
                    <a:pt x="1057" y="1534"/>
                  </a:lnTo>
                  <a:lnTo>
                    <a:pt x="1069" y="1531"/>
                  </a:lnTo>
                  <a:lnTo>
                    <a:pt x="1104" y="1532"/>
                  </a:lnTo>
                  <a:lnTo>
                    <a:pt x="1109" y="1531"/>
                  </a:lnTo>
                  <a:lnTo>
                    <a:pt x="1123" y="1528"/>
                  </a:lnTo>
                  <a:lnTo>
                    <a:pt x="1129" y="1524"/>
                  </a:lnTo>
                  <a:lnTo>
                    <a:pt x="1153" y="1505"/>
                  </a:lnTo>
                  <a:lnTo>
                    <a:pt x="1160" y="1498"/>
                  </a:lnTo>
                  <a:lnTo>
                    <a:pt x="1170" y="1491"/>
                  </a:lnTo>
                  <a:lnTo>
                    <a:pt x="1174" y="1489"/>
                  </a:lnTo>
                  <a:lnTo>
                    <a:pt x="1182" y="1480"/>
                  </a:lnTo>
                  <a:lnTo>
                    <a:pt x="1196" y="1466"/>
                  </a:lnTo>
                  <a:lnTo>
                    <a:pt x="1201" y="1463"/>
                  </a:lnTo>
                  <a:lnTo>
                    <a:pt x="1211" y="1453"/>
                  </a:lnTo>
                  <a:lnTo>
                    <a:pt x="1218" y="1442"/>
                  </a:lnTo>
                  <a:lnTo>
                    <a:pt x="1219" y="1424"/>
                  </a:lnTo>
                  <a:lnTo>
                    <a:pt x="1226" y="1410"/>
                  </a:lnTo>
                  <a:lnTo>
                    <a:pt x="1229" y="1396"/>
                  </a:lnTo>
                  <a:lnTo>
                    <a:pt x="1227" y="1396"/>
                  </a:lnTo>
                  <a:lnTo>
                    <a:pt x="1202" y="1382"/>
                  </a:lnTo>
                  <a:lnTo>
                    <a:pt x="1188" y="1355"/>
                  </a:lnTo>
                  <a:lnTo>
                    <a:pt x="1173" y="1331"/>
                  </a:lnTo>
                  <a:lnTo>
                    <a:pt x="1149" y="1338"/>
                  </a:lnTo>
                  <a:lnTo>
                    <a:pt x="1132" y="1348"/>
                  </a:lnTo>
                  <a:lnTo>
                    <a:pt x="1098" y="1355"/>
                  </a:lnTo>
                  <a:lnTo>
                    <a:pt x="1078" y="1359"/>
                  </a:lnTo>
                  <a:lnTo>
                    <a:pt x="1060" y="1368"/>
                  </a:lnTo>
                  <a:lnTo>
                    <a:pt x="1038" y="1361"/>
                  </a:lnTo>
                  <a:lnTo>
                    <a:pt x="1035" y="1345"/>
                  </a:lnTo>
                  <a:lnTo>
                    <a:pt x="1026" y="1327"/>
                  </a:lnTo>
                  <a:lnTo>
                    <a:pt x="1018" y="1313"/>
                  </a:lnTo>
                  <a:lnTo>
                    <a:pt x="1015" y="1299"/>
                  </a:lnTo>
                  <a:lnTo>
                    <a:pt x="1016" y="1283"/>
                  </a:lnTo>
                  <a:lnTo>
                    <a:pt x="1016" y="1269"/>
                  </a:lnTo>
                  <a:lnTo>
                    <a:pt x="1002" y="1257"/>
                  </a:lnTo>
                  <a:lnTo>
                    <a:pt x="986" y="1252"/>
                  </a:lnTo>
                  <a:lnTo>
                    <a:pt x="977" y="1250"/>
                  </a:lnTo>
                  <a:lnTo>
                    <a:pt x="973" y="1250"/>
                  </a:lnTo>
                  <a:lnTo>
                    <a:pt x="959" y="1245"/>
                  </a:lnTo>
                  <a:lnTo>
                    <a:pt x="941" y="1244"/>
                  </a:lnTo>
                  <a:lnTo>
                    <a:pt x="922" y="1238"/>
                  </a:lnTo>
                  <a:lnTo>
                    <a:pt x="911" y="1231"/>
                  </a:lnTo>
                  <a:lnTo>
                    <a:pt x="900" y="1213"/>
                  </a:lnTo>
                  <a:lnTo>
                    <a:pt x="900" y="1196"/>
                  </a:lnTo>
                  <a:lnTo>
                    <a:pt x="897" y="1179"/>
                  </a:lnTo>
                  <a:lnTo>
                    <a:pt x="904" y="1169"/>
                  </a:lnTo>
                  <a:lnTo>
                    <a:pt x="915" y="1157"/>
                  </a:lnTo>
                  <a:lnTo>
                    <a:pt x="924" y="1140"/>
                  </a:lnTo>
                  <a:lnTo>
                    <a:pt x="928" y="1133"/>
                  </a:lnTo>
                  <a:lnTo>
                    <a:pt x="941" y="1119"/>
                  </a:lnTo>
                  <a:lnTo>
                    <a:pt x="953" y="1109"/>
                  </a:lnTo>
                  <a:lnTo>
                    <a:pt x="957" y="1085"/>
                  </a:lnTo>
                  <a:lnTo>
                    <a:pt x="957" y="1075"/>
                  </a:lnTo>
                  <a:lnTo>
                    <a:pt x="959" y="1063"/>
                  </a:lnTo>
                  <a:lnTo>
                    <a:pt x="960" y="1039"/>
                  </a:lnTo>
                  <a:lnTo>
                    <a:pt x="959" y="1025"/>
                  </a:lnTo>
                  <a:lnTo>
                    <a:pt x="959" y="995"/>
                  </a:lnTo>
                  <a:lnTo>
                    <a:pt x="963" y="980"/>
                  </a:lnTo>
                  <a:lnTo>
                    <a:pt x="976" y="980"/>
                  </a:lnTo>
                  <a:lnTo>
                    <a:pt x="990" y="9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xmlns="" id="{18E6BC3C-41E9-44A4-8889-B1A9C9328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618" y="5424474"/>
              <a:ext cx="58578" cy="4714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15" y="93"/>
                </a:cxn>
                <a:cxn ang="0">
                  <a:pos x="29" y="90"/>
                </a:cxn>
                <a:cxn ang="0">
                  <a:pos x="45" y="88"/>
                </a:cxn>
                <a:cxn ang="0">
                  <a:pos x="62" y="85"/>
                </a:cxn>
                <a:cxn ang="0">
                  <a:pos x="81" y="80"/>
                </a:cxn>
                <a:cxn ang="0">
                  <a:pos x="93" y="76"/>
                </a:cxn>
                <a:cxn ang="0">
                  <a:pos x="102" y="68"/>
                </a:cxn>
                <a:cxn ang="0">
                  <a:pos x="109" y="57"/>
                </a:cxn>
                <a:cxn ang="0">
                  <a:pos x="116" y="40"/>
                </a:cxn>
                <a:cxn ang="0">
                  <a:pos x="122" y="30"/>
                </a:cxn>
                <a:cxn ang="0">
                  <a:pos x="114" y="26"/>
                </a:cxn>
                <a:cxn ang="0">
                  <a:pos x="102" y="17"/>
                </a:cxn>
                <a:cxn ang="0">
                  <a:pos x="90" y="13"/>
                </a:cxn>
                <a:cxn ang="0">
                  <a:pos x="70" y="12"/>
                </a:cxn>
                <a:cxn ang="0">
                  <a:pos x="53" y="10"/>
                </a:cxn>
                <a:cxn ang="0">
                  <a:pos x="38" y="10"/>
                </a:cxn>
                <a:cxn ang="0">
                  <a:pos x="22" y="0"/>
                </a:cxn>
              </a:cxnLst>
              <a:rect l="0" t="0" r="r" b="b"/>
              <a:pathLst>
                <a:path w="122" h="100">
                  <a:moveTo>
                    <a:pt x="0" y="100"/>
                  </a:moveTo>
                  <a:lnTo>
                    <a:pt x="15" y="93"/>
                  </a:lnTo>
                  <a:lnTo>
                    <a:pt x="29" y="90"/>
                  </a:lnTo>
                  <a:lnTo>
                    <a:pt x="45" y="88"/>
                  </a:lnTo>
                  <a:lnTo>
                    <a:pt x="62" y="85"/>
                  </a:lnTo>
                  <a:lnTo>
                    <a:pt x="81" y="80"/>
                  </a:lnTo>
                  <a:lnTo>
                    <a:pt x="93" y="76"/>
                  </a:lnTo>
                  <a:lnTo>
                    <a:pt x="102" y="68"/>
                  </a:lnTo>
                  <a:lnTo>
                    <a:pt x="109" y="57"/>
                  </a:lnTo>
                  <a:lnTo>
                    <a:pt x="116" y="40"/>
                  </a:lnTo>
                  <a:lnTo>
                    <a:pt x="122" y="30"/>
                  </a:lnTo>
                  <a:lnTo>
                    <a:pt x="114" y="26"/>
                  </a:lnTo>
                  <a:lnTo>
                    <a:pt x="102" y="17"/>
                  </a:lnTo>
                  <a:lnTo>
                    <a:pt x="90" y="13"/>
                  </a:lnTo>
                  <a:lnTo>
                    <a:pt x="70" y="12"/>
                  </a:lnTo>
                  <a:lnTo>
                    <a:pt x="53" y="10"/>
                  </a:lnTo>
                  <a:lnTo>
                    <a:pt x="38" y="10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8" name="Freeform 78">
              <a:hlinkClick r:id="" action="ppaction://noaction"/>
              <a:extLst>
                <a:ext uri="{FF2B5EF4-FFF2-40B4-BE49-F238E27FC236}">
                  <a16:creationId xmlns:a16="http://schemas.microsoft.com/office/drawing/2014/main" xmlns="" id="{7FC66613-C1A3-42DE-ABBE-287961D5E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011" y="4624374"/>
              <a:ext cx="655796" cy="1080135"/>
            </a:xfrm>
            <a:custGeom>
              <a:avLst/>
              <a:gdLst/>
              <a:ahLst/>
              <a:cxnLst>
                <a:cxn ang="0">
                  <a:pos x="1069" y="1172"/>
                </a:cxn>
                <a:cxn ang="0">
                  <a:pos x="1039" y="1165"/>
                </a:cxn>
                <a:cxn ang="0">
                  <a:pos x="949" y="1199"/>
                </a:cxn>
                <a:cxn ang="0">
                  <a:pos x="963" y="1167"/>
                </a:cxn>
                <a:cxn ang="0">
                  <a:pos x="1019" y="1070"/>
                </a:cxn>
                <a:cxn ang="0">
                  <a:pos x="1035" y="1022"/>
                </a:cxn>
                <a:cxn ang="0">
                  <a:pos x="1032" y="988"/>
                </a:cxn>
                <a:cxn ang="0">
                  <a:pos x="1133" y="681"/>
                </a:cxn>
                <a:cxn ang="0">
                  <a:pos x="1313" y="438"/>
                </a:cxn>
                <a:cxn ang="0">
                  <a:pos x="1350" y="275"/>
                </a:cxn>
                <a:cxn ang="0">
                  <a:pos x="1354" y="230"/>
                </a:cxn>
                <a:cxn ang="0">
                  <a:pos x="1346" y="210"/>
                </a:cxn>
                <a:cxn ang="0">
                  <a:pos x="1369" y="229"/>
                </a:cxn>
                <a:cxn ang="0">
                  <a:pos x="1330" y="154"/>
                </a:cxn>
                <a:cxn ang="0">
                  <a:pos x="1281" y="99"/>
                </a:cxn>
                <a:cxn ang="0">
                  <a:pos x="1073" y="23"/>
                </a:cxn>
                <a:cxn ang="0">
                  <a:pos x="950" y="97"/>
                </a:cxn>
                <a:cxn ang="0">
                  <a:pos x="1060" y="73"/>
                </a:cxn>
                <a:cxn ang="0">
                  <a:pos x="1123" y="64"/>
                </a:cxn>
                <a:cxn ang="0">
                  <a:pos x="1053" y="126"/>
                </a:cxn>
                <a:cxn ang="0">
                  <a:pos x="963" y="136"/>
                </a:cxn>
                <a:cxn ang="0">
                  <a:pos x="886" y="572"/>
                </a:cxn>
                <a:cxn ang="0">
                  <a:pos x="458" y="897"/>
                </a:cxn>
                <a:cxn ang="0">
                  <a:pos x="18" y="1268"/>
                </a:cxn>
                <a:cxn ang="0">
                  <a:pos x="128" y="1476"/>
                </a:cxn>
                <a:cxn ang="0">
                  <a:pos x="211" y="2213"/>
                </a:cxn>
                <a:cxn ang="0">
                  <a:pos x="424" y="2230"/>
                </a:cxn>
                <a:cxn ang="0">
                  <a:pos x="704" y="1839"/>
                </a:cxn>
                <a:cxn ang="0">
                  <a:pos x="734" y="1736"/>
                </a:cxn>
                <a:cxn ang="0">
                  <a:pos x="703" y="1722"/>
                </a:cxn>
                <a:cxn ang="0">
                  <a:pos x="692" y="1676"/>
                </a:cxn>
                <a:cxn ang="0">
                  <a:pos x="734" y="1621"/>
                </a:cxn>
                <a:cxn ang="0">
                  <a:pos x="718" y="1692"/>
                </a:cxn>
                <a:cxn ang="0">
                  <a:pos x="772" y="1685"/>
                </a:cxn>
                <a:cxn ang="0">
                  <a:pos x="807" y="1587"/>
                </a:cxn>
                <a:cxn ang="0">
                  <a:pos x="841" y="1666"/>
                </a:cxn>
                <a:cxn ang="0">
                  <a:pos x="815" y="1754"/>
                </a:cxn>
                <a:cxn ang="0">
                  <a:pos x="787" y="1857"/>
                </a:cxn>
                <a:cxn ang="0">
                  <a:pos x="879" y="1886"/>
                </a:cxn>
                <a:cxn ang="0">
                  <a:pos x="908" y="1931"/>
                </a:cxn>
                <a:cxn ang="0">
                  <a:pos x="919" y="1951"/>
                </a:cxn>
                <a:cxn ang="0">
                  <a:pos x="924" y="2028"/>
                </a:cxn>
                <a:cxn ang="0">
                  <a:pos x="941" y="2035"/>
                </a:cxn>
                <a:cxn ang="0">
                  <a:pos x="984" y="1805"/>
                </a:cxn>
                <a:cxn ang="0">
                  <a:pos x="1024" y="1579"/>
                </a:cxn>
                <a:cxn ang="0">
                  <a:pos x="1035" y="1505"/>
                </a:cxn>
                <a:cxn ang="0">
                  <a:pos x="1095" y="1352"/>
                </a:cxn>
                <a:cxn ang="0">
                  <a:pos x="1063" y="1382"/>
                </a:cxn>
                <a:cxn ang="0">
                  <a:pos x="1015" y="1352"/>
                </a:cxn>
                <a:cxn ang="0">
                  <a:pos x="1011" y="1362"/>
                </a:cxn>
                <a:cxn ang="0">
                  <a:pos x="1001" y="1407"/>
                </a:cxn>
                <a:cxn ang="0">
                  <a:pos x="969" y="1387"/>
                </a:cxn>
                <a:cxn ang="0">
                  <a:pos x="974" y="1331"/>
                </a:cxn>
                <a:cxn ang="0">
                  <a:pos x="1025" y="1269"/>
                </a:cxn>
                <a:cxn ang="0">
                  <a:pos x="1043" y="1290"/>
                </a:cxn>
                <a:cxn ang="0">
                  <a:pos x="1083" y="1130"/>
                </a:cxn>
              </a:cxnLst>
              <a:rect l="0" t="0" r="r" b="b"/>
              <a:pathLst>
                <a:path w="1378" h="2266">
                  <a:moveTo>
                    <a:pt x="1095" y="1179"/>
                  </a:moveTo>
                  <a:lnTo>
                    <a:pt x="1090" y="1176"/>
                  </a:lnTo>
                  <a:lnTo>
                    <a:pt x="1088" y="1169"/>
                  </a:lnTo>
                  <a:lnTo>
                    <a:pt x="1087" y="1171"/>
                  </a:lnTo>
                  <a:lnTo>
                    <a:pt x="1080" y="1176"/>
                  </a:lnTo>
                  <a:lnTo>
                    <a:pt x="1077" y="1174"/>
                  </a:lnTo>
                  <a:lnTo>
                    <a:pt x="1076" y="1168"/>
                  </a:lnTo>
                  <a:lnTo>
                    <a:pt x="1069" y="1172"/>
                  </a:lnTo>
                  <a:lnTo>
                    <a:pt x="1066" y="1185"/>
                  </a:lnTo>
                  <a:lnTo>
                    <a:pt x="1056" y="1190"/>
                  </a:lnTo>
                  <a:lnTo>
                    <a:pt x="1059" y="1178"/>
                  </a:lnTo>
                  <a:lnTo>
                    <a:pt x="1054" y="1172"/>
                  </a:lnTo>
                  <a:lnTo>
                    <a:pt x="1050" y="1171"/>
                  </a:lnTo>
                  <a:lnTo>
                    <a:pt x="1045" y="1178"/>
                  </a:lnTo>
                  <a:lnTo>
                    <a:pt x="1040" y="1167"/>
                  </a:lnTo>
                  <a:lnTo>
                    <a:pt x="1039" y="1165"/>
                  </a:lnTo>
                  <a:lnTo>
                    <a:pt x="1028" y="1169"/>
                  </a:lnTo>
                  <a:lnTo>
                    <a:pt x="1019" y="1178"/>
                  </a:lnTo>
                  <a:lnTo>
                    <a:pt x="1007" y="1185"/>
                  </a:lnTo>
                  <a:lnTo>
                    <a:pt x="986" y="1195"/>
                  </a:lnTo>
                  <a:lnTo>
                    <a:pt x="976" y="1216"/>
                  </a:lnTo>
                  <a:lnTo>
                    <a:pt x="962" y="1228"/>
                  </a:lnTo>
                  <a:lnTo>
                    <a:pt x="962" y="1216"/>
                  </a:lnTo>
                  <a:lnTo>
                    <a:pt x="949" y="1199"/>
                  </a:lnTo>
                  <a:lnTo>
                    <a:pt x="935" y="1192"/>
                  </a:lnTo>
                  <a:lnTo>
                    <a:pt x="935" y="1174"/>
                  </a:lnTo>
                  <a:lnTo>
                    <a:pt x="928" y="1155"/>
                  </a:lnTo>
                  <a:lnTo>
                    <a:pt x="938" y="1154"/>
                  </a:lnTo>
                  <a:lnTo>
                    <a:pt x="949" y="1147"/>
                  </a:lnTo>
                  <a:lnTo>
                    <a:pt x="969" y="1143"/>
                  </a:lnTo>
                  <a:lnTo>
                    <a:pt x="969" y="1148"/>
                  </a:lnTo>
                  <a:lnTo>
                    <a:pt x="963" y="1167"/>
                  </a:lnTo>
                  <a:lnTo>
                    <a:pt x="964" y="1179"/>
                  </a:lnTo>
                  <a:lnTo>
                    <a:pt x="977" y="1164"/>
                  </a:lnTo>
                  <a:lnTo>
                    <a:pt x="980" y="1138"/>
                  </a:lnTo>
                  <a:lnTo>
                    <a:pt x="987" y="1119"/>
                  </a:lnTo>
                  <a:lnTo>
                    <a:pt x="998" y="1081"/>
                  </a:lnTo>
                  <a:lnTo>
                    <a:pt x="998" y="1074"/>
                  </a:lnTo>
                  <a:lnTo>
                    <a:pt x="1008" y="1077"/>
                  </a:lnTo>
                  <a:lnTo>
                    <a:pt x="1019" y="1070"/>
                  </a:lnTo>
                  <a:lnTo>
                    <a:pt x="1026" y="1055"/>
                  </a:lnTo>
                  <a:lnTo>
                    <a:pt x="1035" y="1041"/>
                  </a:lnTo>
                  <a:lnTo>
                    <a:pt x="1025" y="1043"/>
                  </a:lnTo>
                  <a:lnTo>
                    <a:pt x="1021" y="1039"/>
                  </a:lnTo>
                  <a:lnTo>
                    <a:pt x="1019" y="1017"/>
                  </a:lnTo>
                  <a:lnTo>
                    <a:pt x="1022" y="995"/>
                  </a:lnTo>
                  <a:lnTo>
                    <a:pt x="1028" y="1003"/>
                  </a:lnTo>
                  <a:lnTo>
                    <a:pt x="1035" y="1022"/>
                  </a:lnTo>
                  <a:lnTo>
                    <a:pt x="1046" y="1048"/>
                  </a:lnTo>
                  <a:lnTo>
                    <a:pt x="1035" y="1078"/>
                  </a:lnTo>
                  <a:lnTo>
                    <a:pt x="1028" y="1115"/>
                  </a:lnTo>
                  <a:lnTo>
                    <a:pt x="1042" y="1102"/>
                  </a:lnTo>
                  <a:lnTo>
                    <a:pt x="1050" y="1082"/>
                  </a:lnTo>
                  <a:lnTo>
                    <a:pt x="1060" y="1057"/>
                  </a:lnTo>
                  <a:lnTo>
                    <a:pt x="1052" y="1022"/>
                  </a:lnTo>
                  <a:lnTo>
                    <a:pt x="1032" y="988"/>
                  </a:lnTo>
                  <a:lnTo>
                    <a:pt x="1035" y="951"/>
                  </a:lnTo>
                  <a:lnTo>
                    <a:pt x="1042" y="912"/>
                  </a:lnTo>
                  <a:lnTo>
                    <a:pt x="1045" y="875"/>
                  </a:lnTo>
                  <a:lnTo>
                    <a:pt x="1060" y="845"/>
                  </a:lnTo>
                  <a:lnTo>
                    <a:pt x="1080" y="821"/>
                  </a:lnTo>
                  <a:lnTo>
                    <a:pt x="1101" y="787"/>
                  </a:lnTo>
                  <a:lnTo>
                    <a:pt x="1114" y="728"/>
                  </a:lnTo>
                  <a:lnTo>
                    <a:pt x="1133" y="681"/>
                  </a:lnTo>
                  <a:lnTo>
                    <a:pt x="1156" y="649"/>
                  </a:lnTo>
                  <a:lnTo>
                    <a:pt x="1175" y="625"/>
                  </a:lnTo>
                  <a:lnTo>
                    <a:pt x="1218" y="586"/>
                  </a:lnTo>
                  <a:lnTo>
                    <a:pt x="1254" y="538"/>
                  </a:lnTo>
                  <a:lnTo>
                    <a:pt x="1270" y="503"/>
                  </a:lnTo>
                  <a:lnTo>
                    <a:pt x="1291" y="479"/>
                  </a:lnTo>
                  <a:lnTo>
                    <a:pt x="1303" y="465"/>
                  </a:lnTo>
                  <a:lnTo>
                    <a:pt x="1313" y="438"/>
                  </a:lnTo>
                  <a:lnTo>
                    <a:pt x="1339" y="406"/>
                  </a:lnTo>
                  <a:lnTo>
                    <a:pt x="1353" y="381"/>
                  </a:lnTo>
                  <a:lnTo>
                    <a:pt x="1348" y="371"/>
                  </a:lnTo>
                  <a:lnTo>
                    <a:pt x="1348" y="345"/>
                  </a:lnTo>
                  <a:lnTo>
                    <a:pt x="1358" y="333"/>
                  </a:lnTo>
                  <a:lnTo>
                    <a:pt x="1357" y="316"/>
                  </a:lnTo>
                  <a:lnTo>
                    <a:pt x="1353" y="298"/>
                  </a:lnTo>
                  <a:lnTo>
                    <a:pt x="1350" y="275"/>
                  </a:lnTo>
                  <a:lnTo>
                    <a:pt x="1350" y="260"/>
                  </a:lnTo>
                  <a:lnTo>
                    <a:pt x="1360" y="260"/>
                  </a:lnTo>
                  <a:lnTo>
                    <a:pt x="1362" y="244"/>
                  </a:lnTo>
                  <a:lnTo>
                    <a:pt x="1358" y="240"/>
                  </a:lnTo>
                  <a:lnTo>
                    <a:pt x="1355" y="250"/>
                  </a:lnTo>
                  <a:lnTo>
                    <a:pt x="1343" y="248"/>
                  </a:lnTo>
                  <a:lnTo>
                    <a:pt x="1347" y="237"/>
                  </a:lnTo>
                  <a:lnTo>
                    <a:pt x="1354" y="230"/>
                  </a:lnTo>
                  <a:lnTo>
                    <a:pt x="1347" y="229"/>
                  </a:lnTo>
                  <a:lnTo>
                    <a:pt x="1344" y="232"/>
                  </a:lnTo>
                  <a:lnTo>
                    <a:pt x="1340" y="232"/>
                  </a:lnTo>
                  <a:lnTo>
                    <a:pt x="1341" y="222"/>
                  </a:lnTo>
                  <a:lnTo>
                    <a:pt x="1344" y="219"/>
                  </a:lnTo>
                  <a:lnTo>
                    <a:pt x="1344" y="215"/>
                  </a:lnTo>
                  <a:lnTo>
                    <a:pt x="1341" y="209"/>
                  </a:lnTo>
                  <a:lnTo>
                    <a:pt x="1346" y="210"/>
                  </a:lnTo>
                  <a:lnTo>
                    <a:pt x="1353" y="209"/>
                  </a:lnTo>
                  <a:lnTo>
                    <a:pt x="1357" y="210"/>
                  </a:lnTo>
                  <a:lnTo>
                    <a:pt x="1362" y="215"/>
                  </a:lnTo>
                  <a:lnTo>
                    <a:pt x="1368" y="212"/>
                  </a:lnTo>
                  <a:lnTo>
                    <a:pt x="1365" y="222"/>
                  </a:lnTo>
                  <a:lnTo>
                    <a:pt x="1362" y="236"/>
                  </a:lnTo>
                  <a:lnTo>
                    <a:pt x="1367" y="241"/>
                  </a:lnTo>
                  <a:lnTo>
                    <a:pt x="1369" y="229"/>
                  </a:lnTo>
                  <a:lnTo>
                    <a:pt x="1378" y="217"/>
                  </a:lnTo>
                  <a:lnTo>
                    <a:pt x="1378" y="199"/>
                  </a:lnTo>
                  <a:lnTo>
                    <a:pt x="1368" y="198"/>
                  </a:lnTo>
                  <a:lnTo>
                    <a:pt x="1351" y="196"/>
                  </a:lnTo>
                  <a:lnTo>
                    <a:pt x="1341" y="196"/>
                  </a:lnTo>
                  <a:lnTo>
                    <a:pt x="1341" y="179"/>
                  </a:lnTo>
                  <a:lnTo>
                    <a:pt x="1334" y="167"/>
                  </a:lnTo>
                  <a:lnTo>
                    <a:pt x="1330" y="154"/>
                  </a:lnTo>
                  <a:lnTo>
                    <a:pt x="1327" y="156"/>
                  </a:lnTo>
                  <a:lnTo>
                    <a:pt x="1323" y="149"/>
                  </a:lnTo>
                  <a:lnTo>
                    <a:pt x="1322" y="143"/>
                  </a:lnTo>
                  <a:lnTo>
                    <a:pt x="1316" y="132"/>
                  </a:lnTo>
                  <a:lnTo>
                    <a:pt x="1308" y="123"/>
                  </a:lnTo>
                  <a:lnTo>
                    <a:pt x="1299" y="120"/>
                  </a:lnTo>
                  <a:lnTo>
                    <a:pt x="1288" y="113"/>
                  </a:lnTo>
                  <a:lnTo>
                    <a:pt x="1281" y="99"/>
                  </a:lnTo>
                  <a:lnTo>
                    <a:pt x="1277" y="81"/>
                  </a:lnTo>
                  <a:lnTo>
                    <a:pt x="1267" y="63"/>
                  </a:lnTo>
                  <a:lnTo>
                    <a:pt x="1242" y="53"/>
                  </a:lnTo>
                  <a:lnTo>
                    <a:pt x="1197" y="23"/>
                  </a:lnTo>
                  <a:lnTo>
                    <a:pt x="1160" y="8"/>
                  </a:lnTo>
                  <a:lnTo>
                    <a:pt x="1111" y="0"/>
                  </a:lnTo>
                  <a:lnTo>
                    <a:pt x="1088" y="8"/>
                  </a:lnTo>
                  <a:lnTo>
                    <a:pt x="1073" y="23"/>
                  </a:lnTo>
                  <a:lnTo>
                    <a:pt x="1045" y="44"/>
                  </a:lnTo>
                  <a:lnTo>
                    <a:pt x="1022" y="59"/>
                  </a:lnTo>
                  <a:lnTo>
                    <a:pt x="993" y="64"/>
                  </a:lnTo>
                  <a:lnTo>
                    <a:pt x="969" y="60"/>
                  </a:lnTo>
                  <a:lnTo>
                    <a:pt x="962" y="66"/>
                  </a:lnTo>
                  <a:lnTo>
                    <a:pt x="949" y="77"/>
                  </a:lnTo>
                  <a:lnTo>
                    <a:pt x="945" y="89"/>
                  </a:lnTo>
                  <a:lnTo>
                    <a:pt x="950" y="97"/>
                  </a:lnTo>
                  <a:lnTo>
                    <a:pt x="963" y="98"/>
                  </a:lnTo>
                  <a:lnTo>
                    <a:pt x="960" y="88"/>
                  </a:lnTo>
                  <a:lnTo>
                    <a:pt x="972" y="75"/>
                  </a:lnTo>
                  <a:lnTo>
                    <a:pt x="976" y="77"/>
                  </a:lnTo>
                  <a:lnTo>
                    <a:pt x="991" y="81"/>
                  </a:lnTo>
                  <a:lnTo>
                    <a:pt x="1021" y="84"/>
                  </a:lnTo>
                  <a:lnTo>
                    <a:pt x="1043" y="81"/>
                  </a:lnTo>
                  <a:lnTo>
                    <a:pt x="1060" y="73"/>
                  </a:lnTo>
                  <a:lnTo>
                    <a:pt x="1066" y="63"/>
                  </a:lnTo>
                  <a:lnTo>
                    <a:pt x="1069" y="49"/>
                  </a:lnTo>
                  <a:lnTo>
                    <a:pt x="1077" y="52"/>
                  </a:lnTo>
                  <a:lnTo>
                    <a:pt x="1088" y="52"/>
                  </a:lnTo>
                  <a:lnTo>
                    <a:pt x="1102" y="46"/>
                  </a:lnTo>
                  <a:lnTo>
                    <a:pt x="1109" y="42"/>
                  </a:lnTo>
                  <a:lnTo>
                    <a:pt x="1122" y="49"/>
                  </a:lnTo>
                  <a:lnTo>
                    <a:pt x="1123" y="64"/>
                  </a:lnTo>
                  <a:lnTo>
                    <a:pt x="1118" y="70"/>
                  </a:lnTo>
                  <a:lnTo>
                    <a:pt x="1115" y="81"/>
                  </a:lnTo>
                  <a:lnTo>
                    <a:pt x="1111" y="101"/>
                  </a:lnTo>
                  <a:lnTo>
                    <a:pt x="1112" y="113"/>
                  </a:lnTo>
                  <a:lnTo>
                    <a:pt x="1090" y="122"/>
                  </a:lnTo>
                  <a:lnTo>
                    <a:pt x="1071" y="118"/>
                  </a:lnTo>
                  <a:lnTo>
                    <a:pt x="1066" y="123"/>
                  </a:lnTo>
                  <a:lnTo>
                    <a:pt x="1053" y="126"/>
                  </a:lnTo>
                  <a:lnTo>
                    <a:pt x="1047" y="126"/>
                  </a:lnTo>
                  <a:lnTo>
                    <a:pt x="1033" y="133"/>
                  </a:lnTo>
                  <a:lnTo>
                    <a:pt x="1025" y="140"/>
                  </a:lnTo>
                  <a:lnTo>
                    <a:pt x="1011" y="132"/>
                  </a:lnTo>
                  <a:lnTo>
                    <a:pt x="1004" y="129"/>
                  </a:lnTo>
                  <a:lnTo>
                    <a:pt x="988" y="136"/>
                  </a:lnTo>
                  <a:lnTo>
                    <a:pt x="972" y="139"/>
                  </a:lnTo>
                  <a:lnTo>
                    <a:pt x="963" y="136"/>
                  </a:lnTo>
                  <a:lnTo>
                    <a:pt x="956" y="144"/>
                  </a:lnTo>
                  <a:lnTo>
                    <a:pt x="945" y="144"/>
                  </a:lnTo>
                  <a:lnTo>
                    <a:pt x="966" y="331"/>
                  </a:lnTo>
                  <a:lnTo>
                    <a:pt x="950" y="379"/>
                  </a:lnTo>
                  <a:lnTo>
                    <a:pt x="946" y="390"/>
                  </a:lnTo>
                  <a:lnTo>
                    <a:pt x="932" y="438"/>
                  </a:lnTo>
                  <a:lnTo>
                    <a:pt x="927" y="455"/>
                  </a:lnTo>
                  <a:lnTo>
                    <a:pt x="886" y="572"/>
                  </a:lnTo>
                  <a:lnTo>
                    <a:pt x="862" y="589"/>
                  </a:lnTo>
                  <a:lnTo>
                    <a:pt x="779" y="652"/>
                  </a:lnTo>
                  <a:lnTo>
                    <a:pt x="742" y="679"/>
                  </a:lnTo>
                  <a:lnTo>
                    <a:pt x="724" y="693"/>
                  </a:lnTo>
                  <a:lnTo>
                    <a:pt x="686" y="721"/>
                  </a:lnTo>
                  <a:lnTo>
                    <a:pt x="620" y="774"/>
                  </a:lnTo>
                  <a:lnTo>
                    <a:pt x="600" y="788"/>
                  </a:lnTo>
                  <a:lnTo>
                    <a:pt x="458" y="897"/>
                  </a:lnTo>
                  <a:lnTo>
                    <a:pt x="446" y="908"/>
                  </a:lnTo>
                  <a:lnTo>
                    <a:pt x="441" y="911"/>
                  </a:lnTo>
                  <a:lnTo>
                    <a:pt x="228" y="1072"/>
                  </a:lnTo>
                  <a:lnTo>
                    <a:pt x="226" y="1074"/>
                  </a:lnTo>
                  <a:lnTo>
                    <a:pt x="177" y="1103"/>
                  </a:lnTo>
                  <a:lnTo>
                    <a:pt x="152" y="1122"/>
                  </a:lnTo>
                  <a:lnTo>
                    <a:pt x="0" y="1234"/>
                  </a:lnTo>
                  <a:lnTo>
                    <a:pt x="18" y="1268"/>
                  </a:lnTo>
                  <a:lnTo>
                    <a:pt x="36" y="1293"/>
                  </a:lnTo>
                  <a:lnTo>
                    <a:pt x="50" y="1313"/>
                  </a:lnTo>
                  <a:lnTo>
                    <a:pt x="67" y="1341"/>
                  </a:lnTo>
                  <a:lnTo>
                    <a:pt x="81" y="1365"/>
                  </a:lnTo>
                  <a:lnTo>
                    <a:pt x="95" y="1394"/>
                  </a:lnTo>
                  <a:lnTo>
                    <a:pt x="108" y="1424"/>
                  </a:lnTo>
                  <a:lnTo>
                    <a:pt x="119" y="1452"/>
                  </a:lnTo>
                  <a:lnTo>
                    <a:pt x="128" y="1476"/>
                  </a:lnTo>
                  <a:lnTo>
                    <a:pt x="136" y="1498"/>
                  </a:lnTo>
                  <a:lnTo>
                    <a:pt x="143" y="1528"/>
                  </a:lnTo>
                  <a:lnTo>
                    <a:pt x="150" y="1563"/>
                  </a:lnTo>
                  <a:lnTo>
                    <a:pt x="156" y="1602"/>
                  </a:lnTo>
                  <a:lnTo>
                    <a:pt x="166" y="1688"/>
                  </a:lnTo>
                  <a:lnTo>
                    <a:pt x="178" y="1841"/>
                  </a:lnTo>
                  <a:lnTo>
                    <a:pt x="201" y="2080"/>
                  </a:lnTo>
                  <a:lnTo>
                    <a:pt x="211" y="2213"/>
                  </a:lnTo>
                  <a:lnTo>
                    <a:pt x="230" y="2239"/>
                  </a:lnTo>
                  <a:lnTo>
                    <a:pt x="263" y="2225"/>
                  </a:lnTo>
                  <a:lnTo>
                    <a:pt x="247" y="2232"/>
                  </a:lnTo>
                  <a:lnTo>
                    <a:pt x="267" y="2217"/>
                  </a:lnTo>
                  <a:lnTo>
                    <a:pt x="332" y="2230"/>
                  </a:lnTo>
                  <a:lnTo>
                    <a:pt x="370" y="2259"/>
                  </a:lnTo>
                  <a:lnTo>
                    <a:pt x="399" y="2266"/>
                  </a:lnTo>
                  <a:lnTo>
                    <a:pt x="424" y="2230"/>
                  </a:lnTo>
                  <a:lnTo>
                    <a:pt x="440" y="2165"/>
                  </a:lnTo>
                  <a:lnTo>
                    <a:pt x="477" y="2099"/>
                  </a:lnTo>
                  <a:lnTo>
                    <a:pt x="519" y="2030"/>
                  </a:lnTo>
                  <a:lnTo>
                    <a:pt x="559" y="1924"/>
                  </a:lnTo>
                  <a:lnTo>
                    <a:pt x="634" y="1899"/>
                  </a:lnTo>
                  <a:lnTo>
                    <a:pt x="671" y="1870"/>
                  </a:lnTo>
                  <a:lnTo>
                    <a:pt x="699" y="1854"/>
                  </a:lnTo>
                  <a:lnTo>
                    <a:pt x="704" y="1839"/>
                  </a:lnTo>
                  <a:lnTo>
                    <a:pt x="727" y="1784"/>
                  </a:lnTo>
                  <a:lnTo>
                    <a:pt x="737" y="1757"/>
                  </a:lnTo>
                  <a:lnTo>
                    <a:pt x="741" y="1736"/>
                  </a:lnTo>
                  <a:lnTo>
                    <a:pt x="756" y="1721"/>
                  </a:lnTo>
                  <a:lnTo>
                    <a:pt x="749" y="1708"/>
                  </a:lnTo>
                  <a:lnTo>
                    <a:pt x="744" y="1713"/>
                  </a:lnTo>
                  <a:lnTo>
                    <a:pt x="738" y="1721"/>
                  </a:lnTo>
                  <a:lnTo>
                    <a:pt x="734" y="1736"/>
                  </a:lnTo>
                  <a:lnTo>
                    <a:pt x="727" y="1757"/>
                  </a:lnTo>
                  <a:lnTo>
                    <a:pt x="725" y="1726"/>
                  </a:lnTo>
                  <a:lnTo>
                    <a:pt x="735" y="1713"/>
                  </a:lnTo>
                  <a:lnTo>
                    <a:pt x="741" y="1697"/>
                  </a:lnTo>
                  <a:lnTo>
                    <a:pt x="732" y="1697"/>
                  </a:lnTo>
                  <a:lnTo>
                    <a:pt x="718" y="1701"/>
                  </a:lnTo>
                  <a:lnTo>
                    <a:pt x="713" y="1713"/>
                  </a:lnTo>
                  <a:lnTo>
                    <a:pt x="703" y="1722"/>
                  </a:lnTo>
                  <a:lnTo>
                    <a:pt x="687" y="1726"/>
                  </a:lnTo>
                  <a:lnTo>
                    <a:pt x="682" y="1744"/>
                  </a:lnTo>
                  <a:lnTo>
                    <a:pt x="671" y="1751"/>
                  </a:lnTo>
                  <a:lnTo>
                    <a:pt x="673" y="1737"/>
                  </a:lnTo>
                  <a:lnTo>
                    <a:pt x="675" y="1723"/>
                  </a:lnTo>
                  <a:lnTo>
                    <a:pt x="676" y="1709"/>
                  </a:lnTo>
                  <a:lnTo>
                    <a:pt x="687" y="1692"/>
                  </a:lnTo>
                  <a:lnTo>
                    <a:pt x="692" y="1676"/>
                  </a:lnTo>
                  <a:lnTo>
                    <a:pt x="696" y="1653"/>
                  </a:lnTo>
                  <a:lnTo>
                    <a:pt x="706" y="1638"/>
                  </a:lnTo>
                  <a:lnTo>
                    <a:pt x="727" y="1619"/>
                  </a:lnTo>
                  <a:lnTo>
                    <a:pt x="732" y="1600"/>
                  </a:lnTo>
                  <a:lnTo>
                    <a:pt x="738" y="1573"/>
                  </a:lnTo>
                  <a:lnTo>
                    <a:pt x="741" y="1586"/>
                  </a:lnTo>
                  <a:lnTo>
                    <a:pt x="737" y="1605"/>
                  </a:lnTo>
                  <a:lnTo>
                    <a:pt x="734" y="1621"/>
                  </a:lnTo>
                  <a:lnTo>
                    <a:pt x="721" y="1639"/>
                  </a:lnTo>
                  <a:lnTo>
                    <a:pt x="706" y="1656"/>
                  </a:lnTo>
                  <a:lnTo>
                    <a:pt x="703" y="1680"/>
                  </a:lnTo>
                  <a:lnTo>
                    <a:pt x="694" y="1705"/>
                  </a:lnTo>
                  <a:lnTo>
                    <a:pt x="690" y="1722"/>
                  </a:lnTo>
                  <a:lnTo>
                    <a:pt x="700" y="1712"/>
                  </a:lnTo>
                  <a:lnTo>
                    <a:pt x="706" y="1701"/>
                  </a:lnTo>
                  <a:lnTo>
                    <a:pt x="718" y="1692"/>
                  </a:lnTo>
                  <a:lnTo>
                    <a:pt x="734" y="1691"/>
                  </a:lnTo>
                  <a:lnTo>
                    <a:pt x="741" y="1692"/>
                  </a:lnTo>
                  <a:lnTo>
                    <a:pt x="749" y="1680"/>
                  </a:lnTo>
                  <a:lnTo>
                    <a:pt x="755" y="1659"/>
                  </a:lnTo>
                  <a:lnTo>
                    <a:pt x="759" y="1654"/>
                  </a:lnTo>
                  <a:lnTo>
                    <a:pt x="759" y="1674"/>
                  </a:lnTo>
                  <a:lnTo>
                    <a:pt x="763" y="1691"/>
                  </a:lnTo>
                  <a:lnTo>
                    <a:pt x="772" y="1685"/>
                  </a:lnTo>
                  <a:lnTo>
                    <a:pt x="773" y="1673"/>
                  </a:lnTo>
                  <a:lnTo>
                    <a:pt x="775" y="1657"/>
                  </a:lnTo>
                  <a:lnTo>
                    <a:pt x="775" y="1636"/>
                  </a:lnTo>
                  <a:lnTo>
                    <a:pt x="782" y="1636"/>
                  </a:lnTo>
                  <a:lnTo>
                    <a:pt x="794" y="1628"/>
                  </a:lnTo>
                  <a:lnTo>
                    <a:pt x="796" y="1607"/>
                  </a:lnTo>
                  <a:lnTo>
                    <a:pt x="806" y="1601"/>
                  </a:lnTo>
                  <a:lnTo>
                    <a:pt x="807" y="1587"/>
                  </a:lnTo>
                  <a:lnTo>
                    <a:pt x="813" y="1587"/>
                  </a:lnTo>
                  <a:lnTo>
                    <a:pt x="814" y="1604"/>
                  </a:lnTo>
                  <a:lnTo>
                    <a:pt x="821" y="1611"/>
                  </a:lnTo>
                  <a:lnTo>
                    <a:pt x="827" y="1609"/>
                  </a:lnTo>
                  <a:lnTo>
                    <a:pt x="825" y="1621"/>
                  </a:lnTo>
                  <a:lnTo>
                    <a:pt x="820" y="1639"/>
                  </a:lnTo>
                  <a:lnTo>
                    <a:pt x="832" y="1646"/>
                  </a:lnTo>
                  <a:lnTo>
                    <a:pt x="841" y="1666"/>
                  </a:lnTo>
                  <a:lnTo>
                    <a:pt x="835" y="1680"/>
                  </a:lnTo>
                  <a:lnTo>
                    <a:pt x="837" y="1690"/>
                  </a:lnTo>
                  <a:lnTo>
                    <a:pt x="829" y="1694"/>
                  </a:lnTo>
                  <a:lnTo>
                    <a:pt x="825" y="1706"/>
                  </a:lnTo>
                  <a:lnTo>
                    <a:pt x="815" y="1712"/>
                  </a:lnTo>
                  <a:lnTo>
                    <a:pt x="817" y="1725"/>
                  </a:lnTo>
                  <a:lnTo>
                    <a:pt x="821" y="1737"/>
                  </a:lnTo>
                  <a:lnTo>
                    <a:pt x="815" y="1754"/>
                  </a:lnTo>
                  <a:lnTo>
                    <a:pt x="807" y="1771"/>
                  </a:lnTo>
                  <a:lnTo>
                    <a:pt x="797" y="1787"/>
                  </a:lnTo>
                  <a:lnTo>
                    <a:pt x="793" y="1795"/>
                  </a:lnTo>
                  <a:lnTo>
                    <a:pt x="793" y="1805"/>
                  </a:lnTo>
                  <a:lnTo>
                    <a:pt x="793" y="1819"/>
                  </a:lnTo>
                  <a:lnTo>
                    <a:pt x="787" y="1826"/>
                  </a:lnTo>
                  <a:lnTo>
                    <a:pt x="775" y="1856"/>
                  </a:lnTo>
                  <a:lnTo>
                    <a:pt x="787" y="1857"/>
                  </a:lnTo>
                  <a:lnTo>
                    <a:pt x="792" y="1857"/>
                  </a:lnTo>
                  <a:lnTo>
                    <a:pt x="804" y="1854"/>
                  </a:lnTo>
                  <a:lnTo>
                    <a:pt x="813" y="1860"/>
                  </a:lnTo>
                  <a:lnTo>
                    <a:pt x="832" y="1865"/>
                  </a:lnTo>
                  <a:lnTo>
                    <a:pt x="851" y="1868"/>
                  </a:lnTo>
                  <a:lnTo>
                    <a:pt x="859" y="1867"/>
                  </a:lnTo>
                  <a:lnTo>
                    <a:pt x="876" y="1871"/>
                  </a:lnTo>
                  <a:lnTo>
                    <a:pt x="879" y="1886"/>
                  </a:lnTo>
                  <a:lnTo>
                    <a:pt x="872" y="1892"/>
                  </a:lnTo>
                  <a:lnTo>
                    <a:pt x="873" y="1903"/>
                  </a:lnTo>
                  <a:lnTo>
                    <a:pt x="873" y="1912"/>
                  </a:lnTo>
                  <a:lnTo>
                    <a:pt x="879" y="1920"/>
                  </a:lnTo>
                  <a:lnTo>
                    <a:pt x="886" y="1913"/>
                  </a:lnTo>
                  <a:lnTo>
                    <a:pt x="890" y="1913"/>
                  </a:lnTo>
                  <a:lnTo>
                    <a:pt x="898" y="1923"/>
                  </a:lnTo>
                  <a:lnTo>
                    <a:pt x="908" y="1931"/>
                  </a:lnTo>
                  <a:lnTo>
                    <a:pt x="911" y="1943"/>
                  </a:lnTo>
                  <a:lnTo>
                    <a:pt x="907" y="1948"/>
                  </a:lnTo>
                  <a:lnTo>
                    <a:pt x="907" y="1957"/>
                  </a:lnTo>
                  <a:lnTo>
                    <a:pt x="904" y="1967"/>
                  </a:lnTo>
                  <a:lnTo>
                    <a:pt x="901" y="1972"/>
                  </a:lnTo>
                  <a:lnTo>
                    <a:pt x="908" y="1979"/>
                  </a:lnTo>
                  <a:lnTo>
                    <a:pt x="914" y="1967"/>
                  </a:lnTo>
                  <a:lnTo>
                    <a:pt x="919" y="1951"/>
                  </a:lnTo>
                  <a:lnTo>
                    <a:pt x="922" y="1955"/>
                  </a:lnTo>
                  <a:lnTo>
                    <a:pt x="922" y="1968"/>
                  </a:lnTo>
                  <a:lnTo>
                    <a:pt x="918" y="1982"/>
                  </a:lnTo>
                  <a:lnTo>
                    <a:pt x="924" y="1992"/>
                  </a:lnTo>
                  <a:lnTo>
                    <a:pt x="919" y="2009"/>
                  </a:lnTo>
                  <a:lnTo>
                    <a:pt x="914" y="2009"/>
                  </a:lnTo>
                  <a:lnTo>
                    <a:pt x="914" y="2026"/>
                  </a:lnTo>
                  <a:lnTo>
                    <a:pt x="924" y="2028"/>
                  </a:lnTo>
                  <a:lnTo>
                    <a:pt x="932" y="2019"/>
                  </a:lnTo>
                  <a:lnTo>
                    <a:pt x="934" y="2012"/>
                  </a:lnTo>
                  <a:lnTo>
                    <a:pt x="941" y="2020"/>
                  </a:lnTo>
                  <a:lnTo>
                    <a:pt x="932" y="2033"/>
                  </a:lnTo>
                  <a:lnTo>
                    <a:pt x="934" y="2051"/>
                  </a:lnTo>
                  <a:lnTo>
                    <a:pt x="939" y="2051"/>
                  </a:lnTo>
                  <a:lnTo>
                    <a:pt x="935" y="2037"/>
                  </a:lnTo>
                  <a:lnTo>
                    <a:pt x="941" y="2035"/>
                  </a:lnTo>
                  <a:lnTo>
                    <a:pt x="948" y="2041"/>
                  </a:lnTo>
                  <a:lnTo>
                    <a:pt x="959" y="2034"/>
                  </a:lnTo>
                  <a:lnTo>
                    <a:pt x="953" y="2003"/>
                  </a:lnTo>
                  <a:lnTo>
                    <a:pt x="963" y="1938"/>
                  </a:lnTo>
                  <a:lnTo>
                    <a:pt x="977" y="1915"/>
                  </a:lnTo>
                  <a:lnTo>
                    <a:pt x="984" y="1884"/>
                  </a:lnTo>
                  <a:lnTo>
                    <a:pt x="983" y="1853"/>
                  </a:lnTo>
                  <a:lnTo>
                    <a:pt x="984" y="1805"/>
                  </a:lnTo>
                  <a:lnTo>
                    <a:pt x="979" y="1787"/>
                  </a:lnTo>
                  <a:lnTo>
                    <a:pt x="991" y="1761"/>
                  </a:lnTo>
                  <a:lnTo>
                    <a:pt x="1000" y="1740"/>
                  </a:lnTo>
                  <a:lnTo>
                    <a:pt x="1011" y="1708"/>
                  </a:lnTo>
                  <a:lnTo>
                    <a:pt x="1014" y="1683"/>
                  </a:lnTo>
                  <a:lnTo>
                    <a:pt x="1017" y="1645"/>
                  </a:lnTo>
                  <a:lnTo>
                    <a:pt x="1017" y="1607"/>
                  </a:lnTo>
                  <a:lnTo>
                    <a:pt x="1024" y="1579"/>
                  </a:lnTo>
                  <a:lnTo>
                    <a:pt x="1031" y="1557"/>
                  </a:lnTo>
                  <a:lnTo>
                    <a:pt x="1025" y="1546"/>
                  </a:lnTo>
                  <a:lnTo>
                    <a:pt x="1024" y="1542"/>
                  </a:lnTo>
                  <a:lnTo>
                    <a:pt x="1017" y="1535"/>
                  </a:lnTo>
                  <a:lnTo>
                    <a:pt x="1021" y="1514"/>
                  </a:lnTo>
                  <a:lnTo>
                    <a:pt x="1025" y="1519"/>
                  </a:lnTo>
                  <a:lnTo>
                    <a:pt x="1031" y="1511"/>
                  </a:lnTo>
                  <a:lnTo>
                    <a:pt x="1035" y="1505"/>
                  </a:lnTo>
                  <a:lnTo>
                    <a:pt x="1038" y="1500"/>
                  </a:lnTo>
                  <a:lnTo>
                    <a:pt x="1036" y="1465"/>
                  </a:lnTo>
                  <a:lnTo>
                    <a:pt x="1042" y="1445"/>
                  </a:lnTo>
                  <a:lnTo>
                    <a:pt x="1050" y="1425"/>
                  </a:lnTo>
                  <a:lnTo>
                    <a:pt x="1062" y="1407"/>
                  </a:lnTo>
                  <a:lnTo>
                    <a:pt x="1078" y="1392"/>
                  </a:lnTo>
                  <a:lnTo>
                    <a:pt x="1097" y="1370"/>
                  </a:lnTo>
                  <a:lnTo>
                    <a:pt x="1095" y="1352"/>
                  </a:lnTo>
                  <a:lnTo>
                    <a:pt x="1094" y="1361"/>
                  </a:lnTo>
                  <a:lnTo>
                    <a:pt x="1090" y="1354"/>
                  </a:lnTo>
                  <a:lnTo>
                    <a:pt x="1081" y="1349"/>
                  </a:lnTo>
                  <a:lnTo>
                    <a:pt x="1074" y="1351"/>
                  </a:lnTo>
                  <a:lnTo>
                    <a:pt x="1064" y="1352"/>
                  </a:lnTo>
                  <a:lnTo>
                    <a:pt x="1067" y="1355"/>
                  </a:lnTo>
                  <a:lnTo>
                    <a:pt x="1067" y="1365"/>
                  </a:lnTo>
                  <a:lnTo>
                    <a:pt x="1063" y="1382"/>
                  </a:lnTo>
                  <a:lnTo>
                    <a:pt x="1050" y="1399"/>
                  </a:lnTo>
                  <a:lnTo>
                    <a:pt x="1052" y="1383"/>
                  </a:lnTo>
                  <a:lnTo>
                    <a:pt x="1056" y="1361"/>
                  </a:lnTo>
                  <a:lnTo>
                    <a:pt x="1047" y="1344"/>
                  </a:lnTo>
                  <a:lnTo>
                    <a:pt x="1043" y="1348"/>
                  </a:lnTo>
                  <a:lnTo>
                    <a:pt x="1035" y="1355"/>
                  </a:lnTo>
                  <a:lnTo>
                    <a:pt x="1029" y="1352"/>
                  </a:lnTo>
                  <a:lnTo>
                    <a:pt x="1015" y="1352"/>
                  </a:lnTo>
                  <a:lnTo>
                    <a:pt x="1011" y="1354"/>
                  </a:lnTo>
                  <a:lnTo>
                    <a:pt x="1001" y="1369"/>
                  </a:lnTo>
                  <a:lnTo>
                    <a:pt x="994" y="1377"/>
                  </a:lnTo>
                  <a:lnTo>
                    <a:pt x="979" y="1394"/>
                  </a:lnTo>
                  <a:lnTo>
                    <a:pt x="983" y="1404"/>
                  </a:lnTo>
                  <a:lnTo>
                    <a:pt x="997" y="1387"/>
                  </a:lnTo>
                  <a:lnTo>
                    <a:pt x="1002" y="1376"/>
                  </a:lnTo>
                  <a:lnTo>
                    <a:pt x="1011" y="1362"/>
                  </a:lnTo>
                  <a:lnTo>
                    <a:pt x="1024" y="1356"/>
                  </a:lnTo>
                  <a:lnTo>
                    <a:pt x="1029" y="1359"/>
                  </a:lnTo>
                  <a:lnTo>
                    <a:pt x="1021" y="1363"/>
                  </a:lnTo>
                  <a:lnTo>
                    <a:pt x="1014" y="1372"/>
                  </a:lnTo>
                  <a:lnTo>
                    <a:pt x="1015" y="1386"/>
                  </a:lnTo>
                  <a:lnTo>
                    <a:pt x="1011" y="1383"/>
                  </a:lnTo>
                  <a:lnTo>
                    <a:pt x="1005" y="1394"/>
                  </a:lnTo>
                  <a:lnTo>
                    <a:pt x="1001" y="1407"/>
                  </a:lnTo>
                  <a:lnTo>
                    <a:pt x="997" y="1414"/>
                  </a:lnTo>
                  <a:lnTo>
                    <a:pt x="990" y="1415"/>
                  </a:lnTo>
                  <a:lnTo>
                    <a:pt x="973" y="1410"/>
                  </a:lnTo>
                  <a:lnTo>
                    <a:pt x="969" y="1403"/>
                  </a:lnTo>
                  <a:lnTo>
                    <a:pt x="959" y="1411"/>
                  </a:lnTo>
                  <a:lnTo>
                    <a:pt x="959" y="1386"/>
                  </a:lnTo>
                  <a:lnTo>
                    <a:pt x="962" y="1390"/>
                  </a:lnTo>
                  <a:lnTo>
                    <a:pt x="969" y="1387"/>
                  </a:lnTo>
                  <a:lnTo>
                    <a:pt x="970" y="1370"/>
                  </a:lnTo>
                  <a:lnTo>
                    <a:pt x="972" y="1362"/>
                  </a:lnTo>
                  <a:lnTo>
                    <a:pt x="962" y="1355"/>
                  </a:lnTo>
                  <a:lnTo>
                    <a:pt x="960" y="1348"/>
                  </a:lnTo>
                  <a:lnTo>
                    <a:pt x="964" y="1355"/>
                  </a:lnTo>
                  <a:lnTo>
                    <a:pt x="970" y="1352"/>
                  </a:lnTo>
                  <a:lnTo>
                    <a:pt x="976" y="1339"/>
                  </a:lnTo>
                  <a:lnTo>
                    <a:pt x="974" y="1331"/>
                  </a:lnTo>
                  <a:lnTo>
                    <a:pt x="972" y="1335"/>
                  </a:lnTo>
                  <a:lnTo>
                    <a:pt x="964" y="1341"/>
                  </a:lnTo>
                  <a:lnTo>
                    <a:pt x="974" y="1320"/>
                  </a:lnTo>
                  <a:lnTo>
                    <a:pt x="977" y="1313"/>
                  </a:lnTo>
                  <a:lnTo>
                    <a:pt x="991" y="1311"/>
                  </a:lnTo>
                  <a:lnTo>
                    <a:pt x="1002" y="1307"/>
                  </a:lnTo>
                  <a:lnTo>
                    <a:pt x="1012" y="1289"/>
                  </a:lnTo>
                  <a:lnTo>
                    <a:pt x="1025" y="1269"/>
                  </a:lnTo>
                  <a:lnTo>
                    <a:pt x="1032" y="1265"/>
                  </a:lnTo>
                  <a:lnTo>
                    <a:pt x="1029" y="1276"/>
                  </a:lnTo>
                  <a:lnTo>
                    <a:pt x="1038" y="1280"/>
                  </a:lnTo>
                  <a:lnTo>
                    <a:pt x="1029" y="1293"/>
                  </a:lnTo>
                  <a:lnTo>
                    <a:pt x="1014" y="1297"/>
                  </a:lnTo>
                  <a:lnTo>
                    <a:pt x="1025" y="1303"/>
                  </a:lnTo>
                  <a:lnTo>
                    <a:pt x="1039" y="1296"/>
                  </a:lnTo>
                  <a:lnTo>
                    <a:pt x="1043" y="1290"/>
                  </a:lnTo>
                  <a:lnTo>
                    <a:pt x="1062" y="1283"/>
                  </a:lnTo>
                  <a:lnTo>
                    <a:pt x="1091" y="1251"/>
                  </a:lnTo>
                  <a:lnTo>
                    <a:pt x="1107" y="1207"/>
                  </a:lnTo>
                  <a:lnTo>
                    <a:pt x="1109" y="1181"/>
                  </a:lnTo>
                  <a:lnTo>
                    <a:pt x="1107" y="1158"/>
                  </a:lnTo>
                  <a:lnTo>
                    <a:pt x="1097" y="1145"/>
                  </a:lnTo>
                  <a:lnTo>
                    <a:pt x="1084" y="1124"/>
                  </a:lnTo>
                  <a:lnTo>
                    <a:pt x="1083" y="1130"/>
                  </a:lnTo>
                  <a:lnTo>
                    <a:pt x="1084" y="1143"/>
                  </a:lnTo>
                  <a:lnTo>
                    <a:pt x="1092" y="1154"/>
                  </a:lnTo>
                  <a:lnTo>
                    <a:pt x="1102" y="1158"/>
                  </a:lnTo>
                  <a:lnTo>
                    <a:pt x="1095" y="1172"/>
                  </a:lnTo>
                  <a:lnTo>
                    <a:pt x="1097" y="1179"/>
                  </a:lnTo>
                  <a:lnTo>
                    <a:pt x="1095" y="1179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9" name="Freeform 79">
              <a:hlinkClick r:id="" action="ppaction://noaction"/>
              <a:extLst>
                <a:ext uri="{FF2B5EF4-FFF2-40B4-BE49-F238E27FC236}">
                  <a16:creationId xmlns:a16="http://schemas.microsoft.com/office/drawing/2014/main" xmlns="" id="{ABEB8328-EAC0-49AA-9FB6-9A0C1822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719" y="5524487"/>
              <a:ext cx="821532" cy="405765"/>
            </a:xfrm>
            <a:custGeom>
              <a:avLst/>
              <a:gdLst/>
              <a:ahLst/>
              <a:cxnLst>
                <a:cxn ang="0">
                  <a:pos x="1349" y="677"/>
                </a:cxn>
                <a:cxn ang="0">
                  <a:pos x="1362" y="615"/>
                </a:cxn>
                <a:cxn ang="0">
                  <a:pos x="1288" y="568"/>
                </a:cxn>
                <a:cxn ang="0">
                  <a:pos x="1263" y="485"/>
                </a:cxn>
                <a:cxn ang="0">
                  <a:pos x="1196" y="470"/>
                </a:cxn>
                <a:cxn ang="0">
                  <a:pos x="1139" y="453"/>
                </a:cxn>
                <a:cxn ang="0">
                  <a:pos x="1089" y="511"/>
                </a:cxn>
                <a:cxn ang="0">
                  <a:pos x="992" y="544"/>
                </a:cxn>
                <a:cxn ang="0">
                  <a:pos x="883" y="670"/>
                </a:cxn>
                <a:cxn ang="0">
                  <a:pos x="800" y="785"/>
                </a:cxn>
                <a:cxn ang="0">
                  <a:pos x="740" y="772"/>
                </a:cxn>
                <a:cxn ang="0">
                  <a:pos x="677" y="722"/>
                </a:cxn>
                <a:cxn ang="0">
                  <a:pos x="613" y="679"/>
                </a:cxn>
                <a:cxn ang="0">
                  <a:pos x="592" y="580"/>
                </a:cxn>
                <a:cxn ang="0">
                  <a:pos x="553" y="490"/>
                </a:cxn>
                <a:cxn ang="0">
                  <a:pos x="467" y="456"/>
                </a:cxn>
                <a:cxn ang="0">
                  <a:pos x="415" y="509"/>
                </a:cxn>
                <a:cxn ang="0">
                  <a:pos x="393" y="655"/>
                </a:cxn>
                <a:cxn ang="0">
                  <a:pos x="343" y="727"/>
                </a:cxn>
                <a:cxn ang="0">
                  <a:pos x="272" y="809"/>
                </a:cxn>
                <a:cxn ang="0">
                  <a:pos x="249" y="710"/>
                </a:cxn>
                <a:cxn ang="0">
                  <a:pos x="197" y="634"/>
                </a:cxn>
                <a:cxn ang="0">
                  <a:pos x="131" y="592"/>
                </a:cxn>
                <a:cxn ang="0">
                  <a:pos x="73" y="526"/>
                </a:cxn>
                <a:cxn ang="0">
                  <a:pos x="37" y="490"/>
                </a:cxn>
                <a:cxn ang="0">
                  <a:pos x="35" y="428"/>
                </a:cxn>
                <a:cxn ang="0">
                  <a:pos x="6" y="363"/>
                </a:cxn>
                <a:cxn ang="0">
                  <a:pos x="43" y="308"/>
                </a:cxn>
                <a:cxn ang="0">
                  <a:pos x="128" y="265"/>
                </a:cxn>
                <a:cxn ang="0">
                  <a:pos x="137" y="301"/>
                </a:cxn>
                <a:cxn ang="0">
                  <a:pos x="173" y="262"/>
                </a:cxn>
                <a:cxn ang="0">
                  <a:pos x="213" y="245"/>
                </a:cxn>
                <a:cxn ang="0">
                  <a:pos x="242" y="251"/>
                </a:cxn>
                <a:cxn ang="0">
                  <a:pos x="291" y="207"/>
                </a:cxn>
                <a:cxn ang="0">
                  <a:pos x="186" y="239"/>
                </a:cxn>
                <a:cxn ang="0">
                  <a:pos x="144" y="248"/>
                </a:cxn>
                <a:cxn ang="0">
                  <a:pos x="296" y="182"/>
                </a:cxn>
                <a:cxn ang="0">
                  <a:pos x="331" y="187"/>
                </a:cxn>
                <a:cxn ang="0">
                  <a:pos x="487" y="162"/>
                </a:cxn>
                <a:cxn ang="0">
                  <a:pos x="474" y="203"/>
                </a:cxn>
                <a:cxn ang="0">
                  <a:pos x="507" y="222"/>
                </a:cxn>
                <a:cxn ang="0">
                  <a:pos x="523" y="184"/>
                </a:cxn>
                <a:cxn ang="0">
                  <a:pos x="536" y="183"/>
                </a:cxn>
                <a:cxn ang="0">
                  <a:pos x="547" y="177"/>
                </a:cxn>
                <a:cxn ang="0">
                  <a:pos x="626" y="146"/>
                </a:cxn>
                <a:cxn ang="0">
                  <a:pos x="747" y="71"/>
                </a:cxn>
                <a:cxn ang="0">
                  <a:pos x="774" y="52"/>
                </a:cxn>
                <a:cxn ang="0">
                  <a:pos x="864" y="6"/>
                </a:cxn>
                <a:cxn ang="0">
                  <a:pos x="883" y="85"/>
                </a:cxn>
                <a:cxn ang="0">
                  <a:pos x="959" y="117"/>
                </a:cxn>
                <a:cxn ang="0">
                  <a:pos x="1052" y="300"/>
                </a:cxn>
                <a:cxn ang="0">
                  <a:pos x="1153" y="353"/>
                </a:cxn>
                <a:cxn ang="0">
                  <a:pos x="1236" y="418"/>
                </a:cxn>
                <a:cxn ang="0">
                  <a:pos x="1348" y="391"/>
                </a:cxn>
                <a:cxn ang="0">
                  <a:pos x="1366" y="319"/>
                </a:cxn>
                <a:cxn ang="0">
                  <a:pos x="1423" y="310"/>
                </a:cxn>
                <a:cxn ang="0">
                  <a:pos x="1530" y="342"/>
                </a:cxn>
                <a:cxn ang="0">
                  <a:pos x="1715" y="387"/>
                </a:cxn>
                <a:cxn ang="0">
                  <a:pos x="1502" y="795"/>
                </a:cxn>
                <a:cxn ang="0">
                  <a:pos x="1504" y="748"/>
                </a:cxn>
                <a:cxn ang="0">
                  <a:pos x="1450" y="722"/>
                </a:cxn>
              </a:cxnLst>
              <a:rect l="0" t="0" r="r" b="b"/>
              <a:pathLst>
                <a:path w="1723" h="852">
                  <a:moveTo>
                    <a:pt x="1387" y="707"/>
                  </a:moveTo>
                  <a:lnTo>
                    <a:pt x="1378" y="706"/>
                  </a:lnTo>
                  <a:lnTo>
                    <a:pt x="1367" y="705"/>
                  </a:lnTo>
                  <a:lnTo>
                    <a:pt x="1360" y="705"/>
                  </a:lnTo>
                  <a:lnTo>
                    <a:pt x="1355" y="699"/>
                  </a:lnTo>
                  <a:lnTo>
                    <a:pt x="1352" y="695"/>
                  </a:lnTo>
                  <a:lnTo>
                    <a:pt x="1350" y="692"/>
                  </a:lnTo>
                  <a:lnTo>
                    <a:pt x="1348" y="684"/>
                  </a:lnTo>
                  <a:lnTo>
                    <a:pt x="1349" y="677"/>
                  </a:lnTo>
                  <a:lnTo>
                    <a:pt x="1352" y="670"/>
                  </a:lnTo>
                  <a:lnTo>
                    <a:pt x="1356" y="663"/>
                  </a:lnTo>
                  <a:lnTo>
                    <a:pt x="1360" y="654"/>
                  </a:lnTo>
                  <a:lnTo>
                    <a:pt x="1364" y="644"/>
                  </a:lnTo>
                  <a:lnTo>
                    <a:pt x="1364" y="636"/>
                  </a:lnTo>
                  <a:lnTo>
                    <a:pt x="1367" y="630"/>
                  </a:lnTo>
                  <a:lnTo>
                    <a:pt x="1369" y="625"/>
                  </a:lnTo>
                  <a:lnTo>
                    <a:pt x="1364" y="620"/>
                  </a:lnTo>
                  <a:lnTo>
                    <a:pt x="1362" y="615"/>
                  </a:lnTo>
                  <a:lnTo>
                    <a:pt x="1359" y="606"/>
                  </a:lnTo>
                  <a:lnTo>
                    <a:pt x="1355" y="599"/>
                  </a:lnTo>
                  <a:lnTo>
                    <a:pt x="1349" y="588"/>
                  </a:lnTo>
                  <a:lnTo>
                    <a:pt x="1340" y="580"/>
                  </a:lnTo>
                  <a:lnTo>
                    <a:pt x="1331" y="574"/>
                  </a:lnTo>
                  <a:lnTo>
                    <a:pt x="1317" y="574"/>
                  </a:lnTo>
                  <a:lnTo>
                    <a:pt x="1304" y="574"/>
                  </a:lnTo>
                  <a:lnTo>
                    <a:pt x="1291" y="570"/>
                  </a:lnTo>
                  <a:lnTo>
                    <a:pt x="1288" y="568"/>
                  </a:lnTo>
                  <a:lnTo>
                    <a:pt x="1281" y="565"/>
                  </a:lnTo>
                  <a:lnTo>
                    <a:pt x="1281" y="560"/>
                  </a:lnTo>
                  <a:lnTo>
                    <a:pt x="1280" y="551"/>
                  </a:lnTo>
                  <a:lnTo>
                    <a:pt x="1277" y="547"/>
                  </a:lnTo>
                  <a:lnTo>
                    <a:pt x="1276" y="539"/>
                  </a:lnTo>
                  <a:lnTo>
                    <a:pt x="1272" y="526"/>
                  </a:lnTo>
                  <a:lnTo>
                    <a:pt x="1270" y="509"/>
                  </a:lnTo>
                  <a:lnTo>
                    <a:pt x="1267" y="498"/>
                  </a:lnTo>
                  <a:lnTo>
                    <a:pt x="1263" y="485"/>
                  </a:lnTo>
                  <a:lnTo>
                    <a:pt x="1258" y="481"/>
                  </a:lnTo>
                  <a:lnTo>
                    <a:pt x="1249" y="481"/>
                  </a:lnTo>
                  <a:lnTo>
                    <a:pt x="1241" y="487"/>
                  </a:lnTo>
                  <a:lnTo>
                    <a:pt x="1232" y="492"/>
                  </a:lnTo>
                  <a:lnTo>
                    <a:pt x="1224" y="494"/>
                  </a:lnTo>
                  <a:lnTo>
                    <a:pt x="1215" y="491"/>
                  </a:lnTo>
                  <a:lnTo>
                    <a:pt x="1213" y="483"/>
                  </a:lnTo>
                  <a:lnTo>
                    <a:pt x="1204" y="475"/>
                  </a:lnTo>
                  <a:lnTo>
                    <a:pt x="1196" y="470"/>
                  </a:lnTo>
                  <a:lnTo>
                    <a:pt x="1189" y="467"/>
                  </a:lnTo>
                  <a:lnTo>
                    <a:pt x="1180" y="471"/>
                  </a:lnTo>
                  <a:lnTo>
                    <a:pt x="1173" y="474"/>
                  </a:lnTo>
                  <a:lnTo>
                    <a:pt x="1165" y="471"/>
                  </a:lnTo>
                  <a:lnTo>
                    <a:pt x="1162" y="461"/>
                  </a:lnTo>
                  <a:lnTo>
                    <a:pt x="1160" y="452"/>
                  </a:lnTo>
                  <a:lnTo>
                    <a:pt x="1155" y="445"/>
                  </a:lnTo>
                  <a:lnTo>
                    <a:pt x="1146" y="446"/>
                  </a:lnTo>
                  <a:lnTo>
                    <a:pt x="1139" y="453"/>
                  </a:lnTo>
                  <a:lnTo>
                    <a:pt x="1131" y="457"/>
                  </a:lnTo>
                  <a:lnTo>
                    <a:pt x="1120" y="460"/>
                  </a:lnTo>
                  <a:lnTo>
                    <a:pt x="1108" y="457"/>
                  </a:lnTo>
                  <a:lnTo>
                    <a:pt x="1106" y="467"/>
                  </a:lnTo>
                  <a:lnTo>
                    <a:pt x="1104" y="477"/>
                  </a:lnTo>
                  <a:lnTo>
                    <a:pt x="1103" y="495"/>
                  </a:lnTo>
                  <a:lnTo>
                    <a:pt x="1100" y="505"/>
                  </a:lnTo>
                  <a:lnTo>
                    <a:pt x="1097" y="508"/>
                  </a:lnTo>
                  <a:lnTo>
                    <a:pt x="1089" y="511"/>
                  </a:lnTo>
                  <a:lnTo>
                    <a:pt x="1080" y="506"/>
                  </a:lnTo>
                  <a:lnTo>
                    <a:pt x="1066" y="506"/>
                  </a:lnTo>
                  <a:lnTo>
                    <a:pt x="1051" y="506"/>
                  </a:lnTo>
                  <a:lnTo>
                    <a:pt x="1045" y="513"/>
                  </a:lnTo>
                  <a:lnTo>
                    <a:pt x="1042" y="516"/>
                  </a:lnTo>
                  <a:lnTo>
                    <a:pt x="1030" y="520"/>
                  </a:lnTo>
                  <a:lnTo>
                    <a:pt x="1018" y="526"/>
                  </a:lnTo>
                  <a:lnTo>
                    <a:pt x="1004" y="537"/>
                  </a:lnTo>
                  <a:lnTo>
                    <a:pt x="992" y="544"/>
                  </a:lnTo>
                  <a:lnTo>
                    <a:pt x="979" y="556"/>
                  </a:lnTo>
                  <a:lnTo>
                    <a:pt x="968" y="563"/>
                  </a:lnTo>
                  <a:lnTo>
                    <a:pt x="962" y="568"/>
                  </a:lnTo>
                  <a:lnTo>
                    <a:pt x="961" y="580"/>
                  </a:lnTo>
                  <a:lnTo>
                    <a:pt x="954" y="591"/>
                  </a:lnTo>
                  <a:lnTo>
                    <a:pt x="948" y="596"/>
                  </a:lnTo>
                  <a:lnTo>
                    <a:pt x="934" y="612"/>
                  </a:lnTo>
                  <a:lnTo>
                    <a:pt x="900" y="651"/>
                  </a:lnTo>
                  <a:lnTo>
                    <a:pt x="883" y="670"/>
                  </a:lnTo>
                  <a:lnTo>
                    <a:pt x="878" y="679"/>
                  </a:lnTo>
                  <a:lnTo>
                    <a:pt x="875" y="681"/>
                  </a:lnTo>
                  <a:lnTo>
                    <a:pt x="869" y="691"/>
                  </a:lnTo>
                  <a:lnTo>
                    <a:pt x="851" y="712"/>
                  </a:lnTo>
                  <a:lnTo>
                    <a:pt x="843" y="724"/>
                  </a:lnTo>
                  <a:lnTo>
                    <a:pt x="838" y="731"/>
                  </a:lnTo>
                  <a:lnTo>
                    <a:pt x="834" y="740"/>
                  </a:lnTo>
                  <a:lnTo>
                    <a:pt x="816" y="762"/>
                  </a:lnTo>
                  <a:lnTo>
                    <a:pt x="800" y="785"/>
                  </a:lnTo>
                  <a:lnTo>
                    <a:pt x="793" y="789"/>
                  </a:lnTo>
                  <a:lnTo>
                    <a:pt x="791" y="789"/>
                  </a:lnTo>
                  <a:lnTo>
                    <a:pt x="782" y="789"/>
                  </a:lnTo>
                  <a:lnTo>
                    <a:pt x="781" y="789"/>
                  </a:lnTo>
                  <a:lnTo>
                    <a:pt x="774" y="789"/>
                  </a:lnTo>
                  <a:lnTo>
                    <a:pt x="763" y="788"/>
                  </a:lnTo>
                  <a:lnTo>
                    <a:pt x="748" y="783"/>
                  </a:lnTo>
                  <a:lnTo>
                    <a:pt x="743" y="776"/>
                  </a:lnTo>
                  <a:lnTo>
                    <a:pt x="740" y="772"/>
                  </a:lnTo>
                  <a:lnTo>
                    <a:pt x="734" y="764"/>
                  </a:lnTo>
                  <a:lnTo>
                    <a:pt x="727" y="758"/>
                  </a:lnTo>
                  <a:lnTo>
                    <a:pt x="723" y="751"/>
                  </a:lnTo>
                  <a:lnTo>
                    <a:pt x="720" y="741"/>
                  </a:lnTo>
                  <a:lnTo>
                    <a:pt x="716" y="736"/>
                  </a:lnTo>
                  <a:lnTo>
                    <a:pt x="709" y="733"/>
                  </a:lnTo>
                  <a:lnTo>
                    <a:pt x="699" y="729"/>
                  </a:lnTo>
                  <a:lnTo>
                    <a:pt x="689" y="723"/>
                  </a:lnTo>
                  <a:lnTo>
                    <a:pt x="677" y="722"/>
                  </a:lnTo>
                  <a:lnTo>
                    <a:pt x="671" y="723"/>
                  </a:lnTo>
                  <a:lnTo>
                    <a:pt x="663" y="723"/>
                  </a:lnTo>
                  <a:lnTo>
                    <a:pt x="644" y="723"/>
                  </a:lnTo>
                  <a:lnTo>
                    <a:pt x="639" y="723"/>
                  </a:lnTo>
                  <a:lnTo>
                    <a:pt x="626" y="713"/>
                  </a:lnTo>
                  <a:lnTo>
                    <a:pt x="622" y="707"/>
                  </a:lnTo>
                  <a:lnTo>
                    <a:pt x="619" y="699"/>
                  </a:lnTo>
                  <a:lnTo>
                    <a:pt x="615" y="681"/>
                  </a:lnTo>
                  <a:lnTo>
                    <a:pt x="613" y="679"/>
                  </a:lnTo>
                  <a:lnTo>
                    <a:pt x="611" y="665"/>
                  </a:lnTo>
                  <a:lnTo>
                    <a:pt x="608" y="647"/>
                  </a:lnTo>
                  <a:lnTo>
                    <a:pt x="602" y="644"/>
                  </a:lnTo>
                  <a:lnTo>
                    <a:pt x="598" y="637"/>
                  </a:lnTo>
                  <a:lnTo>
                    <a:pt x="595" y="625"/>
                  </a:lnTo>
                  <a:lnTo>
                    <a:pt x="595" y="619"/>
                  </a:lnTo>
                  <a:lnTo>
                    <a:pt x="599" y="606"/>
                  </a:lnTo>
                  <a:lnTo>
                    <a:pt x="597" y="596"/>
                  </a:lnTo>
                  <a:lnTo>
                    <a:pt x="592" y="580"/>
                  </a:lnTo>
                  <a:lnTo>
                    <a:pt x="594" y="570"/>
                  </a:lnTo>
                  <a:lnTo>
                    <a:pt x="599" y="550"/>
                  </a:lnTo>
                  <a:lnTo>
                    <a:pt x="597" y="543"/>
                  </a:lnTo>
                  <a:lnTo>
                    <a:pt x="597" y="537"/>
                  </a:lnTo>
                  <a:lnTo>
                    <a:pt x="595" y="523"/>
                  </a:lnTo>
                  <a:lnTo>
                    <a:pt x="578" y="511"/>
                  </a:lnTo>
                  <a:lnTo>
                    <a:pt x="574" y="509"/>
                  </a:lnTo>
                  <a:lnTo>
                    <a:pt x="563" y="502"/>
                  </a:lnTo>
                  <a:lnTo>
                    <a:pt x="553" y="490"/>
                  </a:lnTo>
                  <a:lnTo>
                    <a:pt x="540" y="473"/>
                  </a:lnTo>
                  <a:lnTo>
                    <a:pt x="539" y="468"/>
                  </a:lnTo>
                  <a:lnTo>
                    <a:pt x="528" y="461"/>
                  </a:lnTo>
                  <a:lnTo>
                    <a:pt x="525" y="460"/>
                  </a:lnTo>
                  <a:lnTo>
                    <a:pt x="518" y="457"/>
                  </a:lnTo>
                  <a:lnTo>
                    <a:pt x="509" y="457"/>
                  </a:lnTo>
                  <a:lnTo>
                    <a:pt x="498" y="457"/>
                  </a:lnTo>
                  <a:lnTo>
                    <a:pt x="483" y="457"/>
                  </a:lnTo>
                  <a:lnTo>
                    <a:pt x="467" y="456"/>
                  </a:lnTo>
                  <a:lnTo>
                    <a:pt x="457" y="453"/>
                  </a:lnTo>
                  <a:lnTo>
                    <a:pt x="450" y="456"/>
                  </a:lnTo>
                  <a:lnTo>
                    <a:pt x="445" y="457"/>
                  </a:lnTo>
                  <a:lnTo>
                    <a:pt x="439" y="466"/>
                  </a:lnTo>
                  <a:lnTo>
                    <a:pt x="435" y="468"/>
                  </a:lnTo>
                  <a:lnTo>
                    <a:pt x="431" y="478"/>
                  </a:lnTo>
                  <a:lnTo>
                    <a:pt x="425" y="495"/>
                  </a:lnTo>
                  <a:lnTo>
                    <a:pt x="421" y="499"/>
                  </a:lnTo>
                  <a:lnTo>
                    <a:pt x="415" y="509"/>
                  </a:lnTo>
                  <a:lnTo>
                    <a:pt x="415" y="528"/>
                  </a:lnTo>
                  <a:lnTo>
                    <a:pt x="414" y="544"/>
                  </a:lnTo>
                  <a:lnTo>
                    <a:pt x="414" y="563"/>
                  </a:lnTo>
                  <a:lnTo>
                    <a:pt x="410" y="588"/>
                  </a:lnTo>
                  <a:lnTo>
                    <a:pt x="408" y="616"/>
                  </a:lnTo>
                  <a:lnTo>
                    <a:pt x="408" y="618"/>
                  </a:lnTo>
                  <a:lnTo>
                    <a:pt x="408" y="640"/>
                  </a:lnTo>
                  <a:lnTo>
                    <a:pt x="400" y="650"/>
                  </a:lnTo>
                  <a:lnTo>
                    <a:pt x="393" y="655"/>
                  </a:lnTo>
                  <a:lnTo>
                    <a:pt x="388" y="661"/>
                  </a:lnTo>
                  <a:lnTo>
                    <a:pt x="387" y="663"/>
                  </a:lnTo>
                  <a:lnTo>
                    <a:pt x="386" y="671"/>
                  </a:lnTo>
                  <a:lnTo>
                    <a:pt x="379" y="678"/>
                  </a:lnTo>
                  <a:lnTo>
                    <a:pt x="374" y="684"/>
                  </a:lnTo>
                  <a:lnTo>
                    <a:pt x="373" y="693"/>
                  </a:lnTo>
                  <a:lnTo>
                    <a:pt x="362" y="702"/>
                  </a:lnTo>
                  <a:lnTo>
                    <a:pt x="352" y="702"/>
                  </a:lnTo>
                  <a:lnTo>
                    <a:pt x="343" y="727"/>
                  </a:lnTo>
                  <a:lnTo>
                    <a:pt x="334" y="750"/>
                  </a:lnTo>
                  <a:lnTo>
                    <a:pt x="332" y="755"/>
                  </a:lnTo>
                  <a:lnTo>
                    <a:pt x="328" y="775"/>
                  </a:lnTo>
                  <a:lnTo>
                    <a:pt x="314" y="816"/>
                  </a:lnTo>
                  <a:lnTo>
                    <a:pt x="301" y="844"/>
                  </a:lnTo>
                  <a:lnTo>
                    <a:pt x="304" y="852"/>
                  </a:lnTo>
                  <a:lnTo>
                    <a:pt x="293" y="840"/>
                  </a:lnTo>
                  <a:lnTo>
                    <a:pt x="279" y="824"/>
                  </a:lnTo>
                  <a:lnTo>
                    <a:pt x="272" y="809"/>
                  </a:lnTo>
                  <a:lnTo>
                    <a:pt x="269" y="797"/>
                  </a:lnTo>
                  <a:lnTo>
                    <a:pt x="270" y="783"/>
                  </a:lnTo>
                  <a:lnTo>
                    <a:pt x="275" y="768"/>
                  </a:lnTo>
                  <a:lnTo>
                    <a:pt x="273" y="750"/>
                  </a:lnTo>
                  <a:lnTo>
                    <a:pt x="272" y="744"/>
                  </a:lnTo>
                  <a:lnTo>
                    <a:pt x="273" y="736"/>
                  </a:lnTo>
                  <a:lnTo>
                    <a:pt x="266" y="720"/>
                  </a:lnTo>
                  <a:lnTo>
                    <a:pt x="258" y="713"/>
                  </a:lnTo>
                  <a:lnTo>
                    <a:pt x="249" y="710"/>
                  </a:lnTo>
                  <a:lnTo>
                    <a:pt x="238" y="699"/>
                  </a:lnTo>
                  <a:lnTo>
                    <a:pt x="232" y="686"/>
                  </a:lnTo>
                  <a:lnTo>
                    <a:pt x="230" y="678"/>
                  </a:lnTo>
                  <a:lnTo>
                    <a:pt x="227" y="670"/>
                  </a:lnTo>
                  <a:lnTo>
                    <a:pt x="218" y="665"/>
                  </a:lnTo>
                  <a:lnTo>
                    <a:pt x="214" y="658"/>
                  </a:lnTo>
                  <a:lnTo>
                    <a:pt x="213" y="650"/>
                  </a:lnTo>
                  <a:lnTo>
                    <a:pt x="210" y="643"/>
                  </a:lnTo>
                  <a:lnTo>
                    <a:pt x="197" y="634"/>
                  </a:lnTo>
                  <a:lnTo>
                    <a:pt x="189" y="632"/>
                  </a:lnTo>
                  <a:lnTo>
                    <a:pt x="183" y="623"/>
                  </a:lnTo>
                  <a:lnTo>
                    <a:pt x="179" y="620"/>
                  </a:lnTo>
                  <a:lnTo>
                    <a:pt x="170" y="625"/>
                  </a:lnTo>
                  <a:lnTo>
                    <a:pt x="165" y="626"/>
                  </a:lnTo>
                  <a:lnTo>
                    <a:pt x="149" y="616"/>
                  </a:lnTo>
                  <a:lnTo>
                    <a:pt x="142" y="606"/>
                  </a:lnTo>
                  <a:lnTo>
                    <a:pt x="137" y="599"/>
                  </a:lnTo>
                  <a:lnTo>
                    <a:pt x="131" y="592"/>
                  </a:lnTo>
                  <a:lnTo>
                    <a:pt x="125" y="582"/>
                  </a:lnTo>
                  <a:lnTo>
                    <a:pt x="118" y="578"/>
                  </a:lnTo>
                  <a:lnTo>
                    <a:pt x="111" y="577"/>
                  </a:lnTo>
                  <a:lnTo>
                    <a:pt x="106" y="575"/>
                  </a:lnTo>
                  <a:lnTo>
                    <a:pt x="99" y="563"/>
                  </a:lnTo>
                  <a:lnTo>
                    <a:pt x="96" y="547"/>
                  </a:lnTo>
                  <a:lnTo>
                    <a:pt x="88" y="533"/>
                  </a:lnTo>
                  <a:lnTo>
                    <a:pt x="80" y="528"/>
                  </a:lnTo>
                  <a:lnTo>
                    <a:pt x="73" y="526"/>
                  </a:lnTo>
                  <a:lnTo>
                    <a:pt x="69" y="529"/>
                  </a:lnTo>
                  <a:lnTo>
                    <a:pt x="65" y="533"/>
                  </a:lnTo>
                  <a:lnTo>
                    <a:pt x="59" y="539"/>
                  </a:lnTo>
                  <a:lnTo>
                    <a:pt x="58" y="532"/>
                  </a:lnTo>
                  <a:lnTo>
                    <a:pt x="50" y="529"/>
                  </a:lnTo>
                  <a:lnTo>
                    <a:pt x="41" y="528"/>
                  </a:lnTo>
                  <a:lnTo>
                    <a:pt x="37" y="509"/>
                  </a:lnTo>
                  <a:lnTo>
                    <a:pt x="35" y="499"/>
                  </a:lnTo>
                  <a:lnTo>
                    <a:pt x="37" y="490"/>
                  </a:lnTo>
                  <a:lnTo>
                    <a:pt x="37" y="485"/>
                  </a:lnTo>
                  <a:lnTo>
                    <a:pt x="34" y="481"/>
                  </a:lnTo>
                  <a:lnTo>
                    <a:pt x="34" y="468"/>
                  </a:lnTo>
                  <a:lnTo>
                    <a:pt x="33" y="461"/>
                  </a:lnTo>
                  <a:lnTo>
                    <a:pt x="37" y="457"/>
                  </a:lnTo>
                  <a:lnTo>
                    <a:pt x="43" y="445"/>
                  </a:lnTo>
                  <a:lnTo>
                    <a:pt x="48" y="438"/>
                  </a:lnTo>
                  <a:lnTo>
                    <a:pt x="40" y="435"/>
                  </a:lnTo>
                  <a:lnTo>
                    <a:pt x="35" y="428"/>
                  </a:lnTo>
                  <a:lnTo>
                    <a:pt x="33" y="421"/>
                  </a:lnTo>
                  <a:lnTo>
                    <a:pt x="33" y="415"/>
                  </a:lnTo>
                  <a:lnTo>
                    <a:pt x="30" y="400"/>
                  </a:lnTo>
                  <a:lnTo>
                    <a:pt x="24" y="388"/>
                  </a:lnTo>
                  <a:lnTo>
                    <a:pt x="19" y="378"/>
                  </a:lnTo>
                  <a:lnTo>
                    <a:pt x="17" y="373"/>
                  </a:lnTo>
                  <a:lnTo>
                    <a:pt x="17" y="366"/>
                  </a:lnTo>
                  <a:lnTo>
                    <a:pt x="12" y="364"/>
                  </a:lnTo>
                  <a:lnTo>
                    <a:pt x="6" y="363"/>
                  </a:lnTo>
                  <a:lnTo>
                    <a:pt x="2" y="352"/>
                  </a:lnTo>
                  <a:lnTo>
                    <a:pt x="2" y="342"/>
                  </a:lnTo>
                  <a:lnTo>
                    <a:pt x="0" y="336"/>
                  </a:lnTo>
                  <a:lnTo>
                    <a:pt x="0" y="331"/>
                  </a:lnTo>
                  <a:lnTo>
                    <a:pt x="0" y="326"/>
                  </a:lnTo>
                  <a:lnTo>
                    <a:pt x="12" y="319"/>
                  </a:lnTo>
                  <a:lnTo>
                    <a:pt x="26" y="315"/>
                  </a:lnTo>
                  <a:lnTo>
                    <a:pt x="33" y="314"/>
                  </a:lnTo>
                  <a:lnTo>
                    <a:pt x="43" y="308"/>
                  </a:lnTo>
                  <a:lnTo>
                    <a:pt x="52" y="298"/>
                  </a:lnTo>
                  <a:lnTo>
                    <a:pt x="66" y="293"/>
                  </a:lnTo>
                  <a:lnTo>
                    <a:pt x="76" y="286"/>
                  </a:lnTo>
                  <a:lnTo>
                    <a:pt x="90" y="276"/>
                  </a:lnTo>
                  <a:lnTo>
                    <a:pt x="100" y="270"/>
                  </a:lnTo>
                  <a:lnTo>
                    <a:pt x="107" y="265"/>
                  </a:lnTo>
                  <a:lnTo>
                    <a:pt x="118" y="262"/>
                  </a:lnTo>
                  <a:lnTo>
                    <a:pt x="125" y="262"/>
                  </a:lnTo>
                  <a:lnTo>
                    <a:pt x="128" y="265"/>
                  </a:lnTo>
                  <a:lnTo>
                    <a:pt x="118" y="270"/>
                  </a:lnTo>
                  <a:lnTo>
                    <a:pt x="110" y="276"/>
                  </a:lnTo>
                  <a:lnTo>
                    <a:pt x="104" y="279"/>
                  </a:lnTo>
                  <a:lnTo>
                    <a:pt x="107" y="286"/>
                  </a:lnTo>
                  <a:lnTo>
                    <a:pt x="109" y="296"/>
                  </a:lnTo>
                  <a:lnTo>
                    <a:pt x="116" y="296"/>
                  </a:lnTo>
                  <a:lnTo>
                    <a:pt x="124" y="296"/>
                  </a:lnTo>
                  <a:lnTo>
                    <a:pt x="134" y="298"/>
                  </a:lnTo>
                  <a:lnTo>
                    <a:pt x="137" y="301"/>
                  </a:lnTo>
                  <a:lnTo>
                    <a:pt x="142" y="300"/>
                  </a:lnTo>
                  <a:lnTo>
                    <a:pt x="151" y="296"/>
                  </a:lnTo>
                  <a:lnTo>
                    <a:pt x="163" y="287"/>
                  </a:lnTo>
                  <a:lnTo>
                    <a:pt x="175" y="284"/>
                  </a:lnTo>
                  <a:lnTo>
                    <a:pt x="185" y="281"/>
                  </a:lnTo>
                  <a:lnTo>
                    <a:pt x="189" y="277"/>
                  </a:lnTo>
                  <a:lnTo>
                    <a:pt x="183" y="270"/>
                  </a:lnTo>
                  <a:lnTo>
                    <a:pt x="179" y="263"/>
                  </a:lnTo>
                  <a:lnTo>
                    <a:pt x="173" y="262"/>
                  </a:lnTo>
                  <a:lnTo>
                    <a:pt x="170" y="260"/>
                  </a:lnTo>
                  <a:lnTo>
                    <a:pt x="179" y="258"/>
                  </a:lnTo>
                  <a:lnTo>
                    <a:pt x="189" y="252"/>
                  </a:lnTo>
                  <a:lnTo>
                    <a:pt x="193" y="248"/>
                  </a:lnTo>
                  <a:lnTo>
                    <a:pt x="197" y="243"/>
                  </a:lnTo>
                  <a:lnTo>
                    <a:pt x="199" y="251"/>
                  </a:lnTo>
                  <a:lnTo>
                    <a:pt x="201" y="253"/>
                  </a:lnTo>
                  <a:lnTo>
                    <a:pt x="207" y="249"/>
                  </a:lnTo>
                  <a:lnTo>
                    <a:pt x="213" y="245"/>
                  </a:lnTo>
                  <a:lnTo>
                    <a:pt x="220" y="242"/>
                  </a:lnTo>
                  <a:lnTo>
                    <a:pt x="221" y="239"/>
                  </a:lnTo>
                  <a:lnTo>
                    <a:pt x="223" y="234"/>
                  </a:lnTo>
                  <a:lnTo>
                    <a:pt x="227" y="234"/>
                  </a:lnTo>
                  <a:lnTo>
                    <a:pt x="227" y="239"/>
                  </a:lnTo>
                  <a:lnTo>
                    <a:pt x="224" y="245"/>
                  </a:lnTo>
                  <a:lnTo>
                    <a:pt x="225" y="251"/>
                  </a:lnTo>
                  <a:lnTo>
                    <a:pt x="231" y="253"/>
                  </a:lnTo>
                  <a:lnTo>
                    <a:pt x="242" y="251"/>
                  </a:lnTo>
                  <a:lnTo>
                    <a:pt x="260" y="243"/>
                  </a:lnTo>
                  <a:lnTo>
                    <a:pt x="275" y="239"/>
                  </a:lnTo>
                  <a:lnTo>
                    <a:pt x="284" y="234"/>
                  </a:lnTo>
                  <a:lnTo>
                    <a:pt x="289" y="234"/>
                  </a:lnTo>
                  <a:lnTo>
                    <a:pt x="290" y="225"/>
                  </a:lnTo>
                  <a:lnTo>
                    <a:pt x="296" y="222"/>
                  </a:lnTo>
                  <a:lnTo>
                    <a:pt x="294" y="217"/>
                  </a:lnTo>
                  <a:lnTo>
                    <a:pt x="289" y="215"/>
                  </a:lnTo>
                  <a:lnTo>
                    <a:pt x="291" y="207"/>
                  </a:lnTo>
                  <a:lnTo>
                    <a:pt x="290" y="199"/>
                  </a:lnTo>
                  <a:lnTo>
                    <a:pt x="275" y="204"/>
                  </a:lnTo>
                  <a:lnTo>
                    <a:pt x="262" y="207"/>
                  </a:lnTo>
                  <a:lnTo>
                    <a:pt x="248" y="211"/>
                  </a:lnTo>
                  <a:lnTo>
                    <a:pt x="235" y="220"/>
                  </a:lnTo>
                  <a:lnTo>
                    <a:pt x="225" y="222"/>
                  </a:lnTo>
                  <a:lnTo>
                    <a:pt x="210" y="228"/>
                  </a:lnTo>
                  <a:lnTo>
                    <a:pt x="194" y="234"/>
                  </a:lnTo>
                  <a:lnTo>
                    <a:pt x="186" y="239"/>
                  </a:lnTo>
                  <a:lnTo>
                    <a:pt x="178" y="242"/>
                  </a:lnTo>
                  <a:lnTo>
                    <a:pt x="165" y="246"/>
                  </a:lnTo>
                  <a:lnTo>
                    <a:pt x="158" y="252"/>
                  </a:lnTo>
                  <a:lnTo>
                    <a:pt x="158" y="258"/>
                  </a:lnTo>
                  <a:lnTo>
                    <a:pt x="149" y="258"/>
                  </a:lnTo>
                  <a:lnTo>
                    <a:pt x="145" y="262"/>
                  </a:lnTo>
                  <a:lnTo>
                    <a:pt x="138" y="262"/>
                  </a:lnTo>
                  <a:lnTo>
                    <a:pt x="138" y="255"/>
                  </a:lnTo>
                  <a:lnTo>
                    <a:pt x="144" y="248"/>
                  </a:lnTo>
                  <a:lnTo>
                    <a:pt x="161" y="238"/>
                  </a:lnTo>
                  <a:lnTo>
                    <a:pt x="186" y="227"/>
                  </a:lnTo>
                  <a:lnTo>
                    <a:pt x="221" y="213"/>
                  </a:lnTo>
                  <a:lnTo>
                    <a:pt x="244" y="206"/>
                  </a:lnTo>
                  <a:lnTo>
                    <a:pt x="259" y="199"/>
                  </a:lnTo>
                  <a:lnTo>
                    <a:pt x="265" y="193"/>
                  </a:lnTo>
                  <a:lnTo>
                    <a:pt x="275" y="187"/>
                  </a:lnTo>
                  <a:lnTo>
                    <a:pt x="287" y="183"/>
                  </a:lnTo>
                  <a:lnTo>
                    <a:pt x="296" y="182"/>
                  </a:lnTo>
                  <a:lnTo>
                    <a:pt x="305" y="177"/>
                  </a:lnTo>
                  <a:lnTo>
                    <a:pt x="310" y="179"/>
                  </a:lnTo>
                  <a:lnTo>
                    <a:pt x="311" y="183"/>
                  </a:lnTo>
                  <a:lnTo>
                    <a:pt x="308" y="189"/>
                  </a:lnTo>
                  <a:lnTo>
                    <a:pt x="308" y="193"/>
                  </a:lnTo>
                  <a:lnTo>
                    <a:pt x="318" y="193"/>
                  </a:lnTo>
                  <a:lnTo>
                    <a:pt x="324" y="194"/>
                  </a:lnTo>
                  <a:lnTo>
                    <a:pt x="329" y="194"/>
                  </a:lnTo>
                  <a:lnTo>
                    <a:pt x="331" y="187"/>
                  </a:lnTo>
                  <a:lnTo>
                    <a:pt x="322" y="184"/>
                  </a:lnTo>
                  <a:lnTo>
                    <a:pt x="320" y="177"/>
                  </a:lnTo>
                  <a:lnTo>
                    <a:pt x="328" y="177"/>
                  </a:lnTo>
                  <a:lnTo>
                    <a:pt x="342" y="176"/>
                  </a:lnTo>
                  <a:lnTo>
                    <a:pt x="376" y="168"/>
                  </a:lnTo>
                  <a:lnTo>
                    <a:pt x="404" y="165"/>
                  </a:lnTo>
                  <a:lnTo>
                    <a:pt x="443" y="165"/>
                  </a:lnTo>
                  <a:lnTo>
                    <a:pt x="476" y="163"/>
                  </a:lnTo>
                  <a:lnTo>
                    <a:pt x="487" y="162"/>
                  </a:lnTo>
                  <a:lnTo>
                    <a:pt x="500" y="165"/>
                  </a:lnTo>
                  <a:lnTo>
                    <a:pt x="497" y="172"/>
                  </a:lnTo>
                  <a:lnTo>
                    <a:pt x="497" y="176"/>
                  </a:lnTo>
                  <a:lnTo>
                    <a:pt x="484" y="180"/>
                  </a:lnTo>
                  <a:lnTo>
                    <a:pt x="476" y="183"/>
                  </a:lnTo>
                  <a:lnTo>
                    <a:pt x="473" y="186"/>
                  </a:lnTo>
                  <a:lnTo>
                    <a:pt x="477" y="191"/>
                  </a:lnTo>
                  <a:lnTo>
                    <a:pt x="476" y="197"/>
                  </a:lnTo>
                  <a:lnTo>
                    <a:pt x="474" y="203"/>
                  </a:lnTo>
                  <a:lnTo>
                    <a:pt x="474" y="207"/>
                  </a:lnTo>
                  <a:lnTo>
                    <a:pt x="481" y="207"/>
                  </a:lnTo>
                  <a:lnTo>
                    <a:pt x="491" y="206"/>
                  </a:lnTo>
                  <a:lnTo>
                    <a:pt x="497" y="203"/>
                  </a:lnTo>
                  <a:lnTo>
                    <a:pt x="505" y="200"/>
                  </a:lnTo>
                  <a:lnTo>
                    <a:pt x="500" y="207"/>
                  </a:lnTo>
                  <a:lnTo>
                    <a:pt x="498" y="215"/>
                  </a:lnTo>
                  <a:lnTo>
                    <a:pt x="501" y="221"/>
                  </a:lnTo>
                  <a:lnTo>
                    <a:pt x="507" y="222"/>
                  </a:lnTo>
                  <a:lnTo>
                    <a:pt x="508" y="215"/>
                  </a:lnTo>
                  <a:lnTo>
                    <a:pt x="507" y="210"/>
                  </a:lnTo>
                  <a:lnTo>
                    <a:pt x="511" y="206"/>
                  </a:lnTo>
                  <a:lnTo>
                    <a:pt x="516" y="206"/>
                  </a:lnTo>
                  <a:lnTo>
                    <a:pt x="526" y="203"/>
                  </a:lnTo>
                  <a:lnTo>
                    <a:pt x="532" y="200"/>
                  </a:lnTo>
                  <a:lnTo>
                    <a:pt x="533" y="193"/>
                  </a:lnTo>
                  <a:lnTo>
                    <a:pt x="530" y="187"/>
                  </a:lnTo>
                  <a:lnTo>
                    <a:pt x="523" y="184"/>
                  </a:lnTo>
                  <a:lnTo>
                    <a:pt x="515" y="183"/>
                  </a:lnTo>
                  <a:lnTo>
                    <a:pt x="511" y="183"/>
                  </a:lnTo>
                  <a:lnTo>
                    <a:pt x="507" y="177"/>
                  </a:lnTo>
                  <a:lnTo>
                    <a:pt x="508" y="175"/>
                  </a:lnTo>
                  <a:lnTo>
                    <a:pt x="518" y="173"/>
                  </a:lnTo>
                  <a:lnTo>
                    <a:pt x="523" y="175"/>
                  </a:lnTo>
                  <a:lnTo>
                    <a:pt x="528" y="177"/>
                  </a:lnTo>
                  <a:lnTo>
                    <a:pt x="532" y="180"/>
                  </a:lnTo>
                  <a:lnTo>
                    <a:pt x="536" y="183"/>
                  </a:lnTo>
                  <a:lnTo>
                    <a:pt x="540" y="184"/>
                  </a:lnTo>
                  <a:lnTo>
                    <a:pt x="545" y="184"/>
                  </a:lnTo>
                  <a:lnTo>
                    <a:pt x="545" y="189"/>
                  </a:lnTo>
                  <a:lnTo>
                    <a:pt x="542" y="194"/>
                  </a:lnTo>
                  <a:lnTo>
                    <a:pt x="543" y="199"/>
                  </a:lnTo>
                  <a:lnTo>
                    <a:pt x="549" y="197"/>
                  </a:lnTo>
                  <a:lnTo>
                    <a:pt x="554" y="191"/>
                  </a:lnTo>
                  <a:lnTo>
                    <a:pt x="556" y="182"/>
                  </a:lnTo>
                  <a:lnTo>
                    <a:pt x="547" y="177"/>
                  </a:lnTo>
                  <a:lnTo>
                    <a:pt x="539" y="176"/>
                  </a:lnTo>
                  <a:lnTo>
                    <a:pt x="535" y="172"/>
                  </a:lnTo>
                  <a:lnTo>
                    <a:pt x="532" y="170"/>
                  </a:lnTo>
                  <a:lnTo>
                    <a:pt x="546" y="168"/>
                  </a:lnTo>
                  <a:lnTo>
                    <a:pt x="557" y="169"/>
                  </a:lnTo>
                  <a:lnTo>
                    <a:pt x="564" y="166"/>
                  </a:lnTo>
                  <a:lnTo>
                    <a:pt x="581" y="162"/>
                  </a:lnTo>
                  <a:lnTo>
                    <a:pt x="606" y="154"/>
                  </a:lnTo>
                  <a:lnTo>
                    <a:pt x="626" y="146"/>
                  </a:lnTo>
                  <a:lnTo>
                    <a:pt x="640" y="144"/>
                  </a:lnTo>
                  <a:lnTo>
                    <a:pt x="657" y="135"/>
                  </a:lnTo>
                  <a:lnTo>
                    <a:pt x="674" y="125"/>
                  </a:lnTo>
                  <a:lnTo>
                    <a:pt x="692" y="116"/>
                  </a:lnTo>
                  <a:lnTo>
                    <a:pt x="703" y="106"/>
                  </a:lnTo>
                  <a:lnTo>
                    <a:pt x="718" y="97"/>
                  </a:lnTo>
                  <a:lnTo>
                    <a:pt x="727" y="86"/>
                  </a:lnTo>
                  <a:lnTo>
                    <a:pt x="739" y="79"/>
                  </a:lnTo>
                  <a:lnTo>
                    <a:pt x="747" y="71"/>
                  </a:lnTo>
                  <a:lnTo>
                    <a:pt x="755" y="68"/>
                  </a:lnTo>
                  <a:lnTo>
                    <a:pt x="764" y="69"/>
                  </a:lnTo>
                  <a:lnTo>
                    <a:pt x="775" y="82"/>
                  </a:lnTo>
                  <a:lnTo>
                    <a:pt x="781" y="86"/>
                  </a:lnTo>
                  <a:lnTo>
                    <a:pt x="785" y="80"/>
                  </a:lnTo>
                  <a:lnTo>
                    <a:pt x="781" y="72"/>
                  </a:lnTo>
                  <a:lnTo>
                    <a:pt x="782" y="65"/>
                  </a:lnTo>
                  <a:lnTo>
                    <a:pt x="775" y="59"/>
                  </a:lnTo>
                  <a:lnTo>
                    <a:pt x="774" y="52"/>
                  </a:lnTo>
                  <a:lnTo>
                    <a:pt x="777" y="45"/>
                  </a:lnTo>
                  <a:lnTo>
                    <a:pt x="795" y="34"/>
                  </a:lnTo>
                  <a:lnTo>
                    <a:pt x="812" y="26"/>
                  </a:lnTo>
                  <a:lnTo>
                    <a:pt x="823" y="17"/>
                  </a:lnTo>
                  <a:lnTo>
                    <a:pt x="834" y="7"/>
                  </a:lnTo>
                  <a:lnTo>
                    <a:pt x="844" y="3"/>
                  </a:lnTo>
                  <a:lnTo>
                    <a:pt x="854" y="0"/>
                  </a:lnTo>
                  <a:lnTo>
                    <a:pt x="858" y="2"/>
                  </a:lnTo>
                  <a:lnTo>
                    <a:pt x="864" y="6"/>
                  </a:lnTo>
                  <a:lnTo>
                    <a:pt x="869" y="23"/>
                  </a:lnTo>
                  <a:lnTo>
                    <a:pt x="872" y="30"/>
                  </a:lnTo>
                  <a:lnTo>
                    <a:pt x="876" y="30"/>
                  </a:lnTo>
                  <a:lnTo>
                    <a:pt x="875" y="49"/>
                  </a:lnTo>
                  <a:lnTo>
                    <a:pt x="874" y="55"/>
                  </a:lnTo>
                  <a:lnTo>
                    <a:pt x="876" y="61"/>
                  </a:lnTo>
                  <a:lnTo>
                    <a:pt x="879" y="66"/>
                  </a:lnTo>
                  <a:lnTo>
                    <a:pt x="882" y="75"/>
                  </a:lnTo>
                  <a:lnTo>
                    <a:pt x="883" y="85"/>
                  </a:lnTo>
                  <a:lnTo>
                    <a:pt x="885" y="93"/>
                  </a:lnTo>
                  <a:lnTo>
                    <a:pt x="898" y="96"/>
                  </a:lnTo>
                  <a:lnTo>
                    <a:pt x="906" y="100"/>
                  </a:lnTo>
                  <a:lnTo>
                    <a:pt x="914" y="104"/>
                  </a:lnTo>
                  <a:lnTo>
                    <a:pt x="921" y="106"/>
                  </a:lnTo>
                  <a:lnTo>
                    <a:pt x="930" y="110"/>
                  </a:lnTo>
                  <a:lnTo>
                    <a:pt x="938" y="111"/>
                  </a:lnTo>
                  <a:lnTo>
                    <a:pt x="944" y="113"/>
                  </a:lnTo>
                  <a:lnTo>
                    <a:pt x="959" y="117"/>
                  </a:lnTo>
                  <a:lnTo>
                    <a:pt x="986" y="117"/>
                  </a:lnTo>
                  <a:lnTo>
                    <a:pt x="1004" y="116"/>
                  </a:lnTo>
                  <a:lnTo>
                    <a:pt x="1018" y="114"/>
                  </a:lnTo>
                  <a:lnTo>
                    <a:pt x="1038" y="116"/>
                  </a:lnTo>
                  <a:lnTo>
                    <a:pt x="1041" y="166"/>
                  </a:lnTo>
                  <a:lnTo>
                    <a:pt x="1044" y="210"/>
                  </a:lnTo>
                  <a:lnTo>
                    <a:pt x="1045" y="259"/>
                  </a:lnTo>
                  <a:lnTo>
                    <a:pt x="1048" y="276"/>
                  </a:lnTo>
                  <a:lnTo>
                    <a:pt x="1052" y="300"/>
                  </a:lnTo>
                  <a:lnTo>
                    <a:pt x="1070" y="300"/>
                  </a:lnTo>
                  <a:lnTo>
                    <a:pt x="1076" y="318"/>
                  </a:lnTo>
                  <a:lnTo>
                    <a:pt x="1080" y="331"/>
                  </a:lnTo>
                  <a:lnTo>
                    <a:pt x="1096" y="336"/>
                  </a:lnTo>
                  <a:lnTo>
                    <a:pt x="1113" y="335"/>
                  </a:lnTo>
                  <a:lnTo>
                    <a:pt x="1120" y="339"/>
                  </a:lnTo>
                  <a:lnTo>
                    <a:pt x="1127" y="353"/>
                  </a:lnTo>
                  <a:lnTo>
                    <a:pt x="1137" y="355"/>
                  </a:lnTo>
                  <a:lnTo>
                    <a:pt x="1153" y="353"/>
                  </a:lnTo>
                  <a:lnTo>
                    <a:pt x="1163" y="359"/>
                  </a:lnTo>
                  <a:lnTo>
                    <a:pt x="1172" y="374"/>
                  </a:lnTo>
                  <a:lnTo>
                    <a:pt x="1189" y="387"/>
                  </a:lnTo>
                  <a:lnTo>
                    <a:pt x="1197" y="394"/>
                  </a:lnTo>
                  <a:lnTo>
                    <a:pt x="1208" y="402"/>
                  </a:lnTo>
                  <a:lnTo>
                    <a:pt x="1213" y="412"/>
                  </a:lnTo>
                  <a:lnTo>
                    <a:pt x="1220" y="418"/>
                  </a:lnTo>
                  <a:lnTo>
                    <a:pt x="1224" y="422"/>
                  </a:lnTo>
                  <a:lnTo>
                    <a:pt x="1236" y="418"/>
                  </a:lnTo>
                  <a:lnTo>
                    <a:pt x="1270" y="419"/>
                  </a:lnTo>
                  <a:lnTo>
                    <a:pt x="1304" y="416"/>
                  </a:lnTo>
                  <a:lnTo>
                    <a:pt x="1310" y="418"/>
                  </a:lnTo>
                  <a:lnTo>
                    <a:pt x="1319" y="418"/>
                  </a:lnTo>
                  <a:lnTo>
                    <a:pt x="1333" y="418"/>
                  </a:lnTo>
                  <a:lnTo>
                    <a:pt x="1343" y="421"/>
                  </a:lnTo>
                  <a:lnTo>
                    <a:pt x="1355" y="421"/>
                  </a:lnTo>
                  <a:lnTo>
                    <a:pt x="1352" y="404"/>
                  </a:lnTo>
                  <a:lnTo>
                    <a:pt x="1348" y="391"/>
                  </a:lnTo>
                  <a:lnTo>
                    <a:pt x="1353" y="377"/>
                  </a:lnTo>
                  <a:lnTo>
                    <a:pt x="1356" y="364"/>
                  </a:lnTo>
                  <a:lnTo>
                    <a:pt x="1357" y="356"/>
                  </a:lnTo>
                  <a:lnTo>
                    <a:pt x="1350" y="350"/>
                  </a:lnTo>
                  <a:lnTo>
                    <a:pt x="1348" y="345"/>
                  </a:lnTo>
                  <a:lnTo>
                    <a:pt x="1352" y="339"/>
                  </a:lnTo>
                  <a:lnTo>
                    <a:pt x="1360" y="335"/>
                  </a:lnTo>
                  <a:lnTo>
                    <a:pt x="1366" y="331"/>
                  </a:lnTo>
                  <a:lnTo>
                    <a:pt x="1366" y="319"/>
                  </a:lnTo>
                  <a:lnTo>
                    <a:pt x="1366" y="310"/>
                  </a:lnTo>
                  <a:lnTo>
                    <a:pt x="1370" y="305"/>
                  </a:lnTo>
                  <a:lnTo>
                    <a:pt x="1374" y="303"/>
                  </a:lnTo>
                  <a:lnTo>
                    <a:pt x="1377" y="308"/>
                  </a:lnTo>
                  <a:lnTo>
                    <a:pt x="1383" y="310"/>
                  </a:lnTo>
                  <a:lnTo>
                    <a:pt x="1395" y="307"/>
                  </a:lnTo>
                  <a:lnTo>
                    <a:pt x="1407" y="310"/>
                  </a:lnTo>
                  <a:lnTo>
                    <a:pt x="1416" y="311"/>
                  </a:lnTo>
                  <a:lnTo>
                    <a:pt x="1423" y="310"/>
                  </a:lnTo>
                  <a:lnTo>
                    <a:pt x="1430" y="308"/>
                  </a:lnTo>
                  <a:lnTo>
                    <a:pt x="1438" y="304"/>
                  </a:lnTo>
                  <a:lnTo>
                    <a:pt x="1449" y="307"/>
                  </a:lnTo>
                  <a:lnTo>
                    <a:pt x="1464" y="310"/>
                  </a:lnTo>
                  <a:lnTo>
                    <a:pt x="1473" y="318"/>
                  </a:lnTo>
                  <a:lnTo>
                    <a:pt x="1484" y="321"/>
                  </a:lnTo>
                  <a:lnTo>
                    <a:pt x="1494" y="318"/>
                  </a:lnTo>
                  <a:lnTo>
                    <a:pt x="1502" y="319"/>
                  </a:lnTo>
                  <a:lnTo>
                    <a:pt x="1530" y="342"/>
                  </a:lnTo>
                  <a:lnTo>
                    <a:pt x="1551" y="359"/>
                  </a:lnTo>
                  <a:lnTo>
                    <a:pt x="1567" y="370"/>
                  </a:lnTo>
                  <a:lnTo>
                    <a:pt x="1603" y="378"/>
                  </a:lnTo>
                  <a:lnTo>
                    <a:pt x="1636" y="384"/>
                  </a:lnTo>
                  <a:lnTo>
                    <a:pt x="1670" y="387"/>
                  </a:lnTo>
                  <a:lnTo>
                    <a:pt x="1689" y="387"/>
                  </a:lnTo>
                  <a:lnTo>
                    <a:pt x="1702" y="384"/>
                  </a:lnTo>
                  <a:lnTo>
                    <a:pt x="1710" y="380"/>
                  </a:lnTo>
                  <a:lnTo>
                    <a:pt x="1715" y="387"/>
                  </a:lnTo>
                  <a:lnTo>
                    <a:pt x="1723" y="481"/>
                  </a:lnTo>
                  <a:lnTo>
                    <a:pt x="1720" y="481"/>
                  </a:lnTo>
                  <a:lnTo>
                    <a:pt x="1722" y="591"/>
                  </a:lnTo>
                  <a:lnTo>
                    <a:pt x="1723" y="819"/>
                  </a:lnTo>
                  <a:lnTo>
                    <a:pt x="1495" y="817"/>
                  </a:lnTo>
                  <a:lnTo>
                    <a:pt x="1492" y="814"/>
                  </a:lnTo>
                  <a:lnTo>
                    <a:pt x="1497" y="807"/>
                  </a:lnTo>
                  <a:lnTo>
                    <a:pt x="1502" y="802"/>
                  </a:lnTo>
                  <a:lnTo>
                    <a:pt x="1502" y="795"/>
                  </a:lnTo>
                  <a:lnTo>
                    <a:pt x="1505" y="786"/>
                  </a:lnTo>
                  <a:lnTo>
                    <a:pt x="1508" y="781"/>
                  </a:lnTo>
                  <a:lnTo>
                    <a:pt x="1513" y="778"/>
                  </a:lnTo>
                  <a:lnTo>
                    <a:pt x="1520" y="775"/>
                  </a:lnTo>
                  <a:lnTo>
                    <a:pt x="1523" y="768"/>
                  </a:lnTo>
                  <a:lnTo>
                    <a:pt x="1519" y="762"/>
                  </a:lnTo>
                  <a:lnTo>
                    <a:pt x="1513" y="761"/>
                  </a:lnTo>
                  <a:lnTo>
                    <a:pt x="1506" y="757"/>
                  </a:lnTo>
                  <a:lnTo>
                    <a:pt x="1504" y="748"/>
                  </a:lnTo>
                  <a:lnTo>
                    <a:pt x="1502" y="741"/>
                  </a:lnTo>
                  <a:lnTo>
                    <a:pt x="1497" y="738"/>
                  </a:lnTo>
                  <a:lnTo>
                    <a:pt x="1488" y="738"/>
                  </a:lnTo>
                  <a:lnTo>
                    <a:pt x="1477" y="738"/>
                  </a:lnTo>
                  <a:lnTo>
                    <a:pt x="1461" y="740"/>
                  </a:lnTo>
                  <a:lnTo>
                    <a:pt x="1450" y="737"/>
                  </a:lnTo>
                  <a:lnTo>
                    <a:pt x="1449" y="730"/>
                  </a:lnTo>
                  <a:lnTo>
                    <a:pt x="1454" y="724"/>
                  </a:lnTo>
                  <a:lnTo>
                    <a:pt x="1450" y="722"/>
                  </a:lnTo>
                  <a:lnTo>
                    <a:pt x="1445" y="719"/>
                  </a:lnTo>
                  <a:lnTo>
                    <a:pt x="1433" y="713"/>
                  </a:lnTo>
                  <a:lnTo>
                    <a:pt x="1423" y="710"/>
                  </a:lnTo>
                  <a:lnTo>
                    <a:pt x="1415" y="710"/>
                  </a:lnTo>
                  <a:lnTo>
                    <a:pt x="1400" y="709"/>
                  </a:lnTo>
                  <a:lnTo>
                    <a:pt x="1387" y="707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0" name="Freeform 80">
              <a:hlinkClick r:id="" action="ppaction://noaction"/>
              <a:extLst>
                <a:ext uri="{FF2B5EF4-FFF2-40B4-BE49-F238E27FC236}">
                  <a16:creationId xmlns:a16="http://schemas.microsoft.com/office/drawing/2014/main" xmlns="" id="{5A6D96D9-C6F4-4EC3-8D99-2D18DBD3F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427" y="5308746"/>
              <a:ext cx="274320" cy="157163"/>
            </a:xfrm>
            <a:custGeom>
              <a:avLst/>
              <a:gdLst/>
              <a:ahLst/>
              <a:cxnLst>
                <a:cxn ang="0">
                  <a:pos x="520" y="156"/>
                </a:cxn>
                <a:cxn ang="0">
                  <a:pos x="492" y="142"/>
                </a:cxn>
                <a:cxn ang="0">
                  <a:pos x="447" y="148"/>
                </a:cxn>
                <a:cxn ang="0">
                  <a:pos x="443" y="111"/>
                </a:cxn>
                <a:cxn ang="0">
                  <a:pos x="416" y="87"/>
                </a:cxn>
                <a:cxn ang="0">
                  <a:pos x="392" y="62"/>
                </a:cxn>
                <a:cxn ang="0">
                  <a:pos x="356" y="41"/>
                </a:cxn>
                <a:cxn ang="0">
                  <a:pos x="332" y="46"/>
                </a:cxn>
                <a:cxn ang="0">
                  <a:pos x="292" y="35"/>
                </a:cxn>
                <a:cxn ang="0">
                  <a:pos x="273" y="7"/>
                </a:cxn>
                <a:cxn ang="0">
                  <a:pos x="219" y="34"/>
                </a:cxn>
                <a:cxn ang="0">
                  <a:pos x="186" y="58"/>
                </a:cxn>
                <a:cxn ang="0">
                  <a:pos x="145" y="61"/>
                </a:cxn>
                <a:cxn ang="0">
                  <a:pos x="112" y="59"/>
                </a:cxn>
                <a:cxn ang="0">
                  <a:pos x="77" y="58"/>
                </a:cxn>
                <a:cxn ang="0">
                  <a:pos x="53" y="56"/>
                </a:cxn>
                <a:cxn ang="0">
                  <a:pos x="1" y="87"/>
                </a:cxn>
                <a:cxn ang="0">
                  <a:pos x="13" y="96"/>
                </a:cxn>
                <a:cxn ang="0">
                  <a:pos x="21" y="97"/>
                </a:cxn>
                <a:cxn ang="0">
                  <a:pos x="25" y="106"/>
                </a:cxn>
                <a:cxn ang="0">
                  <a:pos x="25" y="121"/>
                </a:cxn>
                <a:cxn ang="0">
                  <a:pos x="29" y="131"/>
                </a:cxn>
                <a:cxn ang="0">
                  <a:pos x="41" y="142"/>
                </a:cxn>
                <a:cxn ang="0">
                  <a:pos x="59" y="156"/>
                </a:cxn>
                <a:cxn ang="0">
                  <a:pos x="108" y="146"/>
                </a:cxn>
                <a:cxn ang="0">
                  <a:pos x="124" y="156"/>
                </a:cxn>
                <a:cxn ang="0">
                  <a:pos x="142" y="174"/>
                </a:cxn>
                <a:cxn ang="0">
                  <a:pos x="162" y="212"/>
                </a:cxn>
                <a:cxn ang="0">
                  <a:pos x="187" y="238"/>
                </a:cxn>
                <a:cxn ang="0">
                  <a:pos x="198" y="266"/>
                </a:cxn>
                <a:cxn ang="0">
                  <a:pos x="221" y="284"/>
                </a:cxn>
                <a:cxn ang="0">
                  <a:pos x="245" y="304"/>
                </a:cxn>
                <a:cxn ang="0">
                  <a:pos x="278" y="315"/>
                </a:cxn>
                <a:cxn ang="0">
                  <a:pos x="291" y="329"/>
                </a:cxn>
                <a:cxn ang="0">
                  <a:pos x="329" y="325"/>
                </a:cxn>
                <a:cxn ang="0">
                  <a:pos x="356" y="295"/>
                </a:cxn>
                <a:cxn ang="0">
                  <a:pos x="389" y="273"/>
                </a:cxn>
                <a:cxn ang="0">
                  <a:pos x="409" y="293"/>
                </a:cxn>
                <a:cxn ang="0">
                  <a:pos x="425" y="307"/>
                </a:cxn>
                <a:cxn ang="0">
                  <a:pos x="444" y="300"/>
                </a:cxn>
                <a:cxn ang="0">
                  <a:pos x="467" y="276"/>
                </a:cxn>
                <a:cxn ang="0">
                  <a:pos x="468" y="249"/>
                </a:cxn>
                <a:cxn ang="0">
                  <a:pos x="516" y="243"/>
                </a:cxn>
                <a:cxn ang="0">
                  <a:pos x="548" y="248"/>
                </a:cxn>
                <a:cxn ang="0">
                  <a:pos x="567" y="228"/>
                </a:cxn>
                <a:cxn ang="0">
                  <a:pos x="572" y="200"/>
                </a:cxn>
                <a:cxn ang="0">
                  <a:pos x="541" y="196"/>
                </a:cxn>
              </a:cxnLst>
              <a:rect l="0" t="0" r="r" b="b"/>
              <a:pathLst>
                <a:path w="574" h="332">
                  <a:moveTo>
                    <a:pt x="530" y="189"/>
                  </a:moveTo>
                  <a:lnTo>
                    <a:pt x="526" y="167"/>
                  </a:lnTo>
                  <a:lnTo>
                    <a:pt x="520" y="156"/>
                  </a:lnTo>
                  <a:lnTo>
                    <a:pt x="516" y="151"/>
                  </a:lnTo>
                  <a:lnTo>
                    <a:pt x="506" y="144"/>
                  </a:lnTo>
                  <a:lnTo>
                    <a:pt x="492" y="142"/>
                  </a:lnTo>
                  <a:lnTo>
                    <a:pt x="472" y="148"/>
                  </a:lnTo>
                  <a:lnTo>
                    <a:pt x="453" y="149"/>
                  </a:lnTo>
                  <a:lnTo>
                    <a:pt x="447" y="148"/>
                  </a:lnTo>
                  <a:lnTo>
                    <a:pt x="447" y="131"/>
                  </a:lnTo>
                  <a:lnTo>
                    <a:pt x="439" y="120"/>
                  </a:lnTo>
                  <a:lnTo>
                    <a:pt x="443" y="111"/>
                  </a:lnTo>
                  <a:lnTo>
                    <a:pt x="444" y="96"/>
                  </a:lnTo>
                  <a:lnTo>
                    <a:pt x="434" y="87"/>
                  </a:lnTo>
                  <a:lnTo>
                    <a:pt x="416" y="87"/>
                  </a:lnTo>
                  <a:lnTo>
                    <a:pt x="411" y="77"/>
                  </a:lnTo>
                  <a:lnTo>
                    <a:pt x="405" y="72"/>
                  </a:lnTo>
                  <a:lnTo>
                    <a:pt x="392" y="62"/>
                  </a:lnTo>
                  <a:lnTo>
                    <a:pt x="380" y="63"/>
                  </a:lnTo>
                  <a:lnTo>
                    <a:pt x="374" y="56"/>
                  </a:lnTo>
                  <a:lnTo>
                    <a:pt x="356" y="41"/>
                  </a:lnTo>
                  <a:lnTo>
                    <a:pt x="354" y="39"/>
                  </a:lnTo>
                  <a:lnTo>
                    <a:pt x="344" y="48"/>
                  </a:lnTo>
                  <a:lnTo>
                    <a:pt x="332" y="46"/>
                  </a:lnTo>
                  <a:lnTo>
                    <a:pt x="323" y="39"/>
                  </a:lnTo>
                  <a:lnTo>
                    <a:pt x="311" y="35"/>
                  </a:lnTo>
                  <a:lnTo>
                    <a:pt x="292" y="35"/>
                  </a:lnTo>
                  <a:lnTo>
                    <a:pt x="278" y="28"/>
                  </a:lnTo>
                  <a:lnTo>
                    <a:pt x="288" y="0"/>
                  </a:lnTo>
                  <a:lnTo>
                    <a:pt x="273" y="7"/>
                  </a:lnTo>
                  <a:lnTo>
                    <a:pt x="256" y="9"/>
                  </a:lnTo>
                  <a:lnTo>
                    <a:pt x="239" y="20"/>
                  </a:lnTo>
                  <a:lnTo>
                    <a:pt x="219" y="34"/>
                  </a:lnTo>
                  <a:lnTo>
                    <a:pt x="207" y="46"/>
                  </a:lnTo>
                  <a:lnTo>
                    <a:pt x="194" y="55"/>
                  </a:lnTo>
                  <a:lnTo>
                    <a:pt x="186" y="58"/>
                  </a:lnTo>
                  <a:lnTo>
                    <a:pt x="180" y="58"/>
                  </a:lnTo>
                  <a:lnTo>
                    <a:pt x="159" y="61"/>
                  </a:lnTo>
                  <a:lnTo>
                    <a:pt x="145" y="61"/>
                  </a:lnTo>
                  <a:lnTo>
                    <a:pt x="131" y="56"/>
                  </a:lnTo>
                  <a:lnTo>
                    <a:pt x="122" y="55"/>
                  </a:lnTo>
                  <a:lnTo>
                    <a:pt x="112" y="59"/>
                  </a:lnTo>
                  <a:lnTo>
                    <a:pt x="101" y="62"/>
                  </a:lnTo>
                  <a:lnTo>
                    <a:pt x="89" y="61"/>
                  </a:lnTo>
                  <a:lnTo>
                    <a:pt x="77" y="58"/>
                  </a:lnTo>
                  <a:lnTo>
                    <a:pt x="67" y="55"/>
                  </a:lnTo>
                  <a:lnTo>
                    <a:pt x="55" y="55"/>
                  </a:lnTo>
                  <a:lnTo>
                    <a:pt x="53" y="56"/>
                  </a:lnTo>
                  <a:lnTo>
                    <a:pt x="35" y="66"/>
                  </a:lnTo>
                  <a:lnTo>
                    <a:pt x="0" y="86"/>
                  </a:lnTo>
                  <a:lnTo>
                    <a:pt x="1" y="87"/>
                  </a:lnTo>
                  <a:lnTo>
                    <a:pt x="8" y="91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5" y="96"/>
                  </a:lnTo>
                  <a:lnTo>
                    <a:pt x="18" y="96"/>
                  </a:lnTo>
                  <a:lnTo>
                    <a:pt x="21" y="97"/>
                  </a:lnTo>
                  <a:lnTo>
                    <a:pt x="24" y="97"/>
                  </a:lnTo>
                  <a:lnTo>
                    <a:pt x="25" y="101"/>
                  </a:lnTo>
                  <a:lnTo>
                    <a:pt x="25" y="106"/>
                  </a:lnTo>
                  <a:lnTo>
                    <a:pt x="25" y="110"/>
                  </a:lnTo>
                  <a:lnTo>
                    <a:pt x="25" y="115"/>
                  </a:lnTo>
                  <a:lnTo>
                    <a:pt x="25" y="121"/>
                  </a:lnTo>
                  <a:lnTo>
                    <a:pt x="25" y="125"/>
                  </a:lnTo>
                  <a:lnTo>
                    <a:pt x="28" y="128"/>
                  </a:lnTo>
                  <a:lnTo>
                    <a:pt x="29" y="131"/>
                  </a:lnTo>
                  <a:lnTo>
                    <a:pt x="32" y="134"/>
                  </a:lnTo>
                  <a:lnTo>
                    <a:pt x="35" y="136"/>
                  </a:lnTo>
                  <a:lnTo>
                    <a:pt x="41" y="142"/>
                  </a:lnTo>
                  <a:lnTo>
                    <a:pt x="42" y="145"/>
                  </a:lnTo>
                  <a:lnTo>
                    <a:pt x="45" y="152"/>
                  </a:lnTo>
                  <a:lnTo>
                    <a:pt x="59" y="156"/>
                  </a:lnTo>
                  <a:lnTo>
                    <a:pt x="80" y="160"/>
                  </a:lnTo>
                  <a:lnTo>
                    <a:pt x="97" y="152"/>
                  </a:lnTo>
                  <a:lnTo>
                    <a:pt x="108" y="146"/>
                  </a:lnTo>
                  <a:lnTo>
                    <a:pt x="114" y="144"/>
                  </a:lnTo>
                  <a:lnTo>
                    <a:pt x="121" y="148"/>
                  </a:lnTo>
                  <a:lnTo>
                    <a:pt x="124" y="156"/>
                  </a:lnTo>
                  <a:lnTo>
                    <a:pt x="135" y="170"/>
                  </a:lnTo>
                  <a:lnTo>
                    <a:pt x="138" y="172"/>
                  </a:lnTo>
                  <a:lnTo>
                    <a:pt x="142" y="174"/>
                  </a:lnTo>
                  <a:lnTo>
                    <a:pt x="155" y="200"/>
                  </a:lnTo>
                  <a:lnTo>
                    <a:pt x="159" y="211"/>
                  </a:lnTo>
                  <a:lnTo>
                    <a:pt x="162" y="212"/>
                  </a:lnTo>
                  <a:lnTo>
                    <a:pt x="170" y="222"/>
                  </a:lnTo>
                  <a:lnTo>
                    <a:pt x="181" y="229"/>
                  </a:lnTo>
                  <a:lnTo>
                    <a:pt x="187" y="238"/>
                  </a:lnTo>
                  <a:lnTo>
                    <a:pt x="190" y="246"/>
                  </a:lnTo>
                  <a:lnTo>
                    <a:pt x="193" y="259"/>
                  </a:lnTo>
                  <a:lnTo>
                    <a:pt x="198" y="266"/>
                  </a:lnTo>
                  <a:lnTo>
                    <a:pt x="201" y="269"/>
                  </a:lnTo>
                  <a:lnTo>
                    <a:pt x="212" y="276"/>
                  </a:lnTo>
                  <a:lnTo>
                    <a:pt x="221" y="284"/>
                  </a:lnTo>
                  <a:lnTo>
                    <a:pt x="225" y="294"/>
                  </a:lnTo>
                  <a:lnTo>
                    <a:pt x="239" y="300"/>
                  </a:lnTo>
                  <a:lnTo>
                    <a:pt x="245" y="304"/>
                  </a:lnTo>
                  <a:lnTo>
                    <a:pt x="254" y="308"/>
                  </a:lnTo>
                  <a:lnTo>
                    <a:pt x="263" y="312"/>
                  </a:lnTo>
                  <a:lnTo>
                    <a:pt x="278" y="315"/>
                  </a:lnTo>
                  <a:lnTo>
                    <a:pt x="284" y="319"/>
                  </a:lnTo>
                  <a:lnTo>
                    <a:pt x="288" y="329"/>
                  </a:lnTo>
                  <a:lnTo>
                    <a:pt x="291" y="329"/>
                  </a:lnTo>
                  <a:lnTo>
                    <a:pt x="305" y="332"/>
                  </a:lnTo>
                  <a:lnTo>
                    <a:pt x="321" y="332"/>
                  </a:lnTo>
                  <a:lnTo>
                    <a:pt x="329" y="325"/>
                  </a:lnTo>
                  <a:lnTo>
                    <a:pt x="340" y="315"/>
                  </a:lnTo>
                  <a:lnTo>
                    <a:pt x="353" y="307"/>
                  </a:lnTo>
                  <a:lnTo>
                    <a:pt x="356" y="295"/>
                  </a:lnTo>
                  <a:lnTo>
                    <a:pt x="360" y="287"/>
                  </a:lnTo>
                  <a:lnTo>
                    <a:pt x="375" y="281"/>
                  </a:lnTo>
                  <a:lnTo>
                    <a:pt x="389" y="273"/>
                  </a:lnTo>
                  <a:lnTo>
                    <a:pt x="397" y="277"/>
                  </a:lnTo>
                  <a:lnTo>
                    <a:pt x="399" y="287"/>
                  </a:lnTo>
                  <a:lnTo>
                    <a:pt x="409" y="293"/>
                  </a:lnTo>
                  <a:lnTo>
                    <a:pt x="415" y="294"/>
                  </a:lnTo>
                  <a:lnTo>
                    <a:pt x="419" y="295"/>
                  </a:lnTo>
                  <a:lnTo>
                    <a:pt x="425" y="307"/>
                  </a:lnTo>
                  <a:lnTo>
                    <a:pt x="433" y="305"/>
                  </a:lnTo>
                  <a:lnTo>
                    <a:pt x="437" y="302"/>
                  </a:lnTo>
                  <a:lnTo>
                    <a:pt x="444" y="300"/>
                  </a:lnTo>
                  <a:lnTo>
                    <a:pt x="447" y="291"/>
                  </a:lnTo>
                  <a:lnTo>
                    <a:pt x="454" y="280"/>
                  </a:lnTo>
                  <a:lnTo>
                    <a:pt x="467" y="276"/>
                  </a:lnTo>
                  <a:lnTo>
                    <a:pt x="467" y="269"/>
                  </a:lnTo>
                  <a:lnTo>
                    <a:pt x="465" y="263"/>
                  </a:lnTo>
                  <a:lnTo>
                    <a:pt x="468" y="249"/>
                  </a:lnTo>
                  <a:lnTo>
                    <a:pt x="479" y="242"/>
                  </a:lnTo>
                  <a:lnTo>
                    <a:pt x="498" y="238"/>
                  </a:lnTo>
                  <a:lnTo>
                    <a:pt x="516" y="243"/>
                  </a:lnTo>
                  <a:lnTo>
                    <a:pt x="530" y="242"/>
                  </a:lnTo>
                  <a:lnTo>
                    <a:pt x="537" y="245"/>
                  </a:lnTo>
                  <a:lnTo>
                    <a:pt x="548" y="248"/>
                  </a:lnTo>
                  <a:lnTo>
                    <a:pt x="558" y="241"/>
                  </a:lnTo>
                  <a:lnTo>
                    <a:pt x="562" y="235"/>
                  </a:lnTo>
                  <a:lnTo>
                    <a:pt x="567" y="228"/>
                  </a:lnTo>
                  <a:lnTo>
                    <a:pt x="574" y="215"/>
                  </a:lnTo>
                  <a:lnTo>
                    <a:pt x="574" y="203"/>
                  </a:lnTo>
                  <a:lnTo>
                    <a:pt x="572" y="200"/>
                  </a:lnTo>
                  <a:lnTo>
                    <a:pt x="568" y="194"/>
                  </a:lnTo>
                  <a:lnTo>
                    <a:pt x="553" y="189"/>
                  </a:lnTo>
                  <a:lnTo>
                    <a:pt x="541" y="196"/>
                  </a:lnTo>
                  <a:lnTo>
                    <a:pt x="530" y="189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1" name="Freeform 81">
              <a:hlinkClick r:id="" action="ppaction://noaction"/>
              <a:extLst>
                <a:ext uri="{FF2B5EF4-FFF2-40B4-BE49-F238E27FC236}">
                  <a16:creationId xmlns:a16="http://schemas.microsoft.com/office/drawing/2014/main" xmlns="" id="{78A9BA36-0328-40B4-A793-4A2C5CB7E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712" y="4554366"/>
              <a:ext cx="1348740" cy="1423035"/>
            </a:xfrm>
            <a:custGeom>
              <a:avLst/>
              <a:gdLst/>
              <a:ahLst/>
              <a:cxnLst>
                <a:cxn ang="0">
                  <a:pos x="1700" y="2084"/>
                </a:cxn>
                <a:cxn ang="0">
                  <a:pos x="1528" y="2011"/>
                </a:cxn>
                <a:cxn ang="0">
                  <a:pos x="846" y="988"/>
                </a:cxn>
                <a:cxn ang="0">
                  <a:pos x="752" y="597"/>
                </a:cxn>
                <a:cxn ang="0">
                  <a:pos x="332" y="41"/>
                </a:cxn>
                <a:cxn ang="0">
                  <a:pos x="176" y="36"/>
                </a:cxn>
                <a:cxn ang="0">
                  <a:pos x="1" y="66"/>
                </a:cxn>
                <a:cxn ang="0">
                  <a:pos x="156" y="97"/>
                </a:cxn>
                <a:cxn ang="0">
                  <a:pos x="169" y="198"/>
                </a:cxn>
                <a:cxn ang="0">
                  <a:pos x="104" y="278"/>
                </a:cxn>
                <a:cxn ang="0">
                  <a:pos x="139" y="364"/>
                </a:cxn>
                <a:cxn ang="0">
                  <a:pos x="87" y="471"/>
                </a:cxn>
                <a:cxn ang="0">
                  <a:pos x="121" y="579"/>
                </a:cxn>
                <a:cxn ang="0">
                  <a:pos x="149" y="693"/>
                </a:cxn>
                <a:cxn ang="0">
                  <a:pos x="260" y="717"/>
                </a:cxn>
                <a:cxn ang="0">
                  <a:pos x="321" y="779"/>
                </a:cxn>
                <a:cxn ang="0">
                  <a:pos x="288" y="939"/>
                </a:cxn>
                <a:cxn ang="0">
                  <a:pos x="186" y="926"/>
                </a:cxn>
                <a:cxn ang="0">
                  <a:pos x="103" y="1015"/>
                </a:cxn>
                <a:cxn ang="0">
                  <a:pos x="125" y="1097"/>
                </a:cxn>
                <a:cxn ang="0">
                  <a:pos x="132" y="1208"/>
                </a:cxn>
                <a:cxn ang="0">
                  <a:pos x="184" y="1215"/>
                </a:cxn>
                <a:cxn ang="0">
                  <a:pos x="346" y="1071"/>
                </a:cxn>
                <a:cxn ang="0">
                  <a:pos x="460" y="1047"/>
                </a:cxn>
                <a:cxn ang="0">
                  <a:pos x="575" y="1043"/>
                </a:cxn>
                <a:cxn ang="0">
                  <a:pos x="585" y="1168"/>
                </a:cxn>
                <a:cxn ang="0">
                  <a:pos x="562" y="1331"/>
                </a:cxn>
                <a:cxn ang="0">
                  <a:pos x="672" y="1390"/>
                </a:cxn>
                <a:cxn ang="0">
                  <a:pos x="790" y="1345"/>
                </a:cxn>
                <a:cxn ang="0">
                  <a:pos x="834" y="1468"/>
                </a:cxn>
                <a:cxn ang="0">
                  <a:pos x="744" y="1673"/>
                </a:cxn>
                <a:cxn ang="0">
                  <a:pos x="801" y="1814"/>
                </a:cxn>
                <a:cxn ang="0">
                  <a:pos x="949" y="1856"/>
                </a:cxn>
                <a:cxn ang="0">
                  <a:pos x="827" y="1926"/>
                </a:cxn>
                <a:cxn ang="0">
                  <a:pos x="778" y="2067"/>
                </a:cxn>
                <a:cxn ang="0">
                  <a:pos x="778" y="2192"/>
                </a:cxn>
                <a:cxn ang="0">
                  <a:pos x="863" y="2275"/>
                </a:cxn>
                <a:cxn ang="0">
                  <a:pos x="1039" y="2330"/>
                </a:cxn>
                <a:cxn ang="0">
                  <a:pos x="1150" y="2150"/>
                </a:cxn>
                <a:cxn ang="0">
                  <a:pos x="1299" y="2278"/>
                </a:cxn>
                <a:cxn ang="0">
                  <a:pos x="1363" y="2389"/>
                </a:cxn>
                <a:cxn ang="0">
                  <a:pos x="1500" y="2430"/>
                </a:cxn>
                <a:cxn ang="0">
                  <a:pos x="1603" y="2468"/>
                </a:cxn>
                <a:cxn ang="0">
                  <a:pos x="1579" y="2653"/>
                </a:cxn>
                <a:cxn ang="0">
                  <a:pos x="1745" y="2798"/>
                </a:cxn>
                <a:cxn ang="0">
                  <a:pos x="1918" y="2690"/>
                </a:cxn>
                <a:cxn ang="0">
                  <a:pos x="1953" y="2773"/>
                </a:cxn>
                <a:cxn ang="0">
                  <a:pos x="2052" y="2871"/>
                </a:cxn>
                <a:cxn ang="0">
                  <a:pos x="2173" y="2978"/>
                </a:cxn>
                <a:cxn ang="0">
                  <a:pos x="2594" y="2986"/>
                </a:cxn>
                <a:cxn ang="0">
                  <a:pos x="2800" y="2931"/>
                </a:cxn>
                <a:cxn ang="0">
                  <a:pos x="2800" y="2846"/>
                </a:cxn>
                <a:cxn ang="0">
                  <a:pos x="2766" y="2736"/>
                </a:cxn>
                <a:cxn ang="0">
                  <a:pos x="2711" y="2660"/>
                </a:cxn>
                <a:cxn ang="0">
                  <a:pos x="2639" y="2614"/>
                </a:cxn>
                <a:cxn ang="0">
                  <a:pos x="2586" y="2569"/>
                </a:cxn>
                <a:cxn ang="0">
                  <a:pos x="2565" y="2494"/>
                </a:cxn>
                <a:cxn ang="0">
                  <a:pos x="2545" y="2410"/>
                </a:cxn>
                <a:cxn ang="0">
                  <a:pos x="2337" y="2417"/>
                </a:cxn>
              </a:cxnLst>
              <a:rect l="0" t="0" r="r" b="b"/>
              <a:pathLst>
                <a:path w="2832" h="2988">
                  <a:moveTo>
                    <a:pt x="2220" y="2348"/>
                  </a:moveTo>
                  <a:lnTo>
                    <a:pt x="2230" y="2337"/>
                  </a:lnTo>
                  <a:lnTo>
                    <a:pt x="2167" y="2243"/>
                  </a:lnTo>
                  <a:lnTo>
                    <a:pt x="2073" y="2176"/>
                  </a:lnTo>
                  <a:lnTo>
                    <a:pt x="2015" y="2141"/>
                  </a:lnTo>
                  <a:lnTo>
                    <a:pt x="1949" y="2075"/>
                  </a:lnTo>
                  <a:lnTo>
                    <a:pt x="1867" y="2082"/>
                  </a:lnTo>
                  <a:lnTo>
                    <a:pt x="1758" y="2077"/>
                  </a:lnTo>
                  <a:lnTo>
                    <a:pt x="1626" y="2044"/>
                  </a:lnTo>
                  <a:lnTo>
                    <a:pt x="1700" y="2084"/>
                  </a:lnTo>
                  <a:lnTo>
                    <a:pt x="1742" y="2122"/>
                  </a:lnTo>
                  <a:lnTo>
                    <a:pt x="1737" y="2127"/>
                  </a:lnTo>
                  <a:lnTo>
                    <a:pt x="1689" y="2091"/>
                  </a:lnTo>
                  <a:lnTo>
                    <a:pt x="1616" y="2089"/>
                  </a:lnTo>
                  <a:lnTo>
                    <a:pt x="1616" y="2117"/>
                  </a:lnTo>
                  <a:lnTo>
                    <a:pt x="1595" y="2116"/>
                  </a:lnTo>
                  <a:lnTo>
                    <a:pt x="1568" y="2078"/>
                  </a:lnTo>
                  <a:lnTo>
                    <a:pt x="1575" y="2070"/>
                  </a:lnTo>
                  <a:lnTo>
                    <a:pt x="1565" y="2037"/>
                  </a:lnTo>
                  <a:lnTo>
                    <a:pt x="1528" y="2011"/>
                  </a:lnTo>
                  <a:lnTo>
                    <a:pt x="1600" y="2047"/>
                  </a:lnTo>
                  <a:lnTo>
                    <a:pt x="1568" y="2016"/>
                  </a:lnTo>
                  <a:lnTo>
                    <a:pt x="1475" y="1926"/>
                  </a:lnTo>
                  <a:lnTo>
                    <a:pt x="1402" y="1815"/>
                  </a:lnTo>
                  <a:lnTo>
                    <a:pt x="1289" y="1694"/>
                  </a:lnTo>
                  <a:lnTo>
                    <a:pt x="1281" y="1570"/>
                  </a:lnTo>
                  <a:lnTo>
                    <a:pt x="1246" y="1496"/>
                  </a:lnTo>
                  <a:lnTo>
                    <a:pt x="1177" y="1388"/>
                  </a:lnTo>
                  <a:lnTo>
                    <a:pt x="941" y="1097"/>
                  </a:lnTo>
                  <a:lnTo>
                    <a:pt x="846" y="988"/>
                  </a:lnTo>
                  <a:lnTo>
                    <a:pt x="765" y="881"/>
                  </a:lnTo>
                  <a:lnTo>
                    <a:pt x="734" y="748"/>
                  </a:lnTo>
                  <a:lnTo>
                    <a:pt x="681" y="613"/>
                  </a:lnTo>
                  <a:lnTo>
                    <a:pt x="600" y="488"/>
                  </a:lnTo>
                  <a:lnTo>
                    <a:pt x="554" y="326"/>
                  </a:lnTo>
                  <a:lnTo>
                    <a:pt x="515" y="221"/>
                  </a:lnTo>
                  <a:lnTo>
                    <a:pt x="661" y="434"/>
                  </a:lnTo>
                  <a:lnTo>
                    <a:pt x="733" y="581"/>
                  </a:lnTo>
                  <a:lnTo>
                    <a:pt x="747" y="730"/>
                  </a:lnTo>
                  <a:lnTo>
                    <a:pt x="752" y="597"/>
                  </a:lnTo>
                  <a:lnTo>
                    <a:pt x="673" y="412"/>
                  </a:lnTo>
                  <a:lnTo>
                    <a:pt x="463" y="124"/>
                  </a:lnTo>
                  <a:lnTo>
                    <a:pt x="447" y="126"/>
                  </a:lnTo>
                  <a:lnTo>
                    <a:pt x="440" y="128"/>
                  </a:lnTo>
                  <a:lnTo>
                    <a:pt x="434" y="129"/>
                  </a:lnTo>
                  <a:lnTo>
                    <a:pt x="409" y="115"/>
                  </a:lnTo>
                  <a:lnTo>
                    <a:pt x="387" y="95"/>
                  </a:lnTo>
                  <a:lnTo>
                    <a:pt x="351" y="60"/>
                  </a:lnTo>
                  <a:lnTo>
                    <a:pt x="347" y="55"/>
                  </a:lnTo>
                  <a:lnTo>
                    <a:pt x="332" y="41"/>
                  </a:lnTo>
                  <a:lnTo>
                    <a:pt x="322" y="24"/>
                  </a:lnTo>
                  <a:lnTo>
                    <a:pt x="302" y="15"/>
                  </a:lnTo>
                  <a:lnTo>
                    <a:pt x="301" y="14"/>
                  </a:lnTo>
                  <a:lnTo>
                    <a:pt x="278" y="0"/>
                  </a:lnTo>
                  <a:lnTo>
                    <a:pt x="256" y="1"/>
                  </a:lnTo>
                  <a:lnTo>
                    <a:pt x="243" y="13"/>
                  </a:lnTo>
                  <a:lnTo>
                    <a:pt x="233" y="21"/>
                  </a:lnTo>
                  <a:lnTo>
                    <a:pt x="229" y="38"/>
                  </a:lnTo>
                  <a:lnTo>
                    <a:pt x="204" y="35"/>
                  </a:lnTo>
                  <a:lnTo>
                    <a:pt x="176" y="36"/>
                  </a:lnTo>
                  <a:lnTo>
                    <a:pt x="148" y="29"/>
                  </a:lnTo>
                  <a:lnTo>
                    <a:pt x="132" y="28"/>
                  </a:lnTo>
                  <a:lnTo>
                    <a:pt x="121" y="42"/>
                  </a:lnTo>
                  <a:lnTo>
                    <a:pt x="108" y="38"/>
                  </a:lnTo>
                  <a:lnTo>
                    <a:pt x="100" y="35"/>
                  </a:lnTo>
                  <a:lnTo>
                    <a:pt x="73" y="32"/>
                  </a:lnTo>
                  <a:lnTo>
                    <a:pt x="41" y="35"/>
                  </a:lnTo>
                  <a:lnTo>
                    <a:pt x="17" y="36"/>
                  </a:lnTo>
                  <a:lnTo>
                    <a:pt x="0" y="48"/>
                  </a:lnTo>
                  <a:lnTo>
                    <a:pt x="1" y="66"/>
                  </a:lnTo>
                  <a:lnTo>
                    <a:pt x="52" y="66"/>
                  </a:lnTo>
                  <a:lnTo>
                    <a:pt x="67" y="66"/>
                  </a:lnTo>
                  <a:lnTo>
                    <a:pt x="84" y="66"/>
                  </a:lnTo>
                  <a:lnTo>
                    <a:pt x="91" y="67"/>
                  </a:lnTo>
                  <a:lnTo>
                    <a:pt x="98" y="67"/>
                  </a:lnTo>
                  <a:lnTo>
                    <a:pt x="104" y="67"/>
                  </a:lnTo>
                  <a:lnTo>
                    <a:pt x="111" y="63"/>
                  </a:lnTo>
                  <a:lnTo>
                    <a:pt x="115" y="69"/>
                  </a:lnTo>
                  <a:lnTo>
                    <a:pt x="135" y="81"/>
                  </a:lnTo>
                  <a:lnTo>
                    <a:pt x="156" y="97"/>
                  </a:lnTo>
                  <a:lnTo>
                    <a:pt x="178" y="108"/>
                  </a:lnTo>
                  <a:lnTo>
                    <a:pt x="201" y="118"/>
                  </a:lnTo>
                  <a:lnTo>
                    <a:pt x="218" y="132"/>
                  </a:lnTo>
                  <a:lnTo>
                    <a:pt x="219" y="149"/>
                  </a:lnTo>
                  <a:lnTo>
                    <a:pt x="205" y="160"/>
                  </a:lnTo>
                  <a:lnTo>
                    <a:pt x="191" y="166"/>
                  </a:lnTo>
                  <a:lnTo>
                    <a:pt x="178" y="176"/>
                  </a:lnTo>
                  <a:lnTo>
                    <a:pt x="169" y="180"/>
                  </a:lnTo>
                  <a:lnTo>
                    <a:pt x="164" y="191"/>
                  </a:lnTo>
                  <a:lnTo>
                    <a:pt x="169" y="198"/>
                  </a:lnTo>
                  <a:lnTo>
                    <a:pt x="171" y="202"/>
                  </a:lnTo>
                  <a:lnTo>
                    <a:pt x="174" y="218"/>
                  </a:lnTo>
                  <a:lnTo>
                    <a:pt x="169" y="232"/>
                  </a:lnTo>
                  <a:lnTo>
                    <a:pt x="163" y="245"/>
                  </a:lnTo>
                  <a:lnTo>
                    <a:pt x="157" y="260"/>
                  </a:lnTo>
                  <a:lnTo>
                    <a:pt x="155" y="270"/>
                  </a:lnTo>
                  <a:lnTo>
                    <a:pt x="133" y="274"/>
                  </a:lnTo>
                  <a:lnTo>
                    <a:pt x="121" y="270"/>
                  </a:lnTo>
                  <a:lnTo>
                    <a:pt x="112" y="271"/>
                  </a:lnTo>
                  <a:lnTo>
                    <a:pt x="104" y="278"/>
                  </a:lnTo>
                  <a:lnTo>
                    <a:pt x="105" y="288"/>
                  </a:lnTo>
                  <a:lnTo>
                    <a:pt x="117" y="291"/>
                  </a:lnTo>
                  <a:lnTo>
                    <a:pt x="125" y="297"/>
                  </a:lnTo>
                  <a:lnTo>
                    <a:pt x="128" y="305"/>
                  </a:lnTo>
                  <a:lnTo>
                    <a:pt x="124" y="315"/>
                  </a:lnTo>
                  <a:lnTo>
                    <a:pt x="122" y="325"/>
                  </a:lnTo>
                  <a:lnTo>
                    <a:pt x="124" y="335"/>
                  </a:lnTo>
                  <a:lnTo>
                    <a:pt x="124" y="344"/>
                  </a:lnTo>
                  <a:lnTo>
                    <a:pt x="128" y="356"/>
                  </a:lnTo>
                  <a:lnTo>
                    <a:pt x="139" y="364"/>
                  </a:lnTo>
                  <a:lnTo>
                    <a:pt x="145" y="367"/>
                  </a:lnTo>
                  <a:lnTo>
                    <a:pt x="146" y="381"/>
                  </a:lnTo>
                  <a:lnTo>
                    <a:pt x="145" y="394"/>
                  </a:lnTo>
                  <a:lnTo>
                    <a:pt x="141" y="409"/>
                  </a:lnTo>
                  <a:lnTo>
                    <a:pt x="119" y="424"/>
                  </a:lnTo>
                  <a:lnTo>
                    <a:pt x="104" y="441"/>
                  </a:lnTo>
                  <a:lnTo>
                    <a:pt x="100" y="446"/>
                  </a:lnTo>
                  <a:lnTo>
                    <a:pt x="96" y="450"/>
                  </a:lnTo>
                  <a:lnTo>
                    <a:pt x="91" y="454"/>
                  </a:lnTo>
                  <a:lnTo>
                    <a:pt x="87" y="471"/>
                  </a:lnTo>
                  <a:lnTo>
                    <a:pt x="84" y="478"/>
                  </a:lnTo>
                  <a:lnTo>
                    <a:pt x="77" y="495"/>
                  </a:lnTo>
                  <a:lnTo>
                    <a:pt x="87" y="503"/>
                  </a:lnTo>
                  <a:lnTo>
                    <a:pt x="90" y="514"/>
                  </a:lnTo>
                  <a:lnTo>
                    <a:pt x="90" y="522"/>
                  </a:lnTo>
                  <a:lnTo>
                    <a:pt x="97" y="534"/>
                  </a:lnTo>
                  <a:lnTo>
                    <a:pt x="107" y="541"/>
                  </a:lnTo>
                  <a:lnTo>
                    <a:pt x="122" y="551"/>
                  </a:lnTo>
                  <a:lnTo>
                    <a:pt x="126" y="567"/>
                  </a:lnTo>
                  <a:lnTo>
                    <a:pt x="121" y="579"/>
                  </a:lnTo>
                  <a:lnTo>
                    <a:pt x="111" y="586"/>
                  </a:lnTo>
                  <a:lnTo>
                    <a:pt x="125" y="592"/>
                  </a:lnTo>
                  <a:lnTo>
                    <a:pt x="141" y="604"/>
                  </a:lnTo>
                  <a:lnTo>
                    <a:pt x="143" y="610"/>
                  </a:lnTo>
                  <a:lnTo>
                    <a:pt x="148" y="617"/>
                  </a:lnTo>
                  <a:lnTo>
                    <a:pt x="132" y="651"/>
                  </a:lnTo>
                  <a:lnTo>
                    <a:pt x="129" y="665"/>
                  </a:lnTo>
                  <a:lnTo>
                    <a:pt x="131" y="668"/>
                  </a:lnTo>
                  <a:lnTo>
                    <a:pt x="136" y="679"/>
                  </a:lnTo>
                  <a:lnTo>
                    <a:pt x="149" y="693"/>
                  </a:lnTo>
                  <a:lnTo>
                    <a:pt x="155" y="701"/>
                  </a:lnTo>
                  <a:lnTo>
                    <a:pt x="174" y="720"/>
                  </a:lnTo>
                  <a:lnTo>
                    <a:pt x="187" y="734"/>
                  </a:lnTo>
                  <a:lnTo>
                    <a:pt x="194" y="739"/>
                  </a:lnTo>
                  <a:lnTo>
                    <a:pt x="212" y="732"/>
                  </a:lnTo>
                  <a:lnTo>
                    <a:pt x="229" y="723"/>
                  </a:lnTo>
                  <a:lnTo>
                    <a:pt x="236" y="717"/>
                  </a:lnTo>
                  <a:lnTo>
                    <a:pt x="239" y="717"/>
                  </a:lnTo>
                  <a:lnTo>
                    <a:pt x="247" y="714"/>
                  </a:lnTo>
                  <a:lnTo>
                    <a:pt x="260" y="717"/>
                  </a:lnTo>
                  <a:lnTo>
                    <a:pt x="259" y="731"/>
                  </a:lnTo>
                  <a:lnTo>
                    <a:pt x="254" y="742"/>
                  </a:lnTo>
                  <a:lnTo>
                    <a:pt x="256" y="754"/>
                  </a:lnTo>
                  <a:lnTo>
                    <a:pt x="277" y="756"/>
                  </a:lnTo>
                  <a:lnTo>
                    <a:pt x="288" y="755"/>
                  </a:lnTo>
                  <a:lnTo>
                    <a:pt x="295" y="761"/>
                  </a:lnTo>
                  <a:lnTo>
                    <a:pt x="299" y="768"/>
                  </a:lnTo>
                  <a:lnTo>
                    <a:pt x="306" y="772"/>
                  </a:lnTo>
                  <a:lnTo>
                    <a:pt x="308" y="773"/>
                  </a:lnTo>
                  <a:lnTo>
                    <a:pt x="321" y="779"/>
                  </a:lnTo>
                  <a:lnTo>
                    <a:pt x="318" y="801"/>
                  </a:lnTo>
                  <a:lnTo>
                    <a:pt x="308" y="822"/>
                  </a:lnTo>
                  <a:lnTo>
                    <a:pt x="301" y="838"/>
                  </a:lnTo>
                  <a:lnTo>
                    <a:pt x="294" y="849"/>
                  </a:lnTo>
                  <a:lnTo>
                    <a:pt x="284" y="862"/>
                  </a:lnTo>
                  <a:lnTo>
                    <a:pt x="284" y="873"/>
                  </a:lnTo>
                  <a:lnTo>
                    <a:pt x="283" y="891"/>
                  </a:lnTo>
                  <a:lnTo>
                    <a:pt x="287" y="911"/>
                  </a:lnTo>
                  <a:lnTo>
                    <a:pt x="290" y="925"/>
                  </a:lnTo>
                  <a:lnTo>
                    <a:pt x="288" y="939"/>
                  </a:lnTo>
                  <a:lnTo>
                    <a:pt x="281" y="945"/>
                  </a:lnTo>
                  <a:lnTo>
                    <a:pt x="267" y="942"/>
                  </a:lnTo>
                  <a:lnTo>
                    <a:pt x="253" y="936"/>
                  </a:lnTo>
                  <a:lnTo>
                    <a:pt x="236" y="926"/>
                  </a:lnTo>
                  <a:lnTo>
                    <a:pt x="222" y="921"/>
                  </a:lnTo>
                  <a:lnTo>
                    <a:pt x="218" y="918"/>
                  </a:lnTo>
                  <a:lnTo>
                    <a:pt x="214" y="914"/>
                  </a:lnTo>
                  <a:lnTo>
                    <a:pt x="205" y="914"/>
                  </a:lnTo>
                  <a:lnTo>
                    <a:pt x="191" y="921"/>
                  </a:lnTo>
                  <a:lnTo>
                    <a:pt x="186" y="926"/>
                  </a:lnTo>
                  <a:lnTo>
                    <a:pt x="178" y="946"/>
                  </a:lnTo>
                  <a:lnTo>
                    <a:pt x="176" y="964"/>
                  </a:lnTo>
                  <a:lnTo>
                    <a:pt x="169" y="977"/>
                  </a:lnTo>
                  <a:lnTo>
                    <a:pt x="159" y="984"/>
                  </a:lnTo>
                  <a:lnTo>
                    <a:pt x="146" y="984"/>
                  </a:lnTo>
                  <a:lnTo>
                    <a:pt x="129" y="984"/>
                  </a:lnTo>
                  <a:lnTo>
                    <a:pt x="110" y="997"/>
                  </a:lnTo>
                  <a:lnTo>
                    <a:pt x="108" y="1000"/>
                  </a:lnTo>
                  <a:lnTo>
                    <a:pt x="103" y="1007"/>
                  </a:lnTo>
                  <a:lnTo>
                    <a:pt x="103" y="1015"/>
                  </a:lnTo>
                  <a:lnTo>
                    <a:pt x="114" y="1019"/>
                  </a:lnTo>
                  <a:lnTo>
                    <a:pt x="131" y="1019"/>
                  </a:lnTo>
                  <a:lnTo>
                    <a:pt x="145" y="1015"/>
                  </a:lnTo>
                  <a:lnTo>
                    <a:pt x="171" y="1001"/>
                  </a:lnTo>
                  <a:lnTo>
                    <a:pt x="174" y="1015"/>
                  </a:lnTo>
                  <a:lnTo>
                    <a:pt x="160" y="1038"/>
                  </a:lnTo>
                  <a:lnTo>
                    <a:pt x="149" y="1052"/>
                  </a:lnTo>
                  <a:lnTo>
                    <a:pt x="133" y="1067"/>
                  </a:lnTo>
                  <a:lnTo>
                    <a:pt x="136" y="1078"/>
                  </a:lnTo>
                  <a:lnTo>
                    <a:pt x="125" y="1097"/>
                  </a:lnTo>
                  <a:lnTo>
                    <a:pt x="121" y="1118"/>
                  </a:lnTo>
                  <a:lnTo>
                    <a:pt x="112" y="1137"/>
                  </a:lnTo>
                  <a:lnTo>
                    <a:pt x="111" y="1151"/>
                  </a:lnTo>
                  <a:lnTo>
                    <a:pt x="117" y="1163"/>
                  </a:lnTo>
                  <a:lnTo>
                    <a:pt x="121" y="1168"/>
                  </a:lnTo>
                  <a:lnTo>
                    <a:pt x="124" y="1171"/>
                  </a:lnTo>
                  <a:lnTo>
                    <a:pt x="125" y="1185"/>
                  </a:lnTo>
                  <a:lnTo>
                    <a:pt x="129" y="1189"/>
                  </a:lnTo>
                  <a:lnTo>
                    <a:pt x="131" y="1201"/>
                  </a:lnTo>
                  <a:lnTo>
                    <a:pt x="132" y="1208"/>
                  </a:lnTo>
                  <a:lnTo>
                    <a:pt x="136" y="1216"/>
                  </a:lnTo>
                  <a:lnTo>
                    <a:pt x="139" y="1218"/>
                  </a:lnTo>
                  <a:lnTo>
                    <a:pt x="142" y="1223"/>
                  </a:lnTo>
                  <a:lnTo>
                    <a:pt x="155" y="1226"/>
                  </a:lnTo>
                  <a:lnTo>
                    <a:pt x="166" y="1220"/>
                  </a:lnTo>
                  <a:lnTo>
                    <a:pt x="173" y="1219"/>
                  </a:lnTo>
                  <a:lnTo>
                    <a:pt x="178" y="1218"/>
                  </a:lnTo>
                  <a:lnTo>
                    <a:pt x="178" y="1220"/>
                  </a:lnTo>
                  <a:lnTo>
                    <a:pt x="183" y="1216"/>
                  </a:lnTo>
                  <a:lnTo>
                    <a:pt x="184" y="1215"/>
                  </a:lnTo>
                  <a:lnTo>
                    <a:pt x="201" y="1206"/>
                  </a:lnTo>
                  <a:lnTo>
                    <a:pt x="221" y="1196"/>
                  </a:lnTo>
                  <a:lnTo>
                    <a:pt x="246" y="1175"/>
                  </a:lnTo>
                  <a:lnTo>
                    <a:pt x="250" y="1168"/>
                  </a:lnTo>
                  <a:lnTo>
                    <a:pt x="256" y="1161"/>
                  </a:lnTo>
                  <a:lnTo>
                    <a:pt x="283" y="1135"/>
                  </a:lnTo>
                  <a:lnTo>
                    <a:pt x="287" y="1128"/>
                  </a:lnTo>
                  <a:lnTo>
                    <a:pt x="294" y="1120"/>
                  </a:lnTo>
                  <a:lnTo>
                    <a:pt x="322" y="1095"/>
                  </a:lnTo>
                  <a:lnTo>
                    <a:pt x="346" y="1071"/>
                  </a:lnTo>
                  <a:lnTo>
                    <a:pt x="358" y="1056"/>
                  </a:lnTo>
                  <a:lnTo>
                    <a:pt x="364" y="1047"/>
                  </a:lnTo>
                  <a:lnTo>
                    <a:pt x="370" y="1045"/>
                  </a:lnTo>
                  <a:lnTo>
                    <a:pt x="377" y="1040"/>
                  </a:lnTo>
                  <a:lnTo>
                    <a:pt x="382" y="1042"/>
                  </a:lnTo>
                  <a:lnTo>
                    <a:pt x="394" y="1035"/>
                  </a:lnTo>
                  <a:lnTo>
                    <a:pt x="413" y="1057"/>
                  </a:lnTo>
                  <a:lnTo>
                    <a:pt x="427" y="1076"/>
                  </a:lnTo>
                  <a:lnTo>
                    <a:pt x="439" y="1092"/>
                  </a:lnTo>
                  <a:lnTo>
                    <a:pt x="460" y="1047"/>
                  </a:lnTo>
                  <a:lnTo>
                    <a:pt x="447" y="1022"/>
                  </a:lnTo>
                  <a:lnTo>
                    <a:pt x="451" y="1001"/>
                  </a:lnTo>
                  <a:lnTo>
                    <a:pt x="488" y="997"/>
                  </a:lnTo>
                  <a:lnTo>
                    <a:pt x="493" y="971"/>
                  </a:lnTo>
                  <a:lnTo>
                    <a:pt x="498" y="959"/>
                  </a:lnTo>
                  <a:lnTo>
                    <a:pt x="536" y="956"/>
                  </a:lnTo>
                  <a:lnTo>
                    <a:pt x="551" y="948"/>
                  </a:lnTo>
                  <a:lnTo>
                    <a:pt x="579" y="981"/>
                  </a:lnTo>
                  <a:lnTo>
                    <a:pt x="571" y="1016"/>
                  </a:lnTo>
                  <a:lnTo>
                    <a:pt x="575" y="1043"/>
                  </a:lnTo>
                  <a:lnTo>
                    <a:pt x="592" y="1059"/>
                  </a:lnTo>
                  <a:lnTo>
                    <a:pt x="616" y="1081"/>
                  </a:lnTo>
                  <a:lnTo>
                    <a:pt x="630" y="1080"/>
                  </a:lnTo>
                  <a:lnTo>
                    <a:pt x="644" y="1091"/>
                  </a:lnTo>
                  <a:lnTo>
                    <a:pt x="678" y="1125"/>
                  </a:lnTo>
                  <a:lnTo>
                    <a:pt x="662" y="1150"/>
                  </a:lnTo>
                  <a:lnTo>
                    <a:pt x="647" y="1157"/>
                  </a:lnTo>
                  <a:lnTo>
                    <a:pt x="626" y="1173"/>
                  </a:lnTo>
                  <a:lnTo>
                    <a:pt x="607" y="1178"/>
                  </a:lnTo>
                  <a:lnTo>
                    <a:pt x="585" y="1168"/>
                  </a:lnTo>
                  <a:lnTo>
                    <a:pt x="572" y="1180"/>
                  </a:lnTo>
                  <a:lnTo>
                    <a:pt x="567" y="1196"/>
                  </a:lnTo>
                  <a:lnTo>
                    <a:pt x="568" y="1218"/>
                  </a:lnTo>
                  <a:lnTo>
                    <a:pt x="568" y="1220"/>
                  </a:lnTo>
                  <a:lnTo>
                    <a:pt x="567" y="1255"/>
                  </a:lnTo>
                  <a:lnTo>
                    <a:pt x="567" y="1282"/>
                  </a:lnTo>
                  <a:lnTo>
                    <a:pt x="564" y="1293"/>
                  </a:lnTo>
                  <a:lnTo>
                    <a:pt x="561" y="1308"/>
                  </a:lnTo>
                  <a:lnTo>
                    <a:pt x="560" y="1320"/>
                  </a:lnTo>
                  <a:lnTo>
                    <a:pt x="562" y="1331"/>
                  </a:lnTo>
                  <a:lnTo>
                    <a:pt x="575" y="1338"/>
                  </a:lnTo>
                  <a:lnTo>
                    <a:pt x="592" y="1351"/>
                  </a:lnTo>
                  <a:lnTo>
                    <a:pt x="598" y="1361"/>
                  </a:lnTo>
                  <a:lnTo>
                    <a:pt x="619" y="1361"/>
                  </a:lnTo>
                  <a:lnTo>
                    <a:pt x="630" y="1367"/>
                  </a:lnTo>
                  <a:lnTo>
                    <a:pt x="633" y="1381"/>
                  </a:lnTo>
                  <a:lnTo>
                    <a:pt x="638" y="1390"/>
                  </a:lnTo>
                  <a:lnTo>
                    <a:pt x="645" y="1400"/>
                  </a:lnTo>
                  <a:lnTo>
                    <a:pt x="654" y="1400"/>
                  </a:lnTo>
                  <a:lnTo>
                    <a:pt x="672" y="1390"/>
                  </a:lnTo>
                  <a:lnTo>
                    <a:pt x="686" y="1372"/>
                  </a:lnTo>
                  <a:lnTo>
                    <a:pt x="697" y="1365"/>
                  </a:lnTo>
                  <a:lnTo>
                    <a:pt x="706" y="1355"/>
                  </a:lnTo>
                  <a:lnTo>
                    <a:pt x="714" y="1333"/>
                  </a:lnTo>
                  <a:lnTo>
                    <a:pt x="726" y="1319"/>
                  </a:lnTo>
                  <a:lnTo>
                    <a:pt x="737" y="1320"/>
                  </a:lnTo>
                  <a:lnTo>
                    <a:pt x="744" y="1320"/>
                  </a:lnTo>
                  <a:lnTo>
                    <a:pt x="761" y="1317"/>
                  </a:lnTo>
                  <a:lnTo>
                    <a:pt x="775" y="1333"/>
                  </a:lnTo>
                  <a:lnTo>
                    <a:pt x="790" y="1345"/>
                  </a:lnTo>
                  <a:lnTo>
                    <a:pt x="823" y="1362"/>
                  </a:lnTo>
                  <a:lnTo>
                    <a:pt x="852" y="1374"/>
                  </a:lnTo>
                  <a:lnTo>
                    <a:pt x="868" y="1381"/>
                  </a:lnTo>
                  <a:lnTo>
                    <a:pt x="894" y="1383"/>
                  </a:lnTo>
                  <a:lnTo>
                    <a:pt x="887" y="1405"/>
                  </a:lnTo>
                  <a:lnTo>
                    <a:pt x="873" y="1410"/>
                  </a:lnTo>
                  <a:lnTo>
                    <a:pt x="869" y="1420"/>
                  </a:lnTo>
                  <a:lnTo>
                    <a:pt x="853" y="1434"/>
                  </a:lnTo>
                  <a:lnTo>
                    <a:pt x="838" y="1452"/>
                  </a:lnTo>
                  <a:lnTo>
                    <a:pt x="834" y="1468"/>
                  </a:lnTo>
                  <a:lnTo>
                    <a:pt x="816" y="1478"/>
                  </a:lnTo>
                  <a:lnTo>
                    <a:pt x="811" y="1496"/>
                  </a:lnTo>
                  <a:lnTo>
                    <a:pt x="807" y="1506"/>
                  </a:lnTo>
                  <a:lnTo>
                    <a:pt x="799" y="1523"/>
                  </a:lnTo>
                  <a:lnTo>
                    <a:pt x="789" y="1556"/>
                  </a:lnTo>
                  <a:lnTo>
                    <a:pt x="778" y="1606"/>
                  </a:lnTo>
                  <a:lnTo>
                    <a:pt x="762" y="1637"/>
                  </a:lnTo>
                  <a:lnTo>
                    <a:pt x="758" y="1653"/>
                  </a:lnTo>
                  <a:lnTo>
                    <a:pt x="755" y="1665"/>
                  </a:lnTo>
                  <a:lnTo>
                    <a:pt x="744" y="1673"/>
                  </a:lnTo>
                  <a:lnTo>
                    <a:pt x="730" y="1694"/>
                  </a:lnTo>
                  <a:lnTo>
                    <a:pt x="731" y="1714"/>
                  </a:lnTo>
                  <a:lnTo>
                    <a:pt x="749" y="1729"/>
                  </a:lnTo>
                  <a:lnTo>
                    <a:pt x="758" y="1748"/>
                  </a:lnTo>
                  <a:lnTo>
                    <a:pt x="745" y="1767"/>
                  </a:lnTo>
                  <a:lnTo>
                    <a:pt x="747" y="1783"/>
                  </a:lnTo>
                  <a:lnTo>
                    <a:pt x="772" y="1798"/>
                  </a:lnTo>
                  <a:lnTo>
                    <a:pt x="785" y="1804"/>
                  </a:lnTo>
                  <a:lnTo>
                    <a:pt x="792" y="1802"/>
                  </a:lnTo>
                  <a:lnTo>
                    <a:pt x="801" y="1814"/>
                  </a:lnTo>
                  <a:lnTo>
                    <a:pt x="811" y="1818"/>
                  </a:lnTo>
                  <a:lnTo>
                    <a:pt x="825" y="1821"/>
                  </a:lnTo>
                  <a:lnTo>
                    <a:pt x="849" y="1826"/>
                  </a:lnTo>
                  <a:lnTo>
                    <a:pt x="865" y="1836"/>
                  </a:lnTo>
                  <a:lnTo>
                    <a:pt x="880" y="1836"/>
                  </a:lnTo>
                  <a:lnTo>
                    <a:pt x="897" y="1838"/>
                  </a:lnTo>
                  <a:lnTo>
                    <a:pt x="917" y="1839"/>
                  </a:lnTo>
                  <a:lnTo>
                    <a:pt x="929" y="1843"/>
                  </a:lnTo>
                  <a:lnTo>
                    <a:pt x="941" y="1852"/>
                  </a:lnTo>
                  <a:lnTo>
                    <a:pt x="949" y="1856"/>
                  </a:lnTo>
                  <a:lnTo>
                    <a:pt x="943" y="1866"/>
                  </a:lnTo>
                  <a:lnTo>
                    <a:pt x="936" y="1883"/>
                  </a:lnTo>
                  <a:lnTo>
                    <a:pt x="929" y="1894"/>
                  </a:lnTo>
                  <a:lnTo>
                    <a:pt x="920" y="1902"/>
                  </a:lnTo>
                  <a:lnTo>
                    <a:pt x="908" y="1906"/>
                  </a:lnTo>
                  <a:lnTo>
                    <a:pt x="889" y="1911"/>
                  </a:lnTo>
                  <a:lnTo>
                    <a:pt x="872" y="1914"/>
                  </a:lnTo>
                  <a:lnTo>
                    <a:pt x="856" y="1916"/>
                  </a:lnTo>
                  <a:lnTo>
                    <a:pt x="842" y="1919"/>
                  </a:lnTo>
                  <a:lnTo>
                    <a:pt x="827" y="1926"/>
                  </a:lnTo>
                  <a:lnTo>
                    <a:pt x="813" y="1928"/>
                  </a:lnTo>
                  <a:lnTo>
                    <a:pt x="800" y="1928"/>
                  </a:lnTo>
                  <a:lnTo>
                    <a:pt x="796" y="1943"/>
                  </a:lnTo>
                  <a:lnTo>
                    <a:pt x="796" y="1973"/>
                  </a:lnTo>
                  <a:lnTo>
                    <a:pt x="797" y="1987"/>
                  </a:lnTo>
                  <a:lnTo>
                    <a:pt x="796" y="2011"/>
                  </a:lnTo>
                  <a:lnTo>
                    <a:pt x="794" y="2023"/>
                  </a:lnTo>
                  <a:lnTo>
                    <a:pt x="794" y="2033"/>
                  </a:lnTo>
                  <a:lnTo>
                    <a:pt x="790" y="2057"/>
                  </a:lnTo>
                  <a:lnTo>
                    <a:pt x="778" y="2067"/>
                  </a:lnTo>
                  <a:lnTo>
                    <a:pt x="765" y="2081"/>
                  </a:lnTo>
                  <a:lnTo>
                    <a:pt x="761" y="2088"/>
                  </a:lnTo>
                  <a:lnTo>
                    <a:pt x="752" y="2105"/>
                  </a:lnTo>
                  <a:lnTo>
                    <a:pt x="741" y="2117"/>
                  </a:lnTo>
                  <a:lnTo>
                    <a:pt x="734" y="2127"/>
                  </a:lnTo>
                  <a:lnTo>
                    <a:pt x="737" y="2144"/>
                  </a:lnTo>
                  <a:lnTo>
                    <a:pt x="737" y="2161"/>
                  </a:lnTo>
                  <a:lnTo>
                    <a:pt x="748" y="2179"/>
                  </a:lnTo>
                  <a:lnTo>
                    <a:pt x="759" y="2186"/>
                  </a:lnTo>
                  <a:lnTo>
                    <a:pt x="778" y="2192"/>
                  </a:lnTo>
                  <a:lnTo>
                    <a:pt x="796" y="2193"/>
                  </a:lnTo>
                  <a:lnTo>
                    <a:pt x="810" y="2198"/>
                  </a:lnTo>
                  <a:lnTo>
                    <a:pt x="814" y="2198"/>
                  </a:lnTo>
                  <a:lnTo>
                    <a:pt x="823" y="2200"/>
                  </a:lnTo>
                  <a:lnTo>
                    <a:pt x="839" y="2205"/>
                  </a:lnTo>
                  <a:lnTo>
                    <a:pt x="853" y="2217"/>
                  </a:lnTo>
                  <a:lnTo>
                    <a:pt x="853" y="2231"/>
                  </a:lnTo>
                  <a:lnTo>
                    <a:pt x="852" y="2247"/>
                  </a:lnTo>
                  <a:lnTo>
                    <a:pt x="855" y="2261"/>
                  </a:lnTo>
                  <a:lnTo>
                    <a:pt x="863" y="2275"/>
                  </a:lnTo>
                  <a:lnTo>
                    <a:pt x="872" y="2293"/>
                  </a:lnTo>
                  <a:lnTo>
                    <a:pt x="875" y="2309"/>
                  </a:lnTo>
                  <a:lnTo>
                    <a:pt x="897" y="2316"/>
                  </a:lnTo>
                  <a:lnTo>
                    <a:pt x="915" y="2307"/>
                  </a:lnTo>
                  <a:lnTo>
                    <a:pt x="935" y="2303"/>
                  </a:lnTo>
                  <a:lnTo>
                    <a:pt x="969" y="2296"/>
                  </a:lnTo>
                  <a:lnTo>
                    <a:pt x="986" y="2286"/>
                  </a:lnTo>
                  <a:lnTo>
                    <a:pt x="1010" y="2279"/>
                  </a:lnTo>
                  <a:lnTo>
                    <a:pt x="1025" y="2303"/>
                  </a:lnTo>
                  <a:lnTo>
                    <a:pt x="1039" y="2330"/>
                  </a:lnTo>
                  <a:lnTo>
                    <a:pt x="1064" y="2344"/>
                  </a:lnTo>
                  <a:lnTo>
                    <a:pt x="1102" y="2295"/>
                  </a:lnTo>
                  <a:lnTo>
                    <a:pt x="1108" y="2289"/>
                  </a:lnTo>
                  <a:lnTo>
                    <a:pt x="1112" y="2269"/>
                  </a:lnTo>
                  <a:lnTo>
                    <a:pt x="1139" y="2224"/>
                  </a:lnTo>
                  <a:lnTo>
                    <a:pt x="1140" y="2223"/>
                  </a:lnTo>
                  <a:lnTo>
                    <a:pt x="1142" y="2203"/>
                  </a:lnTo>
                  <a:lnTo>
                    <a:pt x="1132" y="2182"/>
                  </a:lnTo>
                  <a:lnTo>
                    <a:pt x="1128" y="2150"/>
                  </a:lnTo>
                  <a:lnTo>
                    <a:pt x="1150" y="2150"/>
                  </a:lnTo>
                  <a:lnTo>
                    <a:pt x="1160" y="2153"/>
                  </a:lnTo>
                  <a:lnTo>
                    <a:pt x="1180" y="2160"/>
                  </a:lnTo>
                  <a:lnTo>
                    <a:pt x="1197" y="2167"/>
                  </a:lnTo>
                  <a:lnTo>
                    <a:pt x="1208" y="2171"/>
                  </a:lnTo>
                  <a:lnTo>
                    <a:pt x="1240" y="2182"/>
                  </a:lnTo>
                  <a:lnTo>
                    <a:pt x="1258" y="2195"/>
                  </a:lnTo>
                  <a:lnTo>
                    <a:pt x="1273" y="2212"/>
                  </a:lnTo>
                  <a:lnTo>
                    <a:pt x="1284" y="2230"/>
                  </a:lnTo>
                  <a:lnTo>
                    <a:pt x="1291" y="2252"/>
                  </a:lnTo>
                  <a:lnTo>
                    <a:pt x="1299" y="2278"/>
                  </a:lnTo>
                  <a:lnTo>
                    <a:pt x="1302" y="2295"/>
                  </a:lnTo>
                  <a:lnTo>
                    <a:pt x="1316" y="2303"/>
                  </a:lnTo>
                  <a:lnTo>
                    <a:pt x="1326" y="2307"/>
                  </a:lnTo>
                  <a:lnTo>
                    <a:pt x="1337" y="2313"/>
                  </a:lnTo>
                  <a:lnTo>
                    <a:pt x="1343" y="2324"/>
                  </a:lnTo>
                  <a:lnTo>
                    <a:pt x="1346" y="2331"/>
                  </a:lnTo>
                  <a:lnTo>
                    <a:pt x="1350" y="2348"/>
                  </a:lnTo>
                  <a:lnTo>
                    <a:pt x="1351" y="2351"/>
                  </a:lnTo>
                  <a:lnTo>
                    <a:pt x="1356" y="2369"/>
                  </a:lnTo>
                  <a:lnTo>
                    <a:pt x="1363" y="2389"/>
                  </a:lnTo>
                  <a:lnTo>
                    <a:pt x="1378" y="2407"/>
                  </a:lnTo>
                  <a:lnTo>
                    <a:pt x="1388" y="2410"/>
                  </a:lnTo>
                  <a:lnTo>
                    <a:pt x="1401" y="2404"/>
                  </a:lnTo>
                  <a:lnTo>
                    <a:pt x="1410" y="2401"/>
                  </a:lnTo>
                  <a:lnTo>
                    <a:pt x="1423" y="2415"/>
                  </a:lnTo>
                  <a:lnTo>
                    <a:pt x="1430" y="2427"/>
                  </a:lnTo>
                  <a:lnTo>
                    <a:pt x="1446" y="2431"/>
                  </a:lnTo>
                  <a:lnTo>
                    <a:pt x="1474" y="2424"/>
                  </a:lnTo>
                  <a:lnTo>
                    <a:pt x="1491" y="2427"/>
                  </a:lnTo>
                  <a:lnTo>
                    <a:pt x="1500" y="2430"/>
                  </a:lnTo>
                  <a:lnTo>
                    <a:pt x="1505" y="2431"/>
                  </a:lnTo>
                  <a:lnTo>
                    <a:pt x="1506" y="2431"/>
                  </a:lnTo>
                  <a:lnTo>
                    <a:pt x="1526" y="2428"/>
                  </a:lnTo>
                  <a:lnTo>
                    <a:pt x="1534" y="2425"/>
                  </a:lnTo>
                  <a:lnTo>
                    <a:pt x="1547" y="2424"/>
                  </a:lnTo>
                  <a:lnTo>
                    <a:pt x="1564" y="2424"/>
                  </a:lnTo>
                  <a:lnTo>
                    <a:pt x="1566" y="2424"/>
                  </a:lnTo>
                  <a:lnTo>
                    <a:pt x="1586" y="2444"/>
                  </a:lnTo>
                  <a:lnTo>
                    <a:pt x="1597" y="2453"/>
                  </a:lnTo>
                  <a:lnTo>
                    <a:pt x="1603" y="2468"/>
                  </a:lnTo>
                  <a:lnTo>
                    <a:pt x="1606" y="2472"/>
                  </a:lnTo>
                  <a:lnTo>
                    <a:pt x="1617" y="2494"/>
                  </a:lnTo>
                  <a:lnTo>
                    <a:pt x="1627" y="2529"/>
                  </a:lnTo>
                  <a:lnTo>
                    <a:pt x="1628" y="2553"/>
                  </a:lnTo>
                  <a:lnTo>
                    <a:pt x="1627" y="2574"/>
                  </a:lnTo>
                  <a:lnTo>
                    <a:pt x="1611" y="2605"/>
                  </a:lnTo>
                  <a:lnTo>
                    <a:pt x="1596" y="2625"/>
                  </a:lnTo>
                  <a:lnTo>
                    <a:pt x="1581" y="2639"/>
                  </a:lnTo>
                  <a:lnTo>
                    <a:pt x="1579" y="2650"/>
                  </a:lnTo>
                  <a:lnTo>
                    <a:pt x="1579" y="2653"/>
                  </a:lnTo>
                  <a:lnTo>
                    <a:pt x="1582" y="2664"/>
                  </a:lnTo>
                  <a:lnTo>
                    <a:pt x="1590" y="2688"/>
                  </a:lnTo>
                  <a:lnTo>
                    <a:pt x="1593" y="2711"/>
                  </a:lnTo>
                  <a:lnTo>
                    <a:pt x="1606" y="2744"/>
                  </a:lnTo>
                  <a:lnTo>
                    <a:pt x="1616" y="2766"/>
                  </a:lnTo>
                  <a:lnTo>
                    <a:pt x="1627" y="2782"/>
                  </a:lnTo>
                  <a:lnTo>
                    <a:pt x="1655" y="2792"/>
                  </a:lnTo>
                  <a:lnTo>
                    <a:pt x="1685" y="2792"/>
                  </a:lnTo>
                  <a:lnTo>
                    <a:pt x="1714" y="2802"/>
                  </a:lnTo>
                  <a:lnTo>
                    <a:pt x="1745" y="2798"/>
                  </a:lnTo>
                  <a:lnTo>
                    <a:pt x="1753" y="2795"/>
                  </a:lnTo>
                  <a:lnTo>
                    <a:pt x="1780" y="2775"/>
                  </a:lnTo>
                  <a:lnTo>
                    <a:pt x="1800" y="2759"/>
                  </a:lnTo>
                  <a:lnTo>
                    <a:pt x="1814" y="2732"/>
                  </a:lnTo>
                  <a:lnTo>
                    <a:pt x="1836" y="2729"/>
                  </a:lnTo>
                  <a:lnTo>
                    <a:pt x="1859" y="2726"/>
                  </a:lnTo>
                  <a:lnTo>
                    <a:pt x="1862" y="2725"/>
                  </a:lnTo>
                  <a:lnTo>
                    <a:pt x="1881" y="2712"/>
                  </a:lnTo>
                  <a:lnTo>
                    <a:pt x="1897" y="2702"/>
                  </a:lnTo>
                  <a:lnTo>
                    <a:pt x="1918" y="2690"/>
                  </a:lnTo>
                  <a:lnTo>
                    <a:pt x="1928" y="2684"/>
                  </a:lnTo>
                  <a:lnTo>
                    <a:pt x="1938" y="2677"/>
                  </a:lnTo>
                  <a:lnTo>
                    <a:pt x="1957" y="2674"/>
                  </a:lnTo>
                  <a:lnTo>
                    <a:pt x="1978" y="2698"/>
                  </a:lnTo>
                  <a:lnTo>
                    <a:pt x="1971" y="2715"/>
                  </a:lnTo>
                  <a:lnTo>
                    <a:pt x="1959" y="2719"/>
                  </a:lnTo>
                  <a:lnTo>
                    <a:pt x="1946" y="2729"/>
                  </a:lnTo>
                  <a:lnTo>
                    <a:pt x="1939" y="2739"/>
                  </a:lnTo>
                  <a:lnTo>
                    <a:pt x="1942" y="2759"/>
                  </a:lnTo>
                  <a:lnTo>
                    <a:pt x="1953" y="2773"/>
                  </a:lnTo>
                  <a:lnTo>
                    <a:pt x="1957" y="2784"/>
                  </a:lnTo>
                  <a:lnTo>
                    <a:pt x="1970" y="2795"/>
                  </a:lnTo>
                  <a:lnTo>
                    <a:pt x="1988" y="2802"/>
                  </a:lnTo>
                  <a:lnTo>
                    <a:pt x="2001" y="2816"/>
                  </a:lnTo>
                  <a:lnTo>
                    <a:pt x="2008" y="2830"/>
                  </a:lnTo>
                  <a:lnTo>
                    <a:pt x="2009" y="2833"/>
                  </a:lnTo>
                  <a:lnTo>
                    <a:pt x="2019" y="2846"/>
                  </a:lnTo>
                  <a:lnTo>
                    <a:pt x="2038" y="2858"/>
                  </a:lnTo>
                  <a:lnTo>
                    <a:pt x="2049" y="2868"/>
                  </a:lnTo>
                  <a:lnTo>
                    <a:pt x="2052" y="2871"/>
                  </a:lnTo>
                  <a:lnTo>
                    <a:pt x="2060" y="2874"/>
                  </a:lnTo>
                  <a:lnTo>
                    <a:pt x="2080" y="2888"/>
                  </a:lnTo>
                  <a:lnTo>
                    <a:pt x="2105" y="2889"/>
                  </a:lnTo>
                  <a:lnTo>
                    <a:pt x="2122" y="2896"/>
                  </a:lnTo>
                  <a:lnTo>
                    <a:pt x="2137" y="2902"/>
                  </a:lnTo>
                  <a:lnTo>
                    <a:pt x="2146" y="2916"/>
                  </a:lnTo>
                  <a:lnTo>
                    <a:pt x="2150" y="2936"/>
                  </a:lnTo>
                  <a:lnTo>
                    <a:pt x="2150" y="2954"/>
                  </a:lnTo>
                  <a:lnTo>
                    <a:pt x="2151" y="2975"/>
                  </a:lnTo>
                  <a:lnTo>
                    <a:pt x="2173" y="2978"/>
                  </a:lnTo>
                  <a:lnTo>
                    <a:pt x="2201" y="2982"/>
                  </a:lnTo>
                  <a:lnTo>
                    <a:pt x="2219" y="2981"/>
                  </a:lnTo>
                  <a:lnTo>
                    <a:pt x="2240" y="2981"/>
                  </a:lnTo>
                  <a:lnTo>
                    <a:pt x="2274" y="2972"/>
                  </a:lnTo>
                  <a:lnTo>
                    <a:pt x="2282" y="2974"/>
                  </a:lnTo>
                  <a:lnTo>
                    <a:pt x="2323" y="2981"/>
                  </a:lnTo>
                  <a:lnTo>
                    <a:pt x="2351" y="2974"/>
                  </a:lnTo>
                  <a:lnTo>
                    <a:pt x="2444" y="2981"/>
                  </a:lnTo>
                  <a:lnTo>
                    <a:pt x="2509" y="2984"/>
                  </a:lnTo>
                  <a:lnTo>
                    <a:pt x="2594" y="2986"/>
                  </a:lnTo>
                  <a:lnTo>
                    <a:pt x="2649" y="2985"/>
                  </a:lnTo>
                  <a:lnTo>
                    <a:pt x="2682" y="2984"/>
                  </a:lnTo>
                  <a:lnTo>
                    <a:pt x="2715" y="2988"/>
                  </a:lnTo>
                  <a:lnTo>
                    <a:pt x="2724" y="2976"/>
                  </a:lnTo>
                  <a:lnTo>
                    <a:pt x="2735" y="2968"/>
                  </a:lnTo>
                  <a:lnTo>
                    <a:pt x="2739" y="2964"/>
                  </a:lnTo>
                  <a:lnTo>
                    <a:pt x="2751" y="2955"/>
                  </a:lnTo>
                  <a:lnTo>
                    <a:pt x="2765" y="2944"/>
                  </a:lnTo>
                  <a:lnTo>
                    <a:pt x="2777" y="2936"/>
                  </a:lnTo>
                  <a:lnTo>
                    <a:pt x="2800" y="2931"/>
                  </a:lnTo>
                  <a:lnTo>
                    <a:pt x="2794" y="2927"/>
                  </a:lnTo>
                  <a:lnTo>
                    <a:pt x="2805" y="2916"/>
                  </a:lnTo>
                  <a:lnTo>
                    <a:pt x="2815" y="2909"/>
                  </a:lnTo>
                  <a:lnTo>
                    <a:pt x="2828" y="2903"/>
                  </a:lnTo>
                  <a:lnTo>
                    <a:pt x="2831" y="2895"/>
                  </a:lnTo>
                  <a:lnTo>
                    <a:pt x="2832" y="2892"/>
                  </a:lnTo>
                  <a:lnTo>
                    <a:pt x="2832" y="2889"/>
                  </a:lnTo>
                  <a:lnTo>
                    <a:pt x="2821" y="2877"/>
                  </a:lnTo>
                  <a:lnTo>
                    <a:pt x="2807" y="2861"/>
                  </a:lnTo>
                  <a:lnTo>
                    <a:pt x="2800" y="2846"/>
                  </a:lnTo>
                  <a:lnTo>
                    <a:pt x="2797" y="2834"/>
                  </a:lnTo>
                  <a:lnTo>
                    <a:pt x="2798" y="2820"/>
                  </a:lnTo>
                  <a:lnTo>
                    <a:pt x="2803" y="2805"/>
                  </a:lnTo>
                  <a:lnTo>
                    <a:pt x="2801" y="2787"/>
                  </a:lnTo>
                  <a:lnTo>
                    <a:pt x="2800" y="2781"/>
                  </a:lnTo>
                  <a:lnTo>
                    <a:pt x="2801" y="2773"/>
                  </a:lnTo>
                  <a:lnTo>
                    <a:pt x="2794" y="2757"/>
                  </a:lnTo>
                  <a:lnTo>
                    <a:pt x="2786" y="2750"/>
                  </a:lnTo>
                  <a:lnTo>
                    <a:pt x="2777" y="2747"/>
                  </a:lnTo>
                  <a:lnTo>
                    <a:pt x="2766" y="2736"/>
                  </a:lnTo>
                  <a:lnTo>
                    <a:pt x="2760" y="2723"/>
                  </a:lnTo>
                  <a:lnTo>
                    <a:pt x="2758" y="2715"/>
                  </a:lnTo>
                  <a:lnTo>
                    <a:pt x="2755" y="2707"/>
                  </a:lnTo>
                  <a:lnTo>
                    <a:pt x="2746" y="2702"/>
                  </a:lnTo>
                  <a:lnTo>
                    <a:pt x="2742" y="2695"/>
                  </a:lnTo>
                  <a:lnTo>
                    <a:pt x="2741" y="2687"/>
                  </a:lnTo>
                  <a:lnTo>
                    <a:pt x="2738" y="2680"/>
                  </a:lnTo>
                  <a:lnTo>
                    <a:pt x="2725" y="2671"/>
                  </a:lnTo>
                  <a:lnTo>
                    <a:pt x="2717" y="2669"/>
                  </a:lnTo>
                  <a:lnTo>
                    <a:pt x="2711" y="2660"/>
                  </a:lnTo>
                  <a:lnTo>
                    <a:pt x="2707" y="2657"/>
                  </a:lnTo>
                  <a:lnTo>
                    <a:pt x="2698" y="2662"/>
                  </a:lnTo>
                  <a:lnTo>
                    <a:pt x="2693" y="2663"/>
                  </a:lnTo>
                  <a:lnTo>
                    <a:pt x="2677" y="2653"/>
                  </a:lnTo>
                  <a:lnTo>
                    <a:pt x="2670" y="2643"/>
                  </a:lnTo>
                  <a:lnTo>
                    <a:pt x="2665" y="2636"/>
                  </a:lnTo>
                  <a:lnTo>
                    <a:pt x="2659" y="2629"/>
                  </a:lnTo>
                  <a:lnTo>
                    <a:pt x="2653" y="2619"/>
                  </a:lnTo>
                  <a:lnTo>
                    <a:pt x="2646" y="2615"/>
                  </a:lnTo>
                  <a:lnTo>
                    <a:pt x="2639" y="2614"/>
                  </a:lnTo>
                  <a:lnTo>
                    <a:pt x="2634" y="2612"/>
                  </a:lnTo>
                  <a:lnTo>
                    <a:pt x="2627" y="2600"/>
                  </a:lnTo>
                  <a:lnTo>
                    <a:pt x="2624" y="2584"/>
                  </a:lnTo>
                  <a:lnTo>
                    <a:pt x="2616" y="2570"/>
                  </a:lnTo>
                  <a:lnTo>
                    <a:pt x="2608" y="2565"/>
                  </a:lnTo>
                  <a:lnTo>
                    <a:pt x="2601" y="2563"/>
                  </a:lnTo>
                  <a:lnTo>
                    <a:pt x="2597" y="2566"/>
                  </a:lnTo>
                  <a:lnTo>
                    <a:pt x="2593" y="2570"/>
                  </a:lnTo>
                  <a:lnTo>
                    <a:pt x="2587" y="2576"/>
                  </a:lnTo>
                  <a:lnTo>
                    <a:pt x="2586" y="2569"/>
                  </a:lnTo>
                  <a:lnTo>
                    <a:pt x="2578" y="2566"/>
                  </a:lnTo>
                  <a:lnTo>
                    <a:pt x="2569" y="2565"/>
                  </a:lnTo>
                  <a:lnTo>
                    <a:pt x="2565" y="2546"/>
                  </a:lnTo>
                  <a:lnTo>
                    <a:pt x="2563" y="2536"/>
                  </a:lnTo>
                  <a:lnTo>
                    <a:pt x="2565" y="2527"/>
                  </a:lnTo>
                  <a:lnTo>
                    <a:pt x="2565" y="2522"/>
                  </a:lnTo>
                  <a:lnTo>
                    <a:pt x="2562" y="2518"/>
                  </a:lnTo>
                  <a:lnTo>
                    <a:pt x="2562" y="2505"/>
                  </a:lnTo>
                  <a:lnTo>
                    <a:pt x="2561" y="2498"/>
                  </a:lnTo>
                  <a:lnTo>
                    <a:pt x="2565" y="2494"/>
                  </a:lnTo>
                  <a:lnTo>
                    <a:pt x="2571" y="2482"/>
                  </a:lnTo>
                  <a:lnTo>
                    <a:pt x="2576" y="2475"/>
                  </a:lnTo>
                  <a:lnTo>
                    <a:pt x="2568" y="2472"/>
                  </a:lnTo>
                  <a:lnTo>
                    <a:pt x="2563" y="2465"/>
                  </a:lnTo>
                  <a:lnTo>
                    <a:pt x="2561" y="2458"/>
                  </a:lnTo>
                  <a:lnTo>
                    <a:pt x="2561" y="2452"/>
                  </a:lnTo>
                  <a:lnTo>
                    <a:pt x="2558" y="2437"/>
                  </a:lnTo>
                  <a:lnTo>
                    <a:pt x="2552" y="2425"/>
                  </a:lnTo>
                  <a:lnTo>
                    <a:pt x="2547" y="2415"/>
                  </a:lnTo>
                  <a:lnTo>
                    <a:pt x="2545" y="2410"/>
                  </a:lnTo>
                  <a:lnTo>
                    <a:pt x="2545" y="2403"/>
                  </a:lnTo>
                  <a:lnTo>
                    <a:pt x="2540" y="2401"/>
                  </a:lnTo>
                  <a:lnTo>
                    <a:pt x="2534" y="2400"/>
                  </a:lnTo>
                  <a:lnTo>
                    <a:pt x="2530" y="2389"/>
                  </a:lnTo>
                  <a:lnTo>
                    <a:pt x="2530" y="2379"/>
                  </a:lnTo>
                  <a:lnTo>
                    <a:pt x="2528" y="2373"/>
                  </a:lnTo>
                  <a:lnTo>
                    <a:pt x="2528" y="2368"/>
                  </a:lnTo>
                  <a:lnTo>
                    <a:pt x="2528" y="2363"/>
                  </a:lnTo>
                  <a:lnTo>
                    <a:pt x="2482" y="2389"/>
                  </a:lnTo>
                  <a:lnTo>
                    <a:pt x="2337" y="2417"/>
                  </a:lnTo>
                  <a:lnTo>
                    <a:pt x="2251" y="2372"/>
                  </a:lnTo>
                  <a:lnTo>
                    <a:pt x="2220" y="2348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2" name="Freeform 82">
              <a:hlinkClick r:id="" action="ppaction://noaction"/>
              <a:extLst>
                <a:ext uri="{FF2B5EF4-FFF2-40B4-BE49-F238E27FC236}">
                  <a16:creationId xmlns:a16="http://schemas.microsoft.com/office/drawing/2014/main" xmlns="" id="{CC6ADA03-55F0-46AB-96EF-CF1DAE902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9259" y="4650092"/>
              <a:ext cx="755809" cy="562928"/>
            </a:xfrm>
            <a:custGeom>
              <a:avLst/>
              <a:gdLst/>
              <a:ahLst/>
              <a:cxnLst>
                <a:cxn ang="0">
                  <a:pos x="730" y="144"/>
                </a:cxn>
                <a:cxn ang="0">
                  <a:pos x="776" y="125"/>
                </a:cxn>
                <a:cxn ang="0">
                  <a:pos x="807" y="117"/>
                </a:cxn>
                <a:cxn ang="0">
                  <a:pos x="841" y="99"/>
                </a:cxn>
                <a:cxn ang="0">
                  <a:pos x="837" y="113"/>
                </a:cxn>
                <a:cxn ang="0">
                  <a:pos x="872" y="92"/>
                </a:cxn>
                <a:cxn ang="0">
                  <a:pos x="896" y="76"/>
                </a:cxn>
                <a:cxn ang="0">
                  <a:pos x="979" y="43"/>
                </a:cxn>
                <a:cxn ang="0">
                  <a:pos x="1014" y="28"/>
                </a:cxn>
                <a:cxn ang="0">
                  <a:pos x="1053" y="27"/>
                </a:cxn>
                <a:cxn ang="0">
                  <a:pos x="1107" y="21"/>
                </a:cxn>
                <a:cxn ang="0">
                  <a:pos x="1150" y="21"/>
                </a:cxn>
                <a:cxn ang="0">
                  <a:pos x="1191" y="28"/>
                </a:cxn>
                <a:cxn ang="0">
                  <a:pos x="1253" y="31"/>
                </a:cxn>
                <a:cxn ang="0">
                  <a:pos x="1294" y="40"/>
                </a:cxn>
                <a:cxn ang="0">
                  <a:pos x="1252" y="21"/>
                </a:cxn>
                <a:cxn ang="0">
                  <a:pos x="1205" y="14"/>
                </a:cxn>
                <a:cxn ang="0">
                  <a:pos x="1156" y="13"/>
                </a:cxn>
                <a:cxn ang="0">
                  <a:pos x="1111" y="13"/>
                </a:cxn>
                <a:cxn ang="0">
                  <a:pos x="1076" y="10"/>
                </a:cxn>
                <a:cxn ang="0">
                  <a:pos x="1124" y="2"/>
                </a:cxn>
                <a:cxn ang="0">
                  <a:pos x="1178" y="5"/>
                </a:cxn>
                <a:cxn ang="0">
                  <a:pos x="1236" y="5"/>
                </a:cxn>
                <a:cxn ang="0">
                  <a:pos x="1297" y="21"/>
                </a:cxn>
                <a:cxn ang="0">
                  <a:pos x="1382" y="41"/>
                </a:cxn>
                <a:cxn ang="0">
                  <a:pos x="1448" y="57"/>
                </a:cxn>
                <a:cxn ang="0">
                  <a:pos x="1505" y="73"/>
                </a:cxn>
                <a:cxn ang="0">
                  <a:pos x="1551" y="90"/>
                </a:cxn>
                <a:cxn ang="0">
                  <a:pos x="1565" y="336"/>
                </a:cxn>
                <a:cxn ang="0">
                  <a:pos x="1398" y="598"/>
                </a:cxn>
                <a:cxn ang="0">
                  <a:pos x="1219" y="734"/>
                </a:cxn>
                <a:cxn ang="0">
                  <a:pos x="845" y="1020"/>
                </a:cxn>
                <a:cxn ang="0">
                  <a:pos x="449" y="989"/>
                </a:cxn>
                <a:cxn ang="0">
                  <a:pos x="328" y="845"/>
                </a:cxn>
                <a:cxn ang="0">
                  <a:pos x="70" y="785"/>
                </a:cxn>
                <a:cxn ang="0">
                  <a:pos x="30" y="564"/>
                </a:cxn>
                <a:cxn ang="0">
                  <a:pos x="30" y="542"/>
                </a:cxn>
                <a:cxn ang="0">
                  <a:pos x="44" y="498"/>
                </a:cxn>
                <a:cxn ang="0">
                  <a:pos x="30" y="508"/>
                </a:cxn>
                <a:cxn ang="0">
                  <a:pos x="18" y="554"/>
                </a:cxn>
                <a:cxn ang="0">
                  <a:pos x="14" y="587"/>
                </a:cxn>
                <a:cxn ang="0">
                  <a:pos x="3" y="591"/>
                </a:cxn>
                <a:cxn ang="0">
                  <a:pos x="10" y="530"/>
                </a:cxn>
                <a:cxn ang="0">
                  <a:pos x="28" y="484"/>
                </a:cxn>
                <a:cxn ang="0">
                  <a:pos x="61" y="439"/>
                </a:cxn>
                <a:cxn ang="0">
                  <a:pos x="122" y="379"/>
                </a:cxn>
                <a:cxn ang="0">
                  <a:pos x="162" y="342"/>
                </a:cxn>
                <a:cxn ang="0">
                  <a:pos x="207" y="321"/>
                </a:cxn>
                <a:cxn ang="0">
                  <a:pos x="253" y="289"/>
                </a:cxn>
                <a:cxn ang="0">
                  <a:pos x="308" y="256"/>
                </a:cxn>
                <a:cxn ang="0">
                  <a:pos x="376" y="237"/>
                </a:cxn>
                <a:cxn ang="0">
                  <a:pos x="428" y="217"/>
                </a:cxn>
                <a:cxn ang="0">
                  <a:pos x="457" y="207"/>
                </a:cxn>
                <a:cxn ang="0">
                  <a:pos x="513" y="187"/>
                </a:cxn>
                <a:cxn ang="0">
                  <a:pos x="556" y="175"/>
                </a:cxn>
                <a:cxn ang="0">
                  <a:pos x="603" y="170"/>
                </a:cxn>
                <a:cxn ang="0">
                  <a:pos x="647" y="163"/>
                </a:cxn>
                <a:cxn ang="0">
                  <a:pos x="699" y="147"/>
                </a:cxn>
              </a:cxnLst>
              <a:rect l="0" t="0" r="r" b="b"/>
              <a:pathLst>
                <a:path w="1585" h="1180">
                  <a:moveTo>
                    <a:pt x="699" y="147"/>
                  </a:moveTo>
                  <a:lnTo>
                    <a:pt x="706" y="142"/>
                  </a:lnTo>
                  <a:lnTo>
                    <a:pt x="712" y="144"/>
                  </a:lnTo>
                  <a:lnTo>
                    <a:pt x="720" y="144"/>
                  </a:lnTo>
                  <a:lnTo>
                    <a:pt x="730" y="144"/>
                  </a:lnTo>
                  <a:lnTo>
                    <a:pt x="741" y="140"/>
                  </a:lnTo>
                  <a:lnTo>
                    <a:pt x="751" y="138"/>
                  </a:lnTo>
                  <a:lnTo>
                    <a:pt x="762" y="134"/>
                  </a:lnTo>
                  <a:lnTo>
                    <a:pt x="769" y="128"/>
                  </a:lnTo>
                  <a:lnTo>
                    <a:pt x="776" y="125"/>
                  </a:lnTo>
                  <a:lnTo>
                    <a:pt x="778" y="125"/>
                  </a:lnTo>
                  <a:lnTo>
                    <a:pt x="782" y="124"/>
                  </a:lnTo>
                  <a:lnTo>
                    <a:pt x="792" y="120"/>
                  </a:lnTo>
                  <a:lnTo>
                    <a:pt x="800" y="120"/>
                  </a:lnTo>
                  <a:lnTo>
                    <a:pt x="807" y="117"/>
                  </a:lnTo>
                  <a:lnTo>
                    <a:pt x="817" y="114"/>
                  </a:lnTo>
                  <a:lnTo>
                    <a:pt x="826" y="110"/>
                  </a:lnTo>
                  <a:lnTo>
                    <a:pt x="830" y="106"/>
                  </a:lnTo>
                  <a:lnTo>
                    <a:pt x="835" y="102"/>
                  </a:lnTo>
                  <a:lnTo>
                    <a:pt x="841" y="99"/>
                  </a:lnTo>
                  <a:lnTo>
                    <a:pt x="852" y="95"/>
                  </a:lnTo>
                  <a:lnTo>
                    <a:pt x="844" y="102"/>
                  </a:lnTo>
                  <a:lnTo>
                    <a:pt x="841" y="104"/>
                  </a:lnTo>
                  <a:lnTo>
                    <a:pt x="837" y="110"/>
                  </a:lnTo>
                  <a:lnTo>
                    <a:pt x="837" y="113"/>
                  </a:lnTo>
                  <a:lnTo>
                    <a:pt x="845" y="109"/>
                  </a:lnTo>
                  <a:lnTo>
                    <a:pt x="852" y="104"/>
                  </a:lnTo>
                  <a:lnTo>
                    <a:pt x="862" y="100"/>
                  </a:lnTo>
                  <a:lnTo>
                    <a:pt x="868" y="97"/>
                  </a:lnTo>
                  <a:lnTo>
                    <a:pt x="872" y="92"/>
                  </a:lnTo>
                  <a:lnTo>
                    <a:pt x="871" y="89"/>
                  </a:lnTo>
                  <a:lnTo>
                    <a:pt x="868" y="89"/>
                  </a:lnTo>
                  <a:lnTo>
                    <a:pt x="862" y="88"/>
                  </a:lnTo>
                  <a:lnTo>
                    <a:pt x="880" y="83"/>
                  </a:lnTo>
                  <a:lnTo>
                    <a:pt x="896" y="76"/>
                  </a:lnTo>
                  <a:lnTo>
                    <a:pt x="914" y="68"/>
                  </a:lnTo>
                  <a:lnTo>
                    <a:pt x="932" y="61"/>
                  </a:lnTo>
                  <a:lnTo>
                    <a:pt x="948" y="54"/>
                  </a:lnTo>
                  <a:lnTo>
                    <a:pt x="965" y="47"/>
                  </a:lnTo>
                  <a:lnTo>
                    <a:pt x="979" y="43"/>
                  </a:lnTo>
                  <a:lnTo>
                    <a:pt x="983" y="41"/>
                  </a:lnTo>
                  <a:lnTo>
                    <a:pt x="991" y="37"/>
                  </a:lnTo>
                  <a:lnTo>
                    <a:pt x="1003" y="33"/>
                  </a:lnTo>
                  <a:lnTo>
                    <a:pt x="1008" y="31"/>
                  </a:lnTo>
                  <a:lnTo>
                    <a:pt x="1014" y="28"/>
                  </a:lnTo>
                  <a:lnTo>
                    <a:pt x="1015" y="23"/>
                  </a:lnTo>
                  <a:lnTo>
                    <a:pt x="1027" y="28"/>
                  </a:lnTo>
                  <a:lnTo>
                    <a:pt x="1034" y="31"/>
                  </a:lnTo>
                  <a:lnTo>
                    <a:pt x="1043" y="28"/>
                  </a:lnTo>
                  <a:lnTo>
                    <a:pt x="1053" y="27"/>
                  </a:lnTo>
                  <a:lnTo>
                    <a:pt x="1067" y="24"/>
                  </a:lnTo>
                  <a:lnTo>
                    <a:pt x="1080" y="20"/>
                  </a:lnTo>
                  <a:lnTo>
                    <a:pt x="1088" y="20"/>
                  </a:lnTo>
                  <a:lnTo>
                    <a:pt x="1098" y="20"/>
                  </a:lnTo>
                  <a:lnTo>
                    <a:pt x="1107" y="21"/>
                  </a:lnTo>
                  <a:lnTo>
                    <a:pt x="1114" y="19"/>
                  </a:lnTo>
                  <a:lnTo>
                    <a:pt x="1122" y="20"/>
                  </a:lnTo>
                  <a:lnTo>
                    <a:pt x="1129" y="20"/>
                  </a:lnTo>
                  <a:lnTo>
                    <a:pt x="1142" y="21"/>
                  </a:lnTo>
                  <a:lnTo>
                    <a:pt x="1150" y="21"/>
                  </a:lnTo>
                  <a:lnTo>
                    <a:pt x="1159" y="21"/>
                  </a:lnTo>
                  <a:lnTo>
                    <a:pt x="1169" y="23"/>
                  </a:lnTo>
                  <a:lnTo>
                    <a:pt x="1177" y="27"/>
                  </a:lnTo>
                  <a:lnTo>
                    <a:pt x="1187" y="28"/>
                  </a:lnTo>
                  <a:lnTo>
                    <a:pt x="1191" y="28"/>
                  </a:lnTo>
                  <a:lnTo>
                    <a:pt x="1207" y="31"/>
                  </a:lnTo>
                  <a:lnTo>
                    <a:pt x="1223" y="31"/>
                  </a:lnTo>
                  <a:lnTo>
                    <a:pt x="1233" y="33"/>
                  </a:lnTo>
                  <a:lnTo>
                    <a:pt x="1242" y="30"/>
                  </a:lnTo>
                  <a:lnTo>
                    <a:pt x="1253" y="31"/>
                  </a:lnTo>
                  <a:lnTo>
                    <a:pt x="1256" y="31"/>
                  </a:lnTo>
                  <a:lnTo>
                    <a:pt x="1264" y="34"/>
                  </a:lnTo>
                  <a:lnTo>
                    <a:pt x="1274" y="37"/>
                  </a:lnTo>
                  <a:lnTo>
                    <a:pt x="1287" y="38"/>
                  </a:lnTo>
                  <a:lnTo>
                    <a:pt x="1294" y="40"/>
                  </a:lnTo>
                  <a:lnTo>
                    <a:pt x="1299" y="37"/>
                  </a:lnTo>
                  <a:lnTo>
                    <a:pt x="1290" y="31"/>
                  </a:lnTo>
                  <a:lnTo>
                    <a:pt x="1280" y="30"/>
                  </a:lnTo>
                  <a:lnTo>
                    <a:pt x="1260" y="23"/>
                  </a:lnTo>
                  <a:lnTo>
                    <a:pt x="1252" y="21"/>
                  </a:lnTo>
                  <a:lnTo>
                    <a:pt x="1242" y="19"/>
                  </a:lnTo>
                  <a:lnTo>
                    <a:pt x="1233" y="17"/>
                  </a:lnTo>
                  <a:lnTo>
                    <a:pt x="1225" y="14"/>
                  </a:lnTo>
                  <a:lnTo>
                    <a:pt x="1216" y="12"/>
                  </a:lnTo>
                  <a:lnTo>
                    <a:pt x="1205" y="14"/>
                  </a:lnTo>
                  <a:lnTo>
                    <a:pt x="1194" y="14"/>
                  </a:lnTo>
                  <a:lnTo>
                    <a:pt x="1181" y="14"/>
                  </a:lnTo>
                  <a:lnTo>
                    <a:pt x="1171" y="14"/>
                  </a:lnTo>
                  <a:lnTo>
                    <a:pt x="1164" y="13"/>
                  </a:lnTo>
                  <a:lnTo>
                    <a:pt x="1156" y="13"/>
                  </a:lnTo>
                  <a:lnTo>
                    <a:pt x="1146" y="12"/>
                  </a:lnTo>
                  <a:lnTo>
                    <a:pt x="1136" y="10"/>
                  </a:lnTo>
                  <a:lnTo>
                    <a:pt x="1126" y="12"/>
                  </a:lnTo>
                  <a:lnTo>
                    <a:pt x="1118" y="13"/>
                  </a:lnTo>
                  <a:lnTo>
                    <a:pt x="1111" y="13"/>
                  </a:lnTo>
                  <a:lnTo>
                    <a:pt x="1105" y="13"/>
                  </a:lnTo>
                  <a:lnTo>
                    <a:pt x="1098" y="14"/>
                  </a:lnTo>
                  <a:lnTo>
                    <a:pt x="1083" y="14"/>
                  </a:lnTo>
                  <a:lnTo>
                    <a:pt x="1077" y="13"/>
                  </a:lnTo>
                  <a:lnTo>
                    <a:pt x="1076" y="10"/>
                  </a:lnTo>
                  <a:lnTo>
                    <a:pt x="1080" y="7"/>
                  </a:lnTo>
                  <a:lnTo>
                    <a:pt x="1091" y="6"/>
                  </a:lnTo>
                  <a:lnTo>
                    <a:pt x="1104" y="5"/>
                  </a:lnTo>
                  <a:lnTo>
                    <a:pt x="1115" y="3"/>
                  </a:lnTo>
                  <a:lnTo>
                    <a:pt x="1124" y="2"/>
                  </a:lnTo>
                  <a:lnTo>
                    <a:pt x="1135" y="2"/>
                  </a:lnTo>
                  <a:lnTo>
                    <a:pt x="1146" y="0"/>
                  </a:lnTo>
                  <a:lnTo>
                    <a:pt x="1157" y="3"/>
                  </a:lnTo>
                  <a:lnTo>
                    <a:pt x="1167" y="5"/>
                  </a:lnTo>
                  <a:lnTo>
                    <a:pt x="1178" y="5"/>
                  </a:lnTo>
                  <a:lnTo>
                    <a:pt x="1190" y="5"/>
                  </a:lnTo>
                  <a:lnTo>
                    <a:pt x="1201" y="5"/>
                  </a:lnTo>
                  <a:lnTo>
                    <a:pt x="1216" y="5"/>
                  </a:lnTo>
                  <a:lnTo>
                    <a:pt x="1226" y="6"/>
                  </a:lnTo>
                  <a:lnTo>
                    <a:pt x="1236" y="5"/>
                  </a:lnTo>
                  <a:lnTo>
                    <a:pt x="1245" y="6"/>
                  </a:lnTo>
                  <a:lnTo>
                    <a:pt x="1261" y="7"/>
                  </a:lnTo>
                  <a:lnTo>
                    <a:pt x="1271" y="14"/>
                  </a:lnTo>
                  <a:lnTo>
                    <a:pt x="1285" y="19"/>
                  </a:lnTo>
                  <a:lnTo>
                    <a:pt x="1297" y="21"/>
                  </a:lnTo>
                  <a:lnTo>
                    <a:pt x="1313" y="26"/>
                  </a:lnTo>
                  <a:lnTo>
                    <a:pt x="1330" y="27"/>
                  </a:lnTo>
                  <a:lnTo>
                    <a:pt x="1353" y="31"/>
                  </a:lnTo>
                  <a:lnTo>
                    <a:pt x="1368" y="35"/>
                  </a:lnTo>
                  <a:lnTo>
                    <a:pt x="1382" y="41"/>
                  </a:lnTo>
                  <a:lnTo>
                    <a:pt x="1392" y="44"/>
                  </a:lnTo>
                  <a:lnTo>
                    <a:pt x="1405" y="45"/>
                  </a:lnTo>
                  <a:lnTo>
                    <a:pt x="1415" y="47"/>
                  </a:lnTo>
                  <a:lnTo>
                    <a:pt x="1427" y="51"/>
                  </a:lnTo>
                  <a:lnTo>
                    <a:pt x="1448" y="57"/>
                  </a:lnTo>
                  <a:lnTo>
                    <a:pt x="1465" y="62"/>
                  </a:lnTo>
                  <a:lnTo>
                    <a:pt x="1477" y="66"/>
                  </a:lnTo>
                  <a:lnTo>
                    <a:pt x="1486" y="69"/>
                  </a:lnTo>
                  <a:lnTo>
                    <a:pt x="1496" y="71"/>
                  </a:lnTo>
                  <a:lnTo>
                    <a:pt x="1505" y="73"/>
                  </a:lnTo>
                  <a:lnTo>
                    <a:pt x="1510" y="78"/>
                  </a:lnTo>
                  <a:lnTo>
                    <a:pt x="1520" y="82"/>
                  </a:lnTo>
                  <a:lnTo>
                    <a:pt x="1529" y="86"/>
                  </a:lnTo>
                  <a:lnTo>
                    <a:pt x="1540" y="89"/>
                  </a:lnTo>
                  <a:lnTo>
                    <a:pt x="1551" y="90"/>
                  </a:lnTo>
                  <a:lnTo>
                    <a:pt x="1558" y="92"/>
                  </a:lnTo>
                  <a:lnTo>
                    <a:pt x="1564" y="90"/>
                  </a:lnTo>
                  <a:lnTo>
                    <a:pt x="1585" y="277"/>
                  </a:lnTo>
                  <a:lnTo>
                    <a:pt x="1569" y="325"/>
                  </a:lnTo>
                  <a:lnTo>
                    <a:pt x="1565" y="336"/>
                  </a:lnTo>
                  <a:lnTo>
                    <a:pt x="1551" y="384"/>
                  </a:lnTo>
                  <a:lnTo>
                    <a:pt x="1546" y="401"/>
                  </a:lnTo>
                  <a:lnTo>
                    <a:pt x="1505" y="518"/>
                  </a:lnTo>
                  <a:lnTo>
                    <a:pt x="1481" y="535"/>
                  </a:lnTo>
                  <a:lnTo>
                    <a:pt x="1398" y="598"/>
                  </a:lnTo>
                  <a:lnTo>
                    <a:pt x="1361" y="625"/>
                  </a:lnTo>
                  <a:lnTo>
                    <a:pt x="1343" y="639"/>
                  </a:lnTo>
                  <a:lnTo>
                    <a:pt x="1305" y="667"/>
                  </a:lnTo>
                  <a:lnTo>
                    <a:pt x="1239" y="720"/>
                  </a:lnTo>
                  <a:lnTo>
                    <a:pt x="1219" y="734"/>
                  </a:lnTo>
                  <a:lnTo>
                    <a:pt x="1077" y="843"/>
                  </a:lnTo>
                  <a:lnTo>
                    <a:pt x="1065" y="854"/>
                  </a:lnTo>
                  <a:lnTo>
                    <a:pt x="1060" y="857"/>
                  </a:lnTo>
                  <a:lnTo>
                    <a:pt x="847" y="1018"/>
                  </a:lnTo>
                  <a:lnTo>
                    <a:pt x="845" y="1020"/>
                  </a:lnTo>
                  <a:lnTo>
                    <a:pt x="796" y="1049"/>
                  </a:lnTo>
                  <a:lnTo>
                    <a:pt x="771" y="1068"/>
                  </a:lnTo>
                  <a:lnTo>
                    <a:pt x="619" y="1180"/>
                  </a:lnTo>
                  <a:lnTo>
                    <a:pt x="473" y="1016"/>
                  </a:lnTo>
                  <a:lnTo>
                    <a:pt x="449" y="989"/>
                  </a:lnTo>
                  <a:lnTo>
                    <a:pt x="418" y="954"/>
                  </a:lnTo>
                  <a:lnTo>
                    <a:pt x="398" y="930"/>
                  </a:lnTo>
                  <a:lnTo>
                    <a:pt x="391" y="923"/>
                  </a:lnTo>
                  <a:lnTo>
                    <a:pt x="385" y="914"/>
                  </a:lnTo>
                  <a:lnTo>
                    <a:pt x="328" y="845"/>
                  </a:lnTo>
                  <a:lnTo>
                    <a:pt x="319" y="836"/>
                  </a:lnTo>
                  <a:lnTo>
                    <a:pt x="304" y="817"/>
                  </a:lnTo>
                  <a:lnTo>
                    <a:pt x="238" y="740"/>
                  </a:lnTo>
                  <a:lnTo>
                    <a:pt x="215" y="778"/>
                  </a:lnTo>
                  <a:lnTo>
                    <a:pt x="70" y="785"/>
                  </a:lnTo>
                  <a:lnTo>
                    <a:pt x="65" y="688"/>
                  </a:lnTo>
                  <a:lnTo>
                    <a:pt x="62" y="656"/>
                  </a:lnTo>
                  <a:lnTo>
                    <a:pt x="58" y="598"/>
                  </a:lnTo>
                  <a:lnTo>
                    <a:pt x="53" y="557"/>
                  </a:lnTo>
                  <a:lnTo>
                    <a:pt x="30" y="564"/>
                  </a:lnTo>
                  <a:lnTo>
                    <a:pt x="30" y="560"/>
                  </a:lnTo>
                  <a:lnTo>
                    <a:pt x="28" y="556"/>
                  </a:lnTo>
                  <a:lnTo>
                    <a:pt x="28" y="552"/>
                  </a:lnTo>
                  <a:lnTo>
                    <a:pt x="30" y="546"/>
                  </a:lnTo>
                  <a:lnTo>
                    <a:pt x="30" y="542"/>
                  </a:lnTo>
                  <a:lnTo>
                    <a:pt x="38" y="533"/>
                  </a:lnTo>
                  <a:lnTo>
                    <a:pt x="44" y="526"/>
                  </a:lnTo>
                  <a:lnTo>
                    <a:pt x="44" y="518"/>
                  </a:lnTo>
                  <a:lnTo>
                    <a:pt x="44" y="508"/>
                  </a:lnTo>
                  <a:lnTo>
                    <a:pt x="44" y="498"/>
                  </a:lnTo>
                  <a:lnTo>
                    <a:pt x="44" y="490"/>
                  </a:lnTo>
                  <a:lnTo>
                    <a:pt x="41" y="488"/>
                  </a:lnTo>
                  <a:lnTo>
                    <a:pt x="34" y="494"/>
                  </a:lnTo>
                  <a:lnTo>
                    <a:pt x="31" y="501"/>
                  </a:lnTo>
                  <a:lnTo>
                    <a:pt x="30" y="508"/>
                  </a:lnTo>
                  <a:lnTo>
                    <a:pt x="25" y="518"/>
                  </a:lnTo>
                  <a:lnTo>
                    <a:pt x="21" y="529"/>
                  </a:lnTo>
                  <a:lnTo>
                    <a:pt x="18" y="537"/>
                  </a:lnTo>
                  <a:lnTo>
                    <a:pt x="18" y="543"/>
                  </a:lnTo>
                  <a:lnTo>
                    <a:pt x="18" y="554"/>
                  </a:lnTo>
                  <a:lnTo>
                    <a:pt x="17" y="560"/>
                  </a:lnTo>
                  <a:lnTo>
                    <a:pt x="17" y="566"/>
                  </a:lnTo>
                  <a:lnTo>
                    <a:pt x="18" y="574"/>
                  </a:lnTo>
                  <a:lnTo>
                    <a:pt x="17" y="581"/>
                  </a:lnTo>
                  <a:lnTo>
                    <a:pt x="14" y="587"/>
                  </a:lnTo>
                  <a:lnTo>
                    <a:pt x="11" y="592"/>
                  </a:lnTo>
                  <a:lnTo>
                    <a:pt x="8" y="598"/>
                  </a:lnTo>
                  <a:lnTo>
                    <a:pt x="0" y="606"/>
                  </a:lnTo>
                  <a:lnTo>
                    <a:pt x="0" y="599"/>
                  </a:lnTo>
                  <a:lnTo>
                    <a:pt x="3" y="591"/>
                  </a:lnTo>
                  <a:lnTo>
                    <a:pt x="4" y="584"/>
                  </a:lnTo>
                  <a:lnTo>
                    <a:pt x="6" y="573"/>
                  </a:lnTo>
                  <a:lnTo>
                    <a:pt x="7" y="563"/>
                  </a:lnTo>
                  <a:lnTo>
                    <a:pt x="8" y="552"/>
                  </a:lnTo>
                  <a:lnTo>
                    <a:pt x="10" y="530"/>
                  </a:lnTo>
                  <a:lnTo>
                    <a:pt x="11" y="521"/>
                  </a:lnTo>
                  <a:lnTo>
                    <a:pt x="13" y="512"/>
                  </a:lnTo>
                  <a:lnTo>
                    <a:pt x="17" y="504"/>
                  </a:lnTo>
                  <a:lnTo>
                    <a:pt x="24" y="492"/>
                  </a:lnTo>
                  <a:lnTo>
                    <a:pt x="28" y="484"/>
                  </a:lnTo>
                  <a:lnTo>
                    <a:pt x="32" y="473"/>
                  </a:lnTo>
                  <a:lnTo>
                    <a:pt x="35" y="463"/>
                  </a:lnTo>
                  <a:lnTo>
                    <a:pt x="39" y="453"/>
                  </a:lnTo>
                  <a:lnTo>
                    <a:pt x="45" y="449"/>
                  </a:lnTo>
                  <a:lnTo>
                    <a:pt x="61" y="439"/>
                  </a:lnTo>
                  <a:lnTo>
                    <a:pt x="73" y="428"/>
                  </a:lnTo>
                  <a:lnTo>
                    <a:pt x="89" y="414"/>
                  </a:lnTo>
                  <a:lnTo>
                    <a:pt x="101" y="402"/>
                  </a:lnTo>
                  <a:lnTo>
                    <a:pt x="113" y="390"/>
                  </a:lnTo>
                  <a:lnTo>
                    <a:pt x="122" y="379"/>
                  </a:lnTo>
                  <a:lnTo>
                    <a:pt x="134" y="370"/>
                  </a:lnTo>
                  <a:lnTo>
                    <a:pt x="143" y="365"/>
                  </a:lnTo>
                  <a:lnTo>
                    <a:pt x="151" y="360"/>
                  </a:lnTo>
                  <a:lnTo>
                    <a:pt x="158" y="352"/>
                  </a:lnTo>
                  <a:lnTo>
                    <a:pt x="162" y="342"/>
                  </a:lnTo>
                  <a:lnTo>
                    <a:pt x="177" y="335"/>
                  </a:lnTo>
                  <a:lnTo>
                    <a:pt x="186" y="331"/>
                  </a:lnTo>
                  <a:lnTo>
                    <a:pt x="188" y="329"/>
                  </a:lnTo>
                  <a:lnTo>
                    <a:pt x="198" y="324"/>
                  </a:lnTo>
                  <a:lnTo>
                    <a:pt x="207" y="321"/>
                  </a:lnTo>
                  <a:lnTo>
                    <a:pt x="215" y="317"/>
                  </a:lnTo>
                  <a:lnTo>
                    <a:pt x="222" y="308"/>
                  </a:lnTo>
                  <a:lnTo>
                    <a:pt x="235" y="300"/>
                  </a:lnTo>
                  <a:lnTo>
                    <a:pt x="245" y="294"/>
                  </a:lnTo>
                  <a:lnTo>
                    <a:pt x="253" y="289"/>
                  </a:lnTo>
                  <a:lnTo>
                    <a:pt x="262" y="282"/>
                  </a:lnTo>
                  <a:lnTo>
                    <a:pt x="278" y="273"/>
                  </a:lnTo>
                  <a:lnTo>
                    <a:pt x="294" y="266"/>
                  </a:lnTo>
                  <a:lnTo>
                    <a:pt x="295" y="266"/>
                  </a:lnTo>
                  <a:lnTo>
                    <a:pt x="308" y="256"/>
                  </a:lnTo>
                  <a:lnTo>
                    <a:pt x="318" y="251"/>
                  </a:lnTo>
                  <a:lnTo>
                    <a:pt x="331" y="248"/>
                  </a:lnTo>
                  <a:lnTo>
                    <a:pt x="345" y="244"/>
                  </a:lnTo>
                  <a:lnTo>
                    <a:pt x="361" y="241"/>
                  </a:lnTo>
                  <a:lnTo>
                    <a:pt x="376" y="237"/>
                  </a:lnTo>
                  <a:lnTo>
                    <a:pt x="387" y="235"/>
                  </a:lnTo>
                  <a:lnTo>
                    <a:pt x="395" y="232"/>
                  </a:lnTo>
                  <a:lnTo>
                    <a:pt x="411" y="227"/>
                  </a:lnTo>
                  <a:lnTo>
                    <a:pt x="419" y="221"/>
                  </a:lnTo>
                  <a:lnTo>
                    <a:pt x="428" y="217"/>
                  </a:lnTo>
                  <a:lnTo>
                    <a:pt x="433" y="213"/>
                  </a:lnTo>
                  <a:lnTo>
                    <a:pt x="437" y="211"/>
                  </a:lnTo>
                  <a:lnTo>
                    <a:pt x="439" y="210"/>
                  </a:lnTo>
                  <a:lnTo>
                    <a:pt x="447" y="207"/>
                  </a:lnTo>
                  <a:lnTo>
                    <a:pt x="457" y="207"/>
                  </a:lnTo>
                  <a:lnTo>
                    <a:pt x="470" y="204"/>
                  </a:lnTo>
                  <a:lnTo>
                    <a:pt x="481" y="200"/>
                  </a:lnTo>
                  <a:lnTo>
                    <a:pt x="489" y="197"/>
                  </a:lnTo>
                  <a:lnTo>
                    <a:pt x="499" y="192"/>
                  </a:lnTo>
                  <a:lnTo>
                    <a:pt x="513" y="187"/>
                  </a:lnTo>
                  <a:lnTo>
                    <a:pt x="527" y="183"/>
                  </a:lnTo>
                  <a:lnTo>
                    <a:pt x="532" y="182"/>
                  </a:lnTo>
                  <a:lnTo>
                    <a:pt x="534" y="180"/>
                  </a:lnTo>
                  <a:lnTo>
                    <a:pt x="546" y="179"/>
                  </a:lnTo>
                  <a:lnTo>
                    <a:pt x="556" y="175"/>
                  </a:lnTo>
                  <a:lnTo>
                    <a:pt x="567" y="173"/>
                  </a:lnTo>
                  <a:lnTo>
                    <a:pt x="577" y="172"/>
                  </a:lnTo>
                  <a:lnTo>
                    <a:pt x="585" y="172"/>
                  </a:lnTo>
                  <a:lnTo>
                    <a:pt x="595" y="170"/>
                  </a:lnTo>
                  <a:lnTo>
                    <a:pt x="603" y="170"/>
                  </a:lnTo>
                  <a:lnTo>
                    <a:pt x="616" y="168"/>
                  </a:lnTo>
                  <a:lnTo>
                    <a:pt x="627" y="165"/>
                  </a:lnTo>
                  <a:lnTo>
                    <a:pt x="633" y="163"/>
                  </a:lnTo>
                  <a:lnTo>
                    <a:pt x="638" y="165"/>
                  </a:lnTo>
                  <a:lnTo>
                    <a:pt x="647" y="163"/>
                  </a:lnTo>
                  <a:lnTo>
                    <a:pt x="655" y="161"/>
                  </a:lnTo>
                  <a:lnTo>
                    <a:pt x="676" y="155"/>
                  </a:lnTo>
                  <a:lnTo>
                    <a:pt x="685" y="151"/>
                  </a:lnTo>
                  <a:lnTo>
                    <a:pt x="688" y="151"/>
                  </a:lnTo>
                  <a:lnTo>
                    <a:pt x="699" y="147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3" name="Rectangle 83">
              <a:extLst>
                <a:ext uri="{FF2B5EF4-FFF2-40B4-BE49-F238E27FC236}">
                  <a16:creationId xmlns:a16="http://schemas.microsoft.com/office/drawing/2014/main" xmlns="" id="{0DACE657-D0B8-4E8E-90AC-4CA4796A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4573" y="4198607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32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84" name="Rectangle 84">
              <a:extLst>
                <a:ext uri="{FF2B5EF4-FFF2-40B4-BE49-F238E27FC236}">
                  <a16:creationId xmlns:a16="http://schemas.microsoft.com/office/drawing/2014/main" xmlns="" id="{4C428912-52C6-47CA-927A-3D2DB09BF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2176" y="5164442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23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85" name="Rectangle 85">
              <a:extLst>
                <a:ext uri="{FF2B5EF4-FFF2-40B4-BE49-F238E27FC236}">
                  <a16:creationId xmlns:a16="http://schemas.microsoft.com/office/drawing/2014/main" xmlns="" id="{83114875-D5CB-4491-B7C8-C6AA38620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6154" y="5338749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29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86" name="Rectangle 86">
              <a:extLst>
                <a:ext uri="{FF2B5EF4-FFF2-40B4-BE49-F238E27FC236}">
                  <a16:creationId xmlns:a16="http://schemas.microsoft.com/office/drawing/2014/main" xmlns="" id="{1732BA07-48EE-4373-A558-4F7791813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9017" y="5544489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21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87" name="Rectangle 87">
              <a:extLst>
                <a:ext uri="{FF2B5EF4-FFF2-40B4-BE49-F238E27FC236}">
                  <a16:creationId xmlns:a16="http://schemas.microsoft.com/office/drawing/2014/main" xmlns="" id="{F891BE5A-FF24-4D8F-8F71-1CB0AF31D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0418" y="4081449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28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88" name="Rectangle 88">
              <a:extLst>
                <a:ext uri="{FF2B5EF4-FFF2-40B4-BE49-F238E27FC236}">
                  <a16:creationId xmlns:a16="http://schemas.microsoft.com/office/drawing/2014/main" xmlns="" id="{08979625-3735-40F7-AF5D-6027C5706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0608" y="5623071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27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89" name="Rectangle 89">
              <a:extLst>
                <a:ext uri="{FF2B5EF4-FFF2-40B4-BE49-F238E27FC236}">
                  <a16:creationId xmlns:a16="http://schemas.microsoft.com/office/drawing/2014/main" xmlns="" id="{353C4D53-DD01-4905-ADBF-1EC6B283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354" y="2449817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26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90" name="Rectangle 90">
              <a:extLst>
                <a:ext uri="{FF2B5EF4-FFF2-40B4-BE49-F238E27FC236}">
                  <a16:creationId xmlns:a16="http://schemas.microsoft.com/office/drawing/2014/main" xmlns="" id="{ED4DBE26-301C-4519-B1E9-009BDB187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289" y="3769982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25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91" name="Rectangle 91">
              <a:extLst>
                <a:ext uri="{FF2B5EF4-FFF2-40B4-BE49-F238E27FC236}">
                  <a16:creationId xmlns:a16="http://schemas.microsoft.com/office/drawing/2014/main" xmlns="" id="{CE71E80B-CB0A-4DA3-8F2E-69671EF10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929" y="4505789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24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92" name="Rectangle 92">
              <a:extLst>
                <a:ext uri="{FF2B5EF4-FFF2-40B4-BE49-F238E27FC236}">
                  <a16:creationId xmlns:a16="http://schemas.microsoft.com/office/drawing/2014/main" xmlns="" id="{A75AE661-3F9F-44D4-89B5-0B9DF0382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841" y="5377326"/>
              <a:ext cx="51435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 dirty="0">
                  <a:latin typeface="Arial" pitchFamily="34" charset="0"/>
                </a:rPr>
                <a:t>9</a:t>
              </a:r>
            </a:p>
          </p:txBody>
        </p:sp>
        <p:sp>
          <p:nvSpPr>
            <p:cNvPr id="93" name="Rectangle 93">
              <a:extLst>
                <a:ext uri="{FF2B5EF4-FFF2-40B4-BE49-F238E27FC236}">
                  <a16:creationId xmlns:a16="http://schemas.microsoft.com/office/drawing/2014/main" xmlns="" id="{E234072E-ADAE-4780-9BDF-D645AED44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968" y="5411616"/>
              <a:ext cx="88583" cy="95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700">
                  <a:solidFill>
                    <a:srgbClr val="000000"/>
                  </a:solidFill>
                  <a:latin typeface="Arial" pitchFamily="34" charset="0"/>
                </a:rPr>
                <a:t>06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94" name="Rectangle 94">
              <a:extLst>
                <a:ext uri="{FF2B5EF4-FFF2-40B4-BE49-F238E27FC236}">
                  <a16:creationId xmlns:a16="http://schemas.microsoft.com/office/drawing/2014/main" xmlns="" id="{CC7F1E5B-D540-48FC-B2EC-C9B48E417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8828" y="5100149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14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95" name="Rectangle 95">
              <a:extLst>
                <a:ext uri="{FF2B5EF4-FFF2-40B4-BE49-F238E27FC236}">
                  <a16:creationId xmlns:a16="http://schemas.microsoft.com/office/drawing/2014/main" xmlns="" id="{A49C8E78-080D-496A-8BFC-D3CE5256E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959" y="5325891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15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96" name="Rectangle 96">
              <a:extLst>
                <a:ext uri="{FF2B5EF4-FFF2-40B4-BE49-F238E27FC236}">
                  <a16:creationId xmlns:a16="http://schemas.microsoft.com/office/drawing/2014/main" xmlns="" id="{E5E60062-48BD-4A49-980E-66B4FCECC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621" y="2715564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08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97" name="Rectangle 97">
              <a:extLst>
                <a:ext uri="{FF2B5EF4-FFF2-40B4-BE49-F238E27FC236}">
                  <a16:creationId xmlns:a16="http://schemas.microsoft.com/office/drawing/2014/main" xmlns="" id="{296146E9-C5B3-4182-BDD1-E6E56CFAF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2126" y="5458764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04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98" name="Rectangle 98">
              <a:extLst>
                <a:ext uri="{FF2B5EF4-FFF2-40B4-BE49-F238E27FC236}">
                  <a16:creationId xmlns:a16="http://schemas.microsoft.com/office/drawing/2014/main" xmlns="" id="{876487D9-9697-4F32-B69B-218C6313A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071" y="2041194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02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99" name="Rectangle 99">
              <a:extLst>
                <a:ext uri="{FF2B5EF4-FFF2-40B4-BE49-F238E27FC236}">
                  <a16:creationId xmlns:a16="http://schemas.microsoft.com/office/drawing/2014/main" xmlns="" id="{C3F0C31E-5D68-4C4D-A771-C9686657D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444" y="4610087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01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00" name="Rectangle 100">
              <a:extLst>
                <a:ext uri="{FF2B5EF4-FFF2-40B4-BE49-F238E27FC236}">
                  <a16:creationId xmlns:a16="http://schemas.microsoft.com/office/drawing/2014/main" xmlns="" id="{C71F0ED7-6FAC-4D92-A094-74D44DBB1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307" y="3517094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03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01" name="Rectangle 101">
              <a:extLst>
                <a:ext uri="{FF2B5EF4-FFF2-40B4-BE49-F238E27FC236}">
                  <a16:creationId xmlns:a16="http://schemas.microsoft.com/office/drawing/2014/main" xmlns="" id="{F5E98FC9-A227-4871-9BC1-23A958D46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3177" y="3188481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05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02" name="Rectangle 102">
              <a:extLst>
                <a:ext uri="{FF2B5EF4-FFF2-40B4-BE49-F238E27FC236}">
                  <a16:creationId xmlns:a16="http://schemas.microsoft.com/office/drawing/2014/main" xmlns="" id="{348945C6-FC69-40B4-B42C-EDBE06FF2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4921" y="6154566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07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03" name="Rectangle 103">
              <a:extLst>
                <a:ext uri="{FF2B5EF4-FFF2-40B4-BE49-F238E27FC236}">
                  <a16:creationId xmlns:a16="http://schemas.microsoft.com/office/drawing/2014/main" xmlns="" id="{89802FA0-2267-4664-B8C1-B35B3FC5E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516" y="3898569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10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04" name="Rectangle 104">
              <a:extLst>
                <a:ext uri="{FF2B5EF4-FFF2-40B4-BE49-F238E27FC236}">
                  <a16:creationId xmlns:a16="http://schemas.microsoft.com/office/drawing/2014/main" xmlns="" id="{1C601890-9803-4836-AB0C-21FBD34BC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634" y="4928699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11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05" name="Rectangle 105">
              <a:extLst>
                <a:ext uri="{FF2B5EF4-FFF2-40B4-BE49-F238E27FC236}">
                  <a16:creationId xmlns:a16="http://schemas.microsoft.com/office/drawing/2014/main" xmlns="" id="{6E2596D4-0D3D-47E2-992E-FDCA3345A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8948" y="5848814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12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06" name="Rectangle 106">
              <a:extLst>
                <a:ext uri="{FF2B5EF4-FFF2-40B4-BE49-F238E27FC236}">
                  <a16:creationId xmlns:a16="http://schemas.microsoft.com/office/drawing/2014/main" xmlns="" id="{9C6CD5EA-F09A-47A6-9D74-159A4EA91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28" y="5030139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13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07" name="Rectangle 107">
              <a:extLst>
                <a:ext uri="{FF2B5EF4-FFF2-40B4-BE49-F238E27FC236}">
                  <a16:creationId xmlns:a16="http://schemas.microsoft.com/office/drawing/2014/main" xmlns="" id="{8FAE7E60-306F-444C-B8EC-7D38A536E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602" y="5417331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16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08" name="Rectangle 108">
              <a:extLst>
                <a:ext uri="{FF2B5EF4-FFF2-40B4-BE49-F238E27FC236}">
                  <a16:creationId xmlns:a16="http://schemas.microsoft.com/office/drawing/2014/main" xmlns="" id="{0AC53112-16E6-444C-853E-FCB9EF2BF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838" y="5531631"/>
              <a:ext cx="102870" cy="1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17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09" name="Rectangle 109">
              <a:extLst>
                <a:ext uri="{FF2B5EF4-FFF2-40B4-BE49-F238E27FC236}">
                  <a16:creationId xmlns:a16="http://schemas.microsoft.com/office/drawing/2014/main" xmlns="" id="{C879C033-5431-450E-8A61-496EC33A8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812" y="3667112"/>
              <a:ext cx="108203" cy="115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 b="1" dirty="0">
                  <a:solidFill>
                    <a:srgbClr val="000000"/>
                  </a:solidFill>
                  <a:latin typeface="Arial" pitchFamily="34" charset="0"/>
                </a:rPr>
                <a:t>19</a:t>
              </a:r>
              <a:endParaRPr lang="es-ES" sz="1800" b="1" dirty="0">
                <a:latin typeface="Arial" pitchFamily="34" charset="0"/>
              </a:endParaRPr>
            </a:p>
          </p:txBody>
        </p:sp>
        <p:sp>
          <p:nvSpPr>
            <p:cNvPr id="110" name="Rectangle 110">
              <a:extLst>
                <a:ext uri="{FF2B5EF4-FFF2-40B4-BE49-F238E27FC236}">
                  <a16:creationId xmlns:a16="http://schemas.microsoft.com/office/drawing/2014/main" xmlns="" id="{D373994F-C8F4-44D3-9E74-28126050B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9076" y="5935967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20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11" name="Rectangle 111">
              <a:extLst>
                <a:ext uri="{FF2B5EF4-FFF2-40B4-BE49-F238E27FC236}">
                  <a16:creationId xmlns:a16="http://schemas.microsoft.com/office/drawing/2014/main" xmlns="" id="{B99A8D2E-ABCE-4756-B464-2538D45A8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6098" y="4944414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22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12" name="Rectangle 112">
              <a:extLst>
                <a:ext uri="{FF2B5EF4-FFF2-40B4-BE49-F238E27FC236}">
                  <a16:creationId xmlns:a16="http://schemas.microsoft.com/office/drawing/2014/main" xmlns="" id="{88B92D7F-867B-4A22-A845-C29FCB409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0481" y="5210162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30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13" name="Rectangle 113">
              <a:extLst>
                <a:ext uri="{FF2B5EF4-FFF2-40B4-BE49-F238E27FC236}">
                  <a16:creationId xmlns:a16="http://schemas.microsoft.com/office/drawing/2014/main" xmlns="" id="{08283451-0D84-4FE9-B589-317AE696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3586" y="4875834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31</a:t>
              </a:r>
              <a:endParaRPr lang="es-ES" sz="1800">
                <a:latin typeface="Arial" pitchFamily="34" charset="0"/>
              </a:endParaRPr>
            </a:p>
          </p:txBody>
        </p:sp>
        <p:sp>
          <p:nvSpPr>
            <p:cNvPr id="114" name="Rectangle 114">
              <a:extLst>
                <a:ext uri="{FF2B5EF4-FFF2-40B4-BE49-F238E27FC236}">
                  <a16:creationId xmlns:a16="http://schemas.microsoft.com/office/drawing/2014/main" xmlns="" id="{9168A2DF-80E8-42B1-AF94-15D6BB790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7363" y="4632947"/>
              <a:ext cx="102870" cy="11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800">
                  <a:solidFill>
                    <a:srgbClr val="000000"/>
                  </a:solidFill>
                  <a:latin typeface="Arial" pitchFamily="34" charset="0"/>
                </a:rPr>
                <a:t>18</a:t>
              </a:r>
              <a:endParaRPr lang="es-ES" sz="1800">
                <a:latin typeface="Arial" pitchFamily="34" charset="0"/>
              </a:endParaRPr>
            </a:p>
          </p:txBody>
        </p:sp>
      </p:grpSp>
      <p:sp>
        <p:nvSpPr>
          <p:cNvPr id="116" name="Rectángulo 115">
            <a:extLst>
              <a:ext uri="{FF2B5EF4-FFF2-40B4-BE49-F238E27FC236}">
                <a16:creationId xmlns:a16="http://schemas.microsoft.com/office/drawing/2014/main" xmlns="" id="{325DBC41-B1CB-4508-A1B7-749283943EBE}"/>
              </a:ext>
            </a:extLst>
          </p:cNvPr>
          <p:cNvSpPr/>
          <p:nvPr/>
        </p:nvSpPr>
        <p:spPr>
          <a:xfrm>
            <a:off x="133160" y="870589"/>
            <a:ext cx="8809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Programa de Desarrollo Comunitario “Comunidad </a:t>
            </a:r>
            <a:r>
              <a:rPr lang="es-MX" b="1" dirty="0" err="1"/>
              <a:t>DIFerente</a:t>
            </a:r>
            <a:r>
              <a:rPr lang="es-MX" b="1" dirty="0"/>
              <a:t>”</a:t>
            </a:r>
          </a:p>
          <a:p>
            <a:pPr algn="ctr"/>
            <a:r>
              <a:rPr lang="es-MX" b="1" dirty="0"/>
              <a:t>Metas para captura en el SICS de Comités de Contraloría Social 2018</a:t>
            </a:r>
          </a:p>
        </p:txBody>
      </p:sp>
      <p:sp>
        <p:nvSpPr>
          <p:cNvPr id="118" name="Rectángulo 117">
            <a:extLst>
              <a:ext uri="{FF2B5EF4-FFF2-40B4-BE49-F238E27FC236}">
                <a16:creationId xmlns:a16="http://schemas.microsoft.com/office/drawing/2014/main" xmlns="" id="{77B200F5-AC14-405D-ABE9-1854E4970C6F}"/>
              </a:ext>
            </a:extLst>
          </p:cNvPr>
          <p:cNvSpPr/>
          <p:nvPr/>
        </p:nvSpPr>
        <p:spPr>
          <a:xfrm>
            <a:off x="119483" y="4731614"/>
            <a:ext cx="284322" cy="260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xmlns="" id="{35081AB9-FAFD-4023-A843-FE3D1D2A8206}"/>
              </a:ext>
            </a:extLst>
          </p:cNvPr>
          <p:cNvSpPr/>
          <p:nvPr/>
        </p:nvSpPr>
        <p:spPr>
          <a:xfrm>
            <a:off x="379773" y="4692353"/>
            <a:ext cx="320773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500" dirty="0"/>
              <a:t>Meta cumplida con más del 100 % (13)</a:t>
            </a: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xmlns="" id="{6636D372-8080-4E8E-90BA-5FC8B32F0B1C}"/>
              </a:ext>
            </a:extLst>
          </p:cNvPr>
          <p:cNvSpPr/>
          <p:nvPr/>
        </p:nvSpPr>
        <p:spPr>
          <a:xfrm>
            <a:off x="119483" y="5085845"/>
            <a:ext cx="284322" cy="2600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xmlns="" id="{0448E64C-F955-47CD-B432-F7E9D62CCF15}"/>
              </a:ext>
            </a:extLst>
          </p:cNvPr>
          <p:cNvSpPr/>
          <p:nvPr/>
        </p:nvSpPr>
        <p:spPr>
          <a:xfrm>
            <a:off x="379773" y="5046584"/>
            <a:ext cx="22715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500" dirty="0"/>
              <a:t>Meta cumplida al 100% (5)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xmlns="" id="{DB1DD525-B9A8-4AE2-A542-A68DD68180ED}"/>
              </a:ext>
            </a:extLst>
          </p:cNvPr>
          <p:cNvSpPr/>
          <p:nvPr/>
        </p:nvSpPr>
        <p:spPr>
          <a:xfrm>
            <a:off x="119483" y="5452349"/>
            <a:ext cx="284322" cy="260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</p:txBody>
      </p:sp>
      <p:sp>
        <p:nvSpPr>
          <p:cNvPr id="123" name="Rectángulo 122">
            <a:extLst>
              <a:ext uri="{FF2B5EF4-FFF2-40B4-BE49-F238E27FC236}">
                <a16:creationId xmlns:a16="http://schemas.microsoft.com/office/drawing/2014/main" xmlns="" id="{90280715-C6D8-4F5F-9845-528D36B0A683}"/>
              </a:ext>
            </a:extLst>
          </p:cNvPr>
          <p:cNvSpPr/>
          <p:nvPr/>
        </p:nvSpPr>
        <p:spPr>
          <a:xfrm>
            <a:off x="379773" y="5413088"/>
            <a:ext cx="17233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500" dirty="0"/>
              <a:t>Meta Inconclusa (8)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xmlns="" id="{9B63A08B-BE69-48EA-8200-D248CAF131EE}"/>
              </a:ext>
            </a:extLst>
          </p:cNvPr>
          <p:cNvSpPr/>
          <p:nvPr/>
        </p:nvSpPr>
        <p:spPr>
          <a:xfrm>
            <a:off x="119483" y="5820015"/>
            <a:ext cx="284322" cy="260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xmlns="" id="{FCAC313D-265D-4645-8C28-7840A3E4B3E5}"/>
              </a:ext>
            </a:extLst>
          </p:cNvPr>
          <p:cNvSpPr/>
          <p:nvPr/>
        </p:nvSpPr>
        <p:spPr>
          <a:xfrm>
            <a:off x="379773" y="5780754"/>
            <a:ext cx="14399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500" dirty="0"/>
              <a:t>Cero captura (5)</a:t>
            </a: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xmlns="" id="{42BC5A19-6693-4E65-A41D-31C7489D1832}"/>
              </a:ext>
            </a:extLst>
          </p:cNvPr>
          <p:cNvSpPr/>
          <p:nvPr/>
        </p:nvSpPr>
        <p:spPr>
          <a:xfrm>
            <a:off x="119483" y="6179317"/>
            <a:ext cx="284322" cy="260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</p:txBody>
      </p:sp>
      <p:sp>
        <p:nvSpPr>
          <p:cNvPr id="127" name="Rectángulo 126">
            <a:extLst>
              <a:ext uri="{FF2B5EF4-FFF2-40B4-BE49-F238E27FC236}">
                <a16:creationId xmlns:a16="http://schemas.microsoft.com/office/drawing/2014/main" xmlns="" id="{57034FE4-C7DB-40A6-8D94-C05248ECF64A}"/>
              </a:ext>
            </a:extLst>
          </p:cNvPr>
          <p:cNvSpPr/>
          <p:nvPr/>
        </p:nvSpPr>
        <p:spPr>
          <a:xfrm>
            <a:off x="379773" y="6140056"/>
            <a:ext cx="11206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500" dirty="0"/>
              <a:t>Sin meta (1)</a:t>
            </a:r>
          </a:p>
        </p:txBody>
      </p:sp>
      <p:sp>
        <p:nvSpPr>
          <p:cNvPr id="135" name="Rectángulo 134">
            <a:extLst>
              <a:ext uri="{FF2B5EF4-FFF2-40B4-BE49-F238E27FC236}">
                <a16:creationId xmlns:a16="http://schemas.microsoft.com/office/drawing/2014/main" xmlns="" id="{01785943-A748-4ADA-9FCB-19DDBA822B9C}"/>
              </a:ext>
            </a:extLst>
          </p:cNvPr>
          <p:cNvSpPr/>
          <p:nvPr/>
        </p:nvSpPr>
        <p:spPr>
          <a:xfrm>
            <a:off x="5539849" y="2674602"/>
            <a:ext cx="32846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500" dirty="0"/>
              <a:t>Meta nacional de captura de CCS: 1,718</a:t>
            </a:r>
          </a:p>
          <a:p>
            <a:pPr algn="ctr"/>
            <a:r>
              <a:rPr lang="es-MX" sz="1500" dirty="0"/>
              <a:t>Falta por capturar 613 CCS</a:t>
            </a:r>
          </a:p>
        </p:txBody>
      </p:sp>
      <p:pic>
        <p:nvPicPr>
          <p:cNvPr id="115" name="Imagen 114" descr="D:\Users\Eduardo.lucero\Documents\Documentos 2017\Contraloria Social\CS-01.jpg">
            <a:extLst>
              <a:ext uri="{FF2B5EF4-FFF2-40B4-BE49-F238E27FC236}">
                <a16:creationId xmlns:a16="http://schemas.microsoft.com/office/drawing/2014/main" xmlns="" id="{06383714-78CD-4B62-964C-3FBAB509467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t="17128" r="4407" b="16375"/>
          <a:stretch/>
        </p:blipFill>
        <p:spPr bwMode="auto">
          <a:xfrm>
            <a:off x="6272024" y="2031270"/>
            <a:ext cx="1820333" cy="50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0323A23-A721-483A-8B9D-9C57B47F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035" y="3365599"/>
            <a:ext cx="2024311" cy="11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3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EA17AA1-C110-488C-BAF7-54801C6D875D}"/>
              </a:ext>
            </a:extLst>
          </p:cNvPr>
          <p:cNvSpPr/>
          <p:nvPr/>
        </p:nvSpPr>
        <p:spPr>
          <a:xfrm>
            <a:off x="664860" y="1373972"/>
            <a:ext cx="7984085" cy="502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MX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Actores: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GD, </a:t>
            </a: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comunidades y autoridades locales, 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comités de las cocinas, </a:t>
            </a: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SMDIF, SEDIF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SNDIF, </a:t>
            </a: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ASF, SFP, OEC, instancia normativa y ejecutoras, otras dependencias e instituciones, organizaciones de la 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 Civil, universidades </a:t>
            </a:r>
            <a:r>
              <a:rPr lang="mr-IN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sz="2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MX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Alcance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federal, desde los equipos y GD, localidades y ciudadan</a:t>
            </a:r>
            <a:r>
              <a:rPr lang="es-ES" sz="24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ía</a:t>
            </a:r>
            <a:r>
              <a:rPr lang="es-ES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comités, municipios y entidades.</a:t>
            </a:r>
            <a:endParaRPr lang="es-MX" sz="2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7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EA17AA1-C110-488C-BAF7-54801C6D875D}"/>
              </a:ext>
            </a:extLst>
          </p:cNvPr>
          <p:cNvSpPr/>
          <p:nvPr/>
        </p:nvSpPr>
        <p:spPr>
          <a:xfrm>
            <a:off x="614060" y="740755"/>
            <a:ext cx="7984085" cy="6141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Financiamiento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s-ES" sz="24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s-ES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presupuestados 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gastos de CS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programan acciones sin tener la certeza de la operaci</a:t>
            </a:r>
            <a:r>
              <a:rPr lang="es-ES" sz="24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</a:t>
            </a:r>
            <a:r>
              <a:rPr lang="es-ES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planeación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s-ES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cumple sin tener necesariamente equipos de C.S ni recursos propios para gastos de la CS, sin embargo h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 SEDIF (los menos) con equipos y </a:t>
            </a: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presupuestos 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asignados</a:t>
            </a: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sz="2400" b="1" dirty="0">
              <a:latin typeface="Century Gothic" panose="020B0502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Principales gastos</a:t>
            </a:r>
            <a:endParaRPr lang="es-MX" sz="2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Capacitaciones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en: planeaci</a:t>
            </a:r>
            <a:r>
              <a:rPr lang="es-ES" sz="24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</a:t>
            </a:r>
            <a:r>
              <a:rPr lang="es-ES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acciones de </a:t>
            </a:r>
            <a:r>
              <a:rPr lang="es-ES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 PETCS),</a:t>
            </a:r>
            <a:r>
              <a:rPr lang="es-MX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reuniones, constituci</a:t>
            </a:r>
            <a:r>
              <a:rPr lang="es-ES" sz="24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</a:t>
            </a:r>
            <a:r>
              <a:rPr lang="es-ES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comités, materiales de difusión; sugerencias, quejas y </a:t>
            </a:r>
            <a:r>
              <a:rPr lang="es-ES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denuncias </a:t>
            </a:r>
            <a:r>
              <a:rPr lang="mr-IN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s-MX" sz="2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5C87178-6EEF-4D1F-96A3-7E94F45798EC}"/>
              </a:ext>
            </a:extLst>
          </p:cNvPr>
          <p:cNvSpPr/>
          <p:nvPr/>
        </p:nvSpPr>
        <p:spPr>
          <a:xfrm rot="2370293">
            <a:off x="2263788" y="2598932"/>
            <a:ext cx="7523330" cy="1660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el bien vivir y el bien comer</a:t>
            </a:r>
            <a:endParaRPr lang="es-MX" sz="2800" dirty="0">
              <a:solidFill>
                <a:schemeClr val="accent6">
                  <a:lumMod val="60000"/>
                  <a:lumOff val="40000"/>
                </a:schemeClr>
              </a:solidFill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b="1" i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desarrollo comunitario y alimentación saludable</a:t>
            </a:r>
            <a:r>
              <a:rPr lang="es-MX" sz="28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b="1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Vigilancia Ciudadana (CONTRALORÍA SOCIAL)</a:t>
            </a:r>
            <a:endParaRPr lang="es-MX" sz="28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 descr="Imagen que contiene cielo, exterior&#10;&#10;Descripción generada con confianza alta">
            <a:extLst>
              <a:ext uri="{FF2B5EF4-FFF2-40B4-BE49-F238E27FC236}">
                <a16:creationId xmlns:a16="http://schemas.microsoft.com/office/drawing/2014/main" xmlns="" id="{77988CD4-867F-4151-8AC5-A04D30DC6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t="13379" r="10980"/>
          <a:stretch/>
        </p:blipFill>
        <p:spPr>
          <a:xfrm>
            <a:off x="994783" y="3218297"/>
            <a:ext cx="3445565" cy="2685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724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DB236E4-605B-4CEE-9BCF-30362CB2C5A9}"/>
              </a:ext>
            </a:extLst>
          </p:cNvPr>
          <p:cNvSpPr/>
          <p:nvPr/>
        </p:nvSpPr>
        <p:spPr>
          <a:xfrm>
            <a:off x="629478" y="1021144"/>
            <a:ext cx="8037443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Logros o Éxitos </a:t>
            </a:r>
            <a:r>
              <a:rPr lang="es-MX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el Programa de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Comunitario “Comunidad </a:t>
            </a:r>
            <a:r>
              <a:rPr lang="es-MX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DIFerente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5C4B996-12C0-48A4-99D2-F535C40B61E2}"/>
              </a:ext>
            </a:extLst>
          </p:cNvPr>
          <p:cNvSpPr/>
          <p:nvPr/>
        </p:nvSpPr>
        <p:spPr>
          <a:xfrm>
            <a:off x="629478" y="2316179"/>
            <a:ext cx="8209722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Contraloría 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mecanismo 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herramienta más de participación 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comunitaria</a:t>
            </a:r>
            <a:endParaRPr lang="es-MX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s-MX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DIF. 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Planeación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validaciones, promoción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capacitación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difusión 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Desarrollo 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Comunitario de (SCD 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SIREEA), equipo SEDIF capacitados y comprometidos; </a:t>
            </a:r>
            <a:endParaRPr lang="es-MX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s-MX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Comites. Asistencias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voluntad, 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reuniones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conformar Comités, capacitación, informarse, vigilar, informar, dar seguimiento a acciones, es decir, comités 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ciudadanas 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 vez más eficaces y </a:t>
            </a: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eficientes</a:t>
            </a:r>
            <a:r>
              <a:rPr lang="es-MX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de flecha 2"/>
          <p:cNvCxnSpPr/>
          <p:nvPr/>
        </p:nvCxnSpPr>
        <p:spPr>
          <a:xfrm flipV="1">
            <a:off x="483973" y="3210889"/>
            <a:ext cx="8048441" cy="5935"/>
          </a:xfrm>
          <a:prstGeom prst="straightConnector1">
            <a:avLst/>
          </a:prstGeom>
          <a:ln w="38100">
            <a:solidFill>
              <a:srgbClr val="9840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574071" y="3146872"/>
            <a:ext cx="0" cy="178420"/>
          </a:xfrm>
          <a:prstGeom prst="line">
            <a:avLst/>
          </a:prstGeom>
          <a:ln w="41275">
            <a:solidFill>
              <a:srgbClr val="984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4379051" y="3150988"/>
            <a:ext cx="0" cy="178420"/>
          </a:xfrm>
          <a:prstGeom prst="line">
            <a:avLst/>
          </a:prstGeom>
          <a:ln w="41275">
            <a:solidFill>
              <a:srgbClr val="984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5410853" y="3150988"/>
            <a:ext cx="0" cy="178420"/>
          </a:xfrm>
          <a:prstGeom prst="line">
            <a:avLst/>
          </a:prstGeom>
          <a:ln w="41275">
            <a:solidFill>
              <a:srgbClr val="984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6521632" y="3155104"/>
            <a:ext cx="0" cy="178420"/>
          </a:xfrm>
          <a:prstGeom prst="line">
            <a:avLst/>
          </a:prstGeom>
          <a:ln w="41275">
            <a:solidFill>
              <a:srgbClr val="984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0" y="129354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>
                <a:latin typeface="Century Gothic" panose="020B0502020202020204" pitchFamily="34" charset="0"/>
              </a:rPr>
              <a:t>Visión de la Contraloría Social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41066" y="2761152"/>
            <a:ext cx="81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2009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976396" y="2698308"/>
            <a:ext cx="81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2015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999955" y="2690067"/>
            <a:ext cx="81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2016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110741" y="2681826"/>
            <a:ext cx="81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115923" y="2694192"/>
            <a:ext cx="73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660033"/>
                </a:solidFill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75996" y="3321828"/>
            <a:ext cx="152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Arranque de CS en DIF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825820" y="4134493"/>
            <a:ext cx="345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Implantación de la CS</a:t>
            </a:r>
          </a:p>
          <a:p>
            <a:pPr algn="ctr"/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Proceso en crecimiento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833907" y="3328756"/>
            <a:ext cx="109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SICS</a:t>
            </a:r>
          </a:p>
        </p:txBody>
      </p:sp>
      <p:sp>
        <p:nvSpPr>
          <p:cNvPr id="19" name="CuadroTexto 18"/>
          <p:cNvSpPr txBox="1"/>
          <p:nvPr/>
        </p:nvSpPr>
        <p:spPr>
          <a:xfrm rot="16200000">
            <a:off x="4969396" y="4532315"/>
            <a:ext cx="304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Simplificación </a:t>
            </a:r>
          </a:p>
          <a:p>
            <a:pPr algn="r"/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Mejores estrategias</a:t>
            </a:r>
          </a:p>
        </p:txBody>
      </p:sp>
      <p:cxnSp>
        <p:nvCxnSpPr>
          <p:cNvPr id="20" name="Conector recto 19"/>
          <p:cNvCxnSpPr/>
          <p:nvPr/>
        </p:nvCxnSpPr>
        <p:spPr>
          <a:xfrm>
            <a:off x="7482731" y="3150336"/>
            <a:ext cx="0" cy="178420"/>
          </a:xfrm>
          <a:prstGeom prst="line">
            <a:avLst/>
          </a:prstGeom>
          <a:ln w="41275">
            <a:solidFill>
              <a:srgbClr val="984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7985029" y="2689909"/>
            <a:ext cx="73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660033"/>
                </a:solidFill>
                <a:latin typeface="Century Gothic" panose="020B0502020202020204" pitchFamily="34" charset="0"/>
              </a:rPr>
              <a:t>2021</a:t>
            </a:r>
          </a:p>
        </p:txBody>
      </p:sp>
      <p:sp>
        <p:nvSpPr>
          <p:cNvPr id="22" name="CuadroTexto 21"/>
          <p:cNvSpPr txBox="1"/>
          <p:nvPr/>
        </p:nvSpPr>
        <p:spPr>
          <a:xfrm rot="16200000">
            <a:off x="3922579" y="4379102"/>
            <a:ext cx="287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Nueva Plataforma SICS, material de difusión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115923" y="3466086"/>
            <a:ext cx="1911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Century Gothic" panose="020B0502020202020204" pitchFamily="34" charset="0"/>
              </a:rPr>
              <a:t>Fortalecimiento del </a:t>
            </a:r>
            <a:r>
              <a:rPr lang="es-MX" dirty="0">
                <a:solidFill>
                  <a:srgbClr val="660033"/>
                </a:solidFill>
                <a:latin typeface="Century Gothic" panose="020B0502020202020204" pitchFamily="34" charset="0"/>
              </a:rPr>
              <a:t>COMITÉ</a:t>
            </a:r>
          </a:p>
          <a:p>
            <a:endParaRPr lang="es-MX" dirty="0">
              <a:latin typeface="Century Gothic" panose="020B0502020202020204" pitchFamily="34" charset="0"/>
            </a:endParaRPr>
          </a:p>
          <a:p>
            <a:r>
              <a:rPr lang="es-MX" dirty="0">
                <a:latin typeface="Century Gothic" panose="020B0502020202020204" pitchFamily="34" charset="0"/>
              </a:rPr>
              <a:t>CCS </a:t>
            </a:r>
            <a:r>
              <a:rPr lang="es-MX" dirty="0">
                <a:solidFill>
                  <a:srgbClr val="660033"/>
                </a:solidFill>
                <a:latin typeface="Century Gothic" panose="020B0502020202020204" pitchFamily="34" charset="0"/>
              </a:rPr>
              <a:t>interlocutor</a:t>
            </a:r>
          </a:p>
        </p:txBody>
      </p:sp>
    </p:spTree>
    <p:extLst>
      <p:ext uri="{BB962C8B-B14F-4D97-AF65-F5344CB8AC3E}">
        <p14:creationId xmlns:p14="http://schemas.microsoft.com/office/powerpoint/2010/main" val="2950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320526B-0480-4C82-A539-71D3935539A0}"/>
              </a:ext>
            </a:extLst>
          </p:cNvPr>
          <p:cNvSpPr txBox="1"/>
          <p:nvPr/>
        </p:nvSpPr>
        <p:spPr>
          <a:xfrm>
            <a:off x="3348111" y="2206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08C08E54-4043-40BF-9436-A9CEAB2D48BF}"/>
              </a:ext>
            </a:extLst>
          </p:cNvPr>
          <p:cNvSpPr txBox="1">
            <a:spLocks/>
          </p:cNvSpPr>
          <p:nvPr/>
        </p:nvSpPr>
        <p:spPr>
          <a:xfrm>
            <a:off x="738495" y="1426386"/>
            <a:ext cx="7654833" cy="20065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25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2500" dirty="0">
                <a:latin typeface="Century Gothic" panose="020B0502020202020204" pitchFamily="34" charset="0"/>
              </a:rPr>
              <a:t>En 2019 se proyecta impulsar </a:t>
            </a:r>
            <a:r>
              <a:rPr lang="es-MX" sz="2500" dirty="0">
                <a:solidFill>
                  <a:srgbClr val="98406E"/>
                </a:solidFill>
                <a:latin typeface="Century Gothic" panose="020B0502020202020204" pitchFamily="34" charset="0"/>
              </a:rPr>
              <a:t>con pequeñas acciones</a:t>
            </a:r>
            <a:r>
              <a:rPr lang="es-MX" sz="2500" dirty="0">
                <a:latin typeface="Century Gothic" panose="020B0502020202020204" pitchFamily="34" charset="0"/>
              </a:rPr>
              <a:t>, </a:t>
            </a:r>
            <a:r>
              <a:rPr lang="es-MX" sz="2500" dirty="0" smtClean="0">
                <a:latin typeface="Century Gothic" panose="020B0502020202020204" pitchFamily="34" charset="0"/>
              </a:rPr>
              <a:t>la vigilancia ciudadana y CS, as</a:t>
            </a:r>
            <a:r>
              <a:rPr lang="es-ES" sz="2500" dirty="0" smtClean="0">
                <a:latin typeface="Century Gothic" panose="020B0502020202020204" pitchFamily="34" charset="0"/>
              </a:rPr>
              <a:t> como, </a:t>
            </a:r>
            <a:r>
              <a:rPr lang="es-MX" sz="2500" dirty="0" smtClean="0">
                <a:latin typeface="Century Gothic" panose="020B0502020202020204" pitchFamily="34" charset="0"/>
              </a:rPr>
              <a:t>las </a:t>
            </a:r>
            <a:r>
              <a:rPr lang="es-MX" sz="2500" dirty="0">
                <a:latin typeface="Century Gothic" panose="020B0502020202020204" pitchFamily="34" charset="0"/>
              </a:rPr>
              <a:t>funciones de los comités del Programa Comunidad DIFerente</a:t>
            </a:r>
            <a:endParaRPr lang="es-MX" sz="2500" b="1" dirty="0">
              <a:latin typeface="Century Gothic" panose="020B0502020202020204" pitchFamily="34" charset="0"/>
            </a:endParaRPr>
          </a:p>
          <a:p>
            <a:pPr algn="ctr"/>
            <a:endParaRPr lang="es-MX" sz="2500" b="1" dirty="0">
              <a:latin typeface="Century Gothic" panose="020B0502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783960" y="3617437"/>
            <a:ext cx="3545135" cy="120032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98406E"/>
                </a:solidFill>
                <a:latin typeface="Century Gothic" panose="020B0502020202020204" pitchFamily="34" charset="0"/>
              </a:rPr>
              <a:t>corresponsabilidad </a:t>
            </a:r>
          </a:p>
          <a:p>
            <a:pPr algn="ctr"/>
            <a:endParaRPr lang="es-MX" sz="1200" b="1" dirty="0">
              <a:solidFill>
                <a:srgbClr val="6600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para el bien común</a:t>
            </a:r>
          </a:p>
          <a:p>
            <a:pPr algn="ctr"/>
            <a:endParaRPr lang="es-MX" sz="1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38495" y="3617437"/>
            <a:ext cx="3227186" cy="120032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98406E"/>
                </a:solidFill>
                <a:latin typeface="Century Gothic" panose="020B0502020202020204" pitchFamily="34" charset="0"/>
              </a:rPr>
              <a:t>credibilidad</a:t>
            </a:r>
            <a:r>
              <a:rPr lang="es-MX" sz="2800" dirty="0">
                <a:solidFill>
                  <a:srgbClr val="98406E"/>
                </a:solidFill>
                <a:latin typeface="Century Gothic" panose="020B0502020202020204" pitchFamily="34" charset="0"/>
              </a:rPr>
              <a:t> </a:t>
            </a:r>
            <a:r>
              <a:rPr lang="es-MX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basada en la confianza</a:t>
            </a:r>
            <a:endParaRPr lang="es-MX" sz="2200" dirty="0">
              <a:solidFill>
                <a:schemeClr val="tx1"/>
              </a:solidFill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0" y="5551712"/>
            <a:ext cx="9124848" cy="1137465"/>
            <a:chOff x="-494877" y="5643153"/>
            <a:chExt cx="9606662" cy="1137465"/>
          </a:xfrm>
          <a:solidFill>
            <a:schemeClr val="accent6">
              <a:lumMod val="50000"/>
            </a:schemeClr>
          </a:solidFill>
        </p:grpSpPr>
        <p:grpSp>
          <p:nvGrpSpPr>
            <p:cNvPr id="18" name="Grupo 17"/>
            <p:cNvGrpSpPr/>
            <p:nvPr/>
          </p:nvGrpSpPr>
          <p:grpSpPr>
            <a:xfrm>
              <a:off x="6329395" y="5643153"/>
              <a:ext cx="2782390" cy="1136469"/>
              <a:chOff x="1005840" y="5643153"/>
              <a:chExt cx="2782390" cy="1136469"/>
            </a:xfrm>
            <a:grpFill/>
          </p:grpSpPr>
          <p:sp>
            <p:nvSpPr>
              <p:cNvPr id="13" name="Cheurón 12"/>
              <p:cNvSpPr/>
              <p:nvPr/>
            </p:nvSpPr>
            <p:spPr>
              <a:xfrm>
                <a:off x="1005840" y="5643153"/>
                <a:ext cx="2782390" cy="1136469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1685109" y="5924648"/>
                <a:ext cx="1886922" cy="4770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s-MX" sz="2500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gobierno</a:t>
                </a: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4053507" y="5643153"/>
              <a:ext cx="2860193" cy="1136469"/>
              <a:chOff x="3335050" y="5643153"/>
              <a:chExt cx="2860193" cy="1136469"/>
            </a:xfrm>
            <a:grpFill/>
          </p:grpSpPr>
          <p:sp>
            <p:nvSpPr>
              <p:cNvPr id="15" name="Cheurón 14"/>
              <p:cNvSpPr/>
              <p:nvPr/>
            </p:nvSpPr>
            <p:spPr>
              <a:xfrm>
                <a:off x="3335050" y="5643153"/>
                <a:ext cx="2782390" cy="1136469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3909244" y="5937711"/>
                <a:ext cx="2285999" cy="4770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s-MX" sz="2500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ciudadanía</a:t>
                </a: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1767507" y="5643153"/>
              <a:ext cx="2782390" cy="1136469"/>
              <a:chOff x="1005840" y="5643153"/>
              <a:chExt cx="2782390" cy="1136469"/>
            </a:xfrm>
            <a:grpFill/>
          </p:grpSpPr>
          <p:sp>
            <p:nvSpPr>
              <p:cNvPr id="20" name="Cheurón 19"/>
              <p:cNvSpPr/>
              <p:nvPr/>
            </p:nvSpPr>
            <p:spPr>
              <a:xfrm>
                <a:off x="1005840" y="5643153"/>
                <a:ext cx="2782390" cy="1136469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uadroTexto 20"/>
              <p:cNvSpPr txBox="1"/>
              <p:nvPr/>
            </p:nvSpPr>
            <p:spPr>
              <a:xfrm>
                <a:off x="1685109" y="5924648"/>
                <a:ext cx="1886922" cy="4770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s-MX" sz="2500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gobierno</a:t>
                </a: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-494877" y="5644149"/>
              <a:ext cx="2841979" cy="1136469"/>
              <a:chOff x="3439554" y="5669279"/>
              <a:chExt cx="2841979" cy="1136469"/>
            </a:xfrm>
            <a:grpFill/>
          </p:grpSpPr>
          <p:sp>
            <p:nvSpPr>
              <p:cNvPr id="23" name="Cheurón 22"/>
              <p:cNvSpPr/>
              <p:nvPr/>
            </p:nvSpPr>
            <p:spPr>
              <a:xfrm>
                <a:off x="3439554" y="5669279"/>
                <a:ext cx="2782390" cy="1136469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CuadroTexto 23"/>
              <p:cNvSpPr txBox="1"/>
              <p:nvPr/>
            </p:nvSpPr>
            <p:spPr>
              <a:xfrm>
                <a:off x="3995533" y="5962841"/>
                <a:ext cx="2286000" cy="4770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s-MX" sz="2500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ciudadanía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66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168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Century Gothic" panose="020B0502020202020204" pitchFamily="34" charset="0"/>
              </a:rPr>
              <a:t>Retos 2018-2021 de la CS 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220193"/>
              </p:ext>
            </p:extLst>
          </p:nvPr>
        </p:nvGraphicFramePr>
        <p:xfrm>
          <a:off x="653145" y="1969701"/>
          <a:ext cx="7701099" cy="497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6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59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Century Gothic" panose="020B0502020202020204" pitchFamily="34" charset="0"/>
                        </a:rPr>
                        <a:t>Reto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Century Gothic" panose="020B0502020202020204" pitchFamily="34" charset="0"/>
                        </a:rPr>
                        <a:t>Propuesta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es-MX" sz="1500" b="0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s-MX" sz="1800" b="1" kern="1200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</a:t>
                      </a:r>
                      <a:r>
                        <a:rPr lang="es-MX" sz="1800" b="0" kern="1200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Fortalecer al comité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>
                          <a:latin typeface="Century Gothic" panose="020B0502020202020204" pitchFamily="34" charset="0"/>
                        </a:rPr>
                        <a:t>Simplificando </a:t>
                      </a:r>
                      <a:r>
                        <a:rPr lang="es-MX" b="1" dirty="0">
                          <a:latin typeface="Century Gothic" panose="020B0502020202020204" pitchFamily="34" charset="0"/>
                        </a:rPr>
                        <a:t>contenidos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sz="1800" b="0" kern="1200" dirty="0">
                        <a:solidFill>
                          <a:srgbClr val="660033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>
                          <a:latin typeface="Century Gothic" panose="020B0502020202020204" pitchFamily="34" charset="0"/>
                        </a:rPr>
                        <a:t>Incrementando la difusión</a:t>
                      </a:r>
                      <a:r>
                        <a:rPr lang="es-MX" baseline="0" dirty="0">
                          <a:latin typeface="Century Gothic" panose="020B0502020202020204" pitchFamily="34" charset="0"/>
                        </a:rPr>
                        <a:t> del </a:t>
                      </a:r>
                      <a:r>
                        <a:rPr lang="es-MX" b="1" baseline="0" dirty="0">
                          <a:latin typeface="Century Gothic" panose="020B0502020202020204" pitchFamily="34" charset="0"/>
                        </a:rPr>
                        <a:t>monto</a:t>
                      </a:r>
                      <a:endParaRPr lang="es-MX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sz="1800" b="0" kern="1200" dirty="0">
                        <a:solidFill>
                          <a:srgbClr val="660033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latin typeface="Century Gothic" panose="020B0502020202020204" pitchFamily="34" charset="0"/>
                        </a:rPr>
                        <a:t>Fomentando la </a:t>
                      </a:r>
                      <a:r>
                        <a:rPr lang="es-MX" b="1" baseline="0" dirty="0">
                          <a:latin typeface="Century Gothic" panose="020B0502020202020204" pitchFamily="34" charset="0"/>
                        </a:rPr>
                        <a:t>autoevaluación</a:t>
                      </a:r>
                      <a:r>
                        <a:rPr lang="es-MX" baseline="0" dirty="0">
                          <a:latin typeface="Century Gothic" panose="020B0502020202020204" pitchFamily="34" charset="0"/>
                        </a:rPr>
                        <a:t> en los CCS</a:t>
                      </a:r>
                      <a:endParaRPr lang="es-MX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es-MX" sz="1800" b="0" kern="1200" dirty="0">
                        <a:solidFill>
                          <a:srgbClr val="660033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s-MX" sz="1800" b="1" kern="1200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</a:t>
                      </a:r>
                      <a:r>
                        <a:rPr lang="es-MX" sz="1800" b="0" kern="1200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Impulsar la participación ciudadana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latin typeface="Century Gothic" panose="020B0502020202020204" pitchFamily="34" charset="0"/>
                        </a:rPr>
                        <a:t>Promover el diálogo y la </a:t>
                      </a:r>
                      <a:r>
                        <a:rPr lang="es-MX" b="1" baseline="0" dirty="0">
                          <a:latin typeface="Century Gothic" panose="020B0502020202020204" pitchFamily="34" charset="0"/>
                        </a:rPr>
                        <a:t>opinión de CS </a:t>
                      </a:r>
                      <a:r>
                        <a:rPr lang="es-MX" baseline="0" dirty="0">
                          <a:latin typeface="Century Gothic" panose="020B0502020202020204" pitchFamily="34" charset="0"/>
                        </a:rPr>
                        <a:t>a partir de su experiencia como funcionarios</a:t>
                      </a:r>
                      <a:endParaRPr lang="es-MX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>
                          <a:latin typeface="Century Gothic" panose="020B0502020202020204" pitchFamily="34" charset="0"/>
                        </a:rPr>
                        <a:t>Impulsar la </a:t>
                      </a:r>
                      <a:r>
                        <a:rPr lang="es-MX" b="1" dirty="0" smtClean="0">
                          <a:latin typeface="Century Gothic" panose="020B0502020202020204" pitchFamily="34" charset="0"/>
                        </a:rPr>
                        <a:t>vigilancia ciudadna</a:t>
                      </a:r>
                      <a:endParaRPr lang="es-MX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MX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>
                          <a:latin typeface="Century Gothic" panose="020B0502020202020204" pitchFamily="34" charset="0"/>
                        </a:rPr>
                        <a:t>Alentando a que </a:t>
                      </a:r>
                      <a:r>
                        <a:rPr lang="es-MX" b="1" dirty="0">
                          <a:latin typeface="Century Gothic" panose="020B0502020202020204" pitchFamily="34" charset="0"/>
                        </a:rPr>
                        <a:t>opinen </a:t>
                      </a:r>
                      <a:r>
                        <a:rPr lang="es-MX" b="1" dirty="0" smtClean="0">
                          <a:latin typeface="Century Gothic" panose="020B0502020202020204" pitchFamily="34" charset="0"/>
                        </a:rPr>
                        <a:t>de los programas </a:t>
                      </a:r>
                      <a:r>
                        <a:rPr lang="es-MX" dirty="0">
                          <a:latin typeface="Century Gothic" panose="020B0502020202020204" pitchFamily="34" charset="0"/>
                        </a:rPr>
                        <a:t>desde su experiencia como beneficiarios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b="1" kern="1200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</a:t>
                      </a:r>
                      <a:r>
                        <a:rPr lang="es-MX" sz="1800" b="0" kern="1200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Generar confianza entre gobierno y ciudadano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50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s-MX" dirty="0" smtClean="0">
                          <a:latin typeface="Century Gothic" panose="020B0502020202020204" pitchFamily="34" charset="0"/>
                        </a:rPr>
                        <a:t>Creando </a:t>
                      </a:r>
                      <a:r>
                        <a:rPr lang="es-MX" b="1" dirty="0" smtClean="0">
                          <a:latin typeface="Century Gothic" panose="020B0502020202020204" pitchFamily="34" charset="0"/>
                        </a:rPr>
                        <a:t>canales</a:t>
                      </a:r>
                      <a:r>
                        <a:rPr lang="es-MX" dirty="0" smtClean="0">
                          <a:latin typeface="Century Gothic" panose="020B0502020202020204" pitchFamily="34" charset="0"/>
                        </a:rPr>
                        <a:t> de comunicación abiertos.</a:t>
                      </a:r>
                      <a:r>
                        <a:rPr lang="es-MX" baseline="0" dirty="0" smtClean="0">
                          <a:latin typeface="Century Gothic" panose="020B0502020202020204" pitchFamily="34" charset="0"/>
                        </a:rPr>
                        <a:t> Otorgando </a:t>
                      </a:r>
                      <a:r>
                        <a:rPr lang="es-MX" b="1" baseline="0" dirty="0" smtClean="0">
                          <a:latin typeface="Century Gothic" panose="020B0502020202020204" pitchFamily="34" charset="0"/>
                        </a:rPr>
                        <a:t>capacitaciones</a:t>
                      </a:r>
                      <a:r>
                        <a:rPr lang="es-MX" baseline="0" dirty="0" smtClean="0">
                          <a:latin typeface="Century Gothic" panose="020B0502020202020204" pitchFamily="34" charset="0"/>
                        </a:rPr>
                        <a:t> en la materia. Contar con recursos propios para CS</a:t>
                      </a:r>
                    </a:p>
                    <a:p>
                      <a:endParaRPr lang="es-MX" baseline="0" dirty="0" smtClean="0">
                        <a:latin typeface="Century Gothic" panose="020B0502020202020204" pitchFamily="34" charset="0"/>
                      </a:endParaRPr>
                    </a:p>
                    <a:p>
                      <a:endParaRPr lang="es-MX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9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20A08D8-1B1C-498E-82FA-910696C15882}"/>
              </a:ext>
            </a:extLst>
          </p:cNvPr>
          <p:cNvSpPr/>
          <p:nvPr/>
        </p:nvSpPr>
        <p:spPr>
          <a:xfrm>
            <a:off x="533400" y="770890"/>
            <a:ext cx="81915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s-MX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Corto plazo: </a:t>
            </a:r>
          </a:p>
          <a:p>
            <a:pPr algn="just"/>
            <a:endParaRPr lang="es-MX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MX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Fortalecer </a:t>
            </a:r>
            <a:r>
              <a:rPr lang="es-MX" sz="2400" dirty="0">
                <a:solidFill>
                  <a:srgbClr val="000000"/>
                </a:solidFill>
                <a:latin typeface="Calibri" panose="020F0502020204030204" pitchFamily="34" charset="0"/>
              </a:rPr>
              <a:t>acciones para mayor participación comunitaria en los programas de AA-DC desde la vigilancia ciudadana o contraloría social, </a:t>
            </a:r>
            <a:r>
              <a:rPr lang="es-MX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ahora </a:t>
            </a:r>
            <a:r>
              <a:rPr lang="es-MX" sz="2400" dirty="0">
                <a:solidFill>
                  <a:srgbClr val="000000"/>
                </a:solidFill>
                <a:latin typeface="Calibri" panose="020F0502020204030204" pitchFamily="34" charset="0"/>
              </a:rPr>
              <a:t>con vinculaciones de acciones entre los programas para la participación ciudadana o </a:t>
            </a:r>
            <a:r>
              <a:rPr lang="es-MX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comunitaria.</a:t>
            </a:r>
          </a:p>
          <a:p>
            <a:pPr marL="285750" indent="-285750" algn="just">
              <a:buFontTx/>
              <a:buChar char="-"/>
            </a:pPr>
            <a:r>
              <a:rPr lang="es-MX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Capacitación </a:t>
            </a:r>
            <a:r>
              <a:rPr lang="es-MX" sz="2400" dirty="0">
                <a:solidFill>
                  <a:srgbClr val="000000"/>
                </a:solidFill>
                <a:latin typeface="Calibri" panose="020F0502020204030204" pitchFamily="34" charset="0"/>
              </a:rPr>
              <a:t>continua a servidores públicos y equipos de ciudadanas(os</a:t>
            </a:r>
            <a:r>
              <a:rPr lang="es-MX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s-MX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endParaRPr lang="es-MX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s-MX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Largo </a:t>
            </a:r>
            <a:r>
              <a:rPr lang="es-MX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plazo</a:t>
            </a:r>
          </a:p>
          <a:p>
            <a:pPr algn="just"/>
            <a:endParaRPr lang="es-MX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s-MX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Comunidad con </a:t>
            </a:r>
            <a:r>
              <a:rPr lang="es-MX" sz="2400" dirty="0">
                <a:solidFill>
                  <a:srgbClr val="000000"/>
                </a:solidFill>
                <a:latin typeface="Calibri" panose="020F0502020204030204" pitchFamily="34" charset="0"/>
              </a:rPr>
              <a:t>figura </a:t>
            </a:r>
            <a:r>
              <a:rPr lang="es-MX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para hacer </a:t>
            </a:r>
            <a:r>
              <a:rPr lang="es-MX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vigilancia </a:t>
            </a:r>
            <a:r>
              <a:rPr lang="es-MX" sz="2400" dirty="0">
                <a:solidFill>
                  <a:srgbClr val="000000"/>
                </a:solidFill>
                <a:latin typeface="Calibri" panose="020F0502020204030204" pitchFamily="34" charset="0"/>
              </a:rPr>
              <a:t>comunitaria,  organizada e informada, </a:t>
            </a:r>
            <a:r>
              <a:rPr lang="es-MX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todos </a:t>
            </a:r>
            <a:r>
              <a:rPr lang="es-MX" sz="2400" dirty="0">
                <a:solidFill>
                  <a:srgbClr val="000000"/>
                </a:solidFill>
                <a:latin typeface="Calibri" panose="020F0502020204030204" pitchFamily="34" charset="0"/>
              </a:rPr>
              <a:t>los recursos públicos ejercidos en sus comunidades…, con atribuciones de deliberación en los programas, quejas, denuncias y </a:t>
            </a:r>
            <a:r>
              <a:rPr lang="es-MX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sugerencias.</a:t>
            </a:r>
            <a:endParaRPr lang="es-MX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6" descr="Imagen que contiene pared, texto&#10;&#10;Descripción generada con confianza alta">
            <a:extLst>
              <a:ext uri="{FF2B5EF4-FFF2-40B4-BE49-F238E27FC236}">
                <a16:creationId xmlns:a16="http://schemas.microsoft.com/office/drawing/2014/main" xmlns="" id="{38044ABA-78D4-416E-85E0-45348D6125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r="15326"/>
          <a:stretch/>
        </p:blipFill>
        <p:spPr>
          <a:xfrm>
            <a:off x="387431" y="1014139"/>
            <a:ext cx="2655902" cy="2236177"/>
          </a:xfrm>
          <a:prstGeom prst="rect">
            <a:avLst/>
          </a:prstGeom>
        </p:spPr>
      </p:pic>
      <p:pic>
        <p:nvPicPr>
          <p:cNvPr id="7" name="Imagen 6" descr="Imagen que contiene edificio, exterior, carretera, camión&#10;&#10;Descripción generada con confianza muy alta">
            <a:extLst>
              <a:ext uri="{FF2B5EF4-FFF2-40B4-BE49-F238E27FC236}">
                <a16:creationId xmlns:a16="http://schemas.microsoft.com/office/drawing/2014/main" xmlns="" id="{2597C2CE-981C-475D-8289-1B62ECB1D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610" y="988037"/>
            <a:ext cx="1617529" cy="2262279"/>
          </a:xfrm>
          <a:prstGeom prst="rect">
            <a:avLst/>
          </a:prstGeom>
        </p:spPr>
      </p:pic>
      <p:pic>
        <p:nvPicPr>
          <p:cNvPr id="10" name="Marcador de contenido 3" descr="Imagen que contiene cielo, exterior&#10;&#10;Descripción generada con confianza alta">
            <a:extLst>
              <a:ext uri="{FF2B5EF4-FFF2-40B4-BE49-F238E27FC236}">
                <a16:creationId xmlns:a16="http://schemas.microsoft.com/office/drawing/2014/main" xmlns="" id="{4ED4C9F0-8C0E-49D9-8FC9-F98E38160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t="13379" r="10980"/>
          <a:stretch/>
        </p:blipFill>
        <p:spPr>
          <a:xfrm>
            <a:off x="387431" y="3660425"/>
            <a:ext cx="5129534" cy="3045290"/>
          </a:xfrm>
          <a:prstGeom prst="rect">
            <a:avLst/>
          </a:prstGeom>
        </p:spPr>
      </p:pic>
      <p:pic>
        <p:nvPicPr>
          <p:cNvPr id="9" name="Imagen 8" descr="Imagen que contiene texto&#10;&#10;Descripción generada con confianza alta">
            <a:extLst>
              <a:ext uri="{FF2B5EF4-FFF2-40B4-BE49-F238E27FC236}">
                <a16:creationId xmlns:a16="http://schemas.microsoft.com/office/drawing/2014/main" xmlns="" id="{FFA25A5D-7CD2-4C85-B537-2FD90345F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417" y="1014139"/>
            <a:ext cx="2484589" cy="3312786"/>
          </a:xfrm>
          <a:prstGeom prst="rect">
            <a:avLst/>
          </a:prstGeom>
        </p:spPr>
      </p:pic>
      <p:pic>
        <p:nvPicPr>
          <p:cNvPr id="5" name="Marcador de contenido 4" descr="Imagen que contiene pared, televisión, interior, pantalla&#10;&#10;Descripción generada con confianza muy alta">
            <a:extLst>
              <a:ext uri="{FF2B5EF4-FFF2-40B4-BE49-F238E27FC236}">
                <a16:creationId xmlns:a16="http://schemas.microsoft.com/office/drawing/2014/main" xmlns="" id="{21C55B0D-3113-4329-8BF5-70508A3EC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85417" y="4699075"/>
            <a:ext cx="2675521" cy="20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7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334C364-227C-4204-AA6E-91D4874B0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6" r="13659"/>
          <a:stretch/>
        </p:blipFill>
        <p:spPr>
          <a:xfrm>
            <a:off x="1709529" y="1272209"/>
            <a:ext cx="5777949" cy="51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0232919-EF0A-4B77-B742-C56A9554E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2" r="13077"/>
          <a:stretch/>
        </p:blipFill>
        <p:spPr>
          <a:xfrm>
            <a:off x="1351721" y="1007165"/>
            <a:ext cx="6414053" cy="55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CE60582-680C-4BAF-B175-D853A5D0B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3" r="12931"/>
          <a:stretch/>
        </p:blipFill>
        <p:spPr>
          <a:xfrm>
            <a:off x="1736035" y="1179443"/>
            <a:ext cx="5685182" cy="54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6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96DBCC8-EEC8-456B-BB7F-002189F25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5" r="12459"/>
          <a:stretch/>
        </p:blipFill>
        <p:spPr>
          <a:xfrm>
            <a:off x="1603513" y="1179442"/>
            <a:ext cx="5976730" cy="53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48FB0FF-7317-4670-8CE0-C4C123518D57}"/>
              </a:ext>
            </a:extLst>
          </p:cNvPr>
          <p:cNvSpPr/>
          <p:nvPr/>
        </p:nvSpPr>
        <p:spPr>
          <a:xfrm>
            <a:off x="530087" y="1028343"/>
            <a:ext cx="35515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ea typeface="Calibri" panose="020F0502020204030204" pitchFamily="34" charset="0"/>
              </a:rPr>
              <a:t>México, constitucionalmente se sustenta como una república </a:t>
            </a:r>
            <a:r>
              <a:rPr lang="es-MX" sz="2400" i="1" dirty="0">
                <a:ea typeface="Calibri" panose="020F0502020204030204" pitchFamily="34" charset="0"/>
              </a:rPr>
              <a:t>democrática</a:t>
            </a:r>
            <a:r>
              <a:rPr lang="es-MX" sz="2400" dirty="0">
                <a:ea typeface="Calibri" panose="020F0502020204030204" pitchFamily="34" charset="0"/>
              </a:rPr>
              <a:t>. </a:t>
            </a:r>
          </a:p>
          <a:p>
            <a:endParaRPr lang="es-MX" sz="2400" dirty="0">
              <a:ea typeface="Calibri" panose="020F0502020204030204" pitchFamily="34" charset="0"/>
            </a:endParaRPr>
          </a:p>
          <a:p>
            <a:r>
              <a:rPr lang="es-MX" sz="2400" dirty="0">
                <a:ea typeface="Calibri" panose="020F0502020204030204" pitchFamily="34" charset="0"/>
              </a:rPr>
              <a:t>Avance de ejercicio de acciones </a:t>
            </a:r>
            <a:r>
              <a:rPr lang="es-MX" sz="2400" i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éticas y de derechos,</a:t>
            </a:r>
            <a:r>
              <a:rPr lang="es-MX" sz="2400" dirty="0">
                <a:ea typeface="Calibri" panose="020F0502020204030204" pitchFamily="34" charset="0"/>
              </a:rPr>
              <a:t> entre ellos los de transparencia, rendición de cuentas y derecho a la información. </a:t>
            </a:r>
          </a:p>
          <a:p>
            <a:endParaRPr lang="es-MX" sz="2400" dirty="0">
              <a:ea typeface="Calibri" panose="020F0502020204030204" pitchFamily="34" charset="0"/>
            </a:endParaRPr>
          </a:p>
          <a:p>
            <a:r>
              <a:rPr lang="es-MX" sz="2400" dirty="0">
                <a:ea typeface="Calibri" panose="020F0502020204030204" pitchFamily="34" charset="0"/>
              </a:rPr>
              <a:t>…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no sin participación ciudadana.</a:t>
            </a:r>
            <a:endParaRPr lang="es-MX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E7A02EC0-5D5D-4ACB-85A8-C65C3A9DCD47}"/>
              </a:ext>
            </a:extLst>
          </p:cNvPr>
          <p:cNvSpPr/>
          <p:nvPr/>
        </p:nvSpPr>
        <p:spPr>
          <a:xfrm>
            <a:off x="4572000" y="1536174"/>
            <a:ext cx="35515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/>
              <a:t>En nuestro país, la </a:t>
            </a:r>
            <a:r>
              <a:rPr lang="es-MX" sz="2400" i="1" dirty="0">
                <a:solidFill>
                  <a:schemeClr val="accent6">
                    <a:lumMod val="50000"/>
                  </a:schemeClr>
                </a:solidFill>
              </a:rPr>
              <a:t>participación ciudadana</a:t>
            </a:r>
            <a:r>
              <a:rPr lang="es-MX" sz="2400" dirty="0"/>
              <a:t>,</a:t>
            </a:r>
          </a:p>
          <a:p>
            <a:pPr algn="ctr"/>
            <a:r>
              <a:rPr lang="es-MX" sz="2400" dirty="0"/>
              <a:t>la consagrada por la constitución y las leyes, y la legitimada por la sociedad civil, abre caminos novedosos para recrear al Estado, al gobierno y a la sociedad  misma, es decir, fomenta una nueva cultura política.</a:t>
            </a:r>
          </a:p>
        </p:txBody>
      </p:sp>
    </p:spTree>
    <p:extLst>
      <p:ext uri="{BB962C8B-B14F-4D97-AF65-F5344CB8AC3E}">
        <p14:creationId xmlns:p14="http://schemas.microsoft.com/office/powerpoint/2010/main" val="46545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551DE9F-E80F-4EE2-994B-F4DA8E15F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9" r="12845"/>
          <a:stretch/>
        </p:blipFill>
        <p:spPr>
          <a:xfrm>
            <a:off x="1709530" y="1258956"/>
            <a:ext cx="5989983" cy="54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76BECC7-E037-4444-AC31-D09D124A7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2" r="13310"/>
          <a:stretch/>
        </p:blipFill>
        <p:spPr>
          <a:xfrm>
            <a:off x="1736035" y="1126434"/>
            <a:ext cx="5671930" cy="54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xmlns="" id="{61DEDAD2-47D4-4DBE-AD40-1A7BCF81CC5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060709"/>
              </p:ext>
            </p:extLst>
          </p:nvPr>
        </p:nvGraphicFramePr>
        <p:xfrm>
          <a:off x="1502229" y="967409"/>
          <a:ext cx="5669280" cy="5777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Acrobat Document" r:id="rId3" imgW="5829103" imgH="7543564" progId="AcroExch.Document.DC">
                  <p:embed/>
                </p:oleObj>
              </mc:Choice>
              <mc:Fallback>
                <p:oleObj name="Acrobat Document" r:id="rId3" imgW="5829103" imgH="7543564" progId="AcroExch.Document.DC">
                  <p:embed/>
                  <p:pic>
                    <p:nvPicPr>
                      <p:cNvPr id="4" name="Marcador de contenido 3">
                        <a:extLst>
                          <a:ext uri="{FF2B5EF4-FFF2-40B4-BE49-F238E27FC236}">
                            <a16:creationId xmlns:a16="http://schemas.microsoft.com/office/drawing/2014/main" xmlns="" id="{61DEDAD2-47D4-4DBE-AD40-1A7BCF81CC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2229" y="967409"/>
                        <a:ext cx="5669280" cy="5777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26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>
            <a:extLst>
              <a:ext uri="{FF2B5EF4-FFF2-40B4-BE49-F238E27FC236}">
                <a16:creationId xmlns:a16="http://schemas.microsoft.com/office/drawing/2014/main" xmlns="" id="{6F84394D-C3AB-40E7-B658-C93D35583CB4}"/>
              </a:ext>
            </a:extLst>
          </p:cNvPr>
          <p:cNvSpPr/>
          <p:nvPr/>
        </p:nvSpPr>
        <p:spPr>
          <a:xfrm rot="18382107">
            <a:off x="1029298" y="2162806"/>
            <a:ext cx="2332113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r>
              <a:rPr lang="es-MX" sz="3600" b="1" dirty="0">
                <a:latin typeface="+mj-lt"/>
              </a:rPr>
              <a:t>GRACIAS!!!</a:t>
            </a:r>
            <a:endParaRPr lang="es-MX" sz="3600"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B12E6C1-2272-419D-B523-6BF3CCF16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704" y="1355409"/>
            <a:ext cx="3034748" cy="443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5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0DE5180-8B10-42A2-808F-91287563F16C}"/>
              </a:ext>
            </a:extLst>
          </p:cNvPr>
          <p:cNvSpPr/>
          <p:nvPr/>
        </p:nvSpPr>
        <p:spPr>
          <a:xfrm>
            <a:off x="304800" y="1091004"/>
            <a:ext cx="32600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b="1" i="1" dirty="0"/>
              <a:t>NORMATIVIDAD</a:t>
            </a:r>
          </a:p>
          <a:p>
            <a:pPr algn="r"/>
            <a:endParaRPr lang="es-MX" sz="2400" dirty="0"/>
          </a:p>
          <a:p>
            <a:pPr algn="r"/>
            <a:r>
              <a:rPr lang="es-MX" sz="2400" dirty="0"/>
              <a:t>Muchas son las formas y mecanismos de participación ciudadana legales, p.e. COPLADEM, el plebiscito, el </a:t>
            </a:r>
            <a:r>
              <a:rPr lang="es-MX" sz="2400" i="1" dirty="0"/>
              <a:t>referendum</a:t>
            </a:r>
            <a:r>
              <a:rPr lang="es-MX" sz="2400" dirty="0"/>
              <a:t>, la consulta pública, las leyes de participación ciudadana, </a:t>
            </a:r>
          </a:p>
          <a:p>
            <a:pPr algn="r"/>
            <a:r>
              <a:rPr lang="es-MX" sz="2400" dirty="0"/>
              <a:t>la afirmación ficta … en particular la </a:t>
            </a:r>
            <a:r>
              <a:rPr lang="es-MX" sz="2400" i="1" dirty="0">
                <a:solidFill>
                  <a:schemeClr val="accent6">
                    <a:lumMod val="50000"/>
                  </a:schemeClr>
                </a:solidFill>
              </a:rPr>
              <a:t>planeación democrática y la participación ciudadana</a:t>
            </a:r>
            <a:r>
              <a:rPr lang="es-MX" sz="2400" i="1" dirty="0"/>
              <a:t>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6D9E2FC-FEF0-40BA-A686-8E7A59C29462}"/>
              </a:ext>
            </a:extLst>
          </p:cNvPr>
          <p:cNvSpPr/>
          <p:nvPr/>
        </p:nvSpPr>
        <p:spPr>
          <a:xfrm>
            <a:off x="4572000" y="906339"/>
            <a:ext cx="4061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b="1" i="1" dirty="0"/>
              <a:t>LEGITIMIDAD</a:t>
            </a:r>
          </a:p>
          <a:p>
            <a:pPr algn="r"/>
            <a:endParaRPr lang="es-MX" sz="2400" dirty="0"/>
          </a:p>
          <a:p>
            <a:pPr algn="r"/>
            <a:r>
              <a:rPr lang="es-MX" sz="2400" dirty="0"/>
              <a:t>La SC tiene experiencias creativas de participación ciudadana: el CODEMUC , el cabildo abierto, articulación de grupos para hacer el Plan de Desarrollo Municipal, Parlamento Ciudadano Mendocino, </a:t>
            </a:r>
            <a:r>
              <a:rPr lang="es-MX" sz="2400" i="1" dirty="0"/>
              <a:t>Hacia un Presupuesto Participativo ...</a:t>
            </a:r>
            <a:r>
              <a:rPr lang="es-MX" sz="2400" dirty="0"/>
              <a:t> sobre todo de </a:t>
            </a:r>
            <a:r>
              <a:rPr lang="es-MX" sz="2400" i="1" dirty="0">
                <a:solidFill>
                  <a:schemeClr val="accent6">
                    <a:lumMod val="50000"/>
                  </a:schemeClr>
                </a:solidFill>
              </a:rPr>
              <a:t>gestión para asuntos públicos </a:t>
            </a:r>
            <a:r>
              <a:rPr lang="es-MX" sz="2400" dirty="0"/>
              <a:t>con articulación de autoridades, organizaciones y ciudanía</a:t>
            </a:r>
            <a:r>
              <a:rPr lang="es-MX" sz="2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B239609-53D1-4573-A8E8-FAD8201163D0}"/>
              </a:ext>
            </a:extLst>
          </p:cNvPr>
          <p:cNvSpPr/>
          <p:nvPr/>
        </p:nvSpPr>
        <p:spPr>
          <a:xfrm>
            <a:off x="1126435" y="1378574"/>
            <a:ext cx="6891130" cy="4924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MX" sz="2200" i="1" dirty="0">
                <a:ea typeface="Calibri" panose="020F0502020204030204" pitchFamily="34" charset="0"/>
                <a:cs typeface="Times New Roman" panose="02020603050405020304" pitchFamily="18" charset="0"/>
              </a:rPr>
              <a:t>os procesos de marginación y de exclusión que se dan permanentemente en nuestras sociedades, más visibles, más próximos, más graves muchas veces en las grandes ciudades, pueden ser combatidos más eficazmente en </a:t>
            </a:r>
            <a:r>
              <a:rPr lang="es-MX" sz="22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ámbitos territoriales locales,</a:t>
            </a:r>
            <a:r>
              <a:rPr lang="es-MX" sz="2200" i="1" dirty="0">
                <a:ea typeface="Calibri" panose="020F0502020204030204" pitchFamily="34" charset="0"/>
                <a:cs typeface="Times New Roman" panose="02020603050405020304" pitchFamily="18" charset="0"/>
              </a:rPr>
              <a:t> donde es posible </a:t>
            </a:r>
            <a:r>
              <a:rPr lang="es-MX" sz="22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combinar la actuación integral, la proximidad social y la solidaridad inmediata</a:t>
            </a:r>
            <a:r>
              <a:rPr lang="es-MX" sz="2200" i="1" dirty="0"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s-MX" sz="2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2" algn="r">
              <a:lnSpc>
                <a:spcPct val="107000"/>
              </a:lnSpc>
              <a:spcAft>
                <a:spcPts val="800"/>
              </a:spcAft>
            </a:pPr>
            <a:r>
              <a:rPr lang="es-MX" sz="1400" dirty="0"/>
              <a:t>(</a:t>
            </a:r>
            <a:r>
              <a:rPr lang="es-MX" sz="1400" b="1" dirty="0"/>
              <a:t>BORJA</a:t>
            </a:r>
            <a:r>
              <a:rPr lang="es-MX" sz="1400" dirty="0"/>
              <a:t>, Jordi. </a:t>
            </a:r>
            <a:r>
              <a:rPr lang="es-MX" sz="1400" i="1" dirty="0"/>
              <a:t>“La participación ciudadana: un desafío legal”, 2000, México</a:t>
            </a:r>
            <a:r>
              <a:rPr lang="es-MX" sz="1400" dirty="0"/>
              <a:t>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sz="2400" dirty="0"/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MX" sz="2800" dirty="0"/>
              <a:t>Aprendizaje: la </a:t>
            </a:r>
            <a:r>
              <a:rPr lang="es-MX" sz="2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territorialidad local </a:t>
            </a:r>
            <a:r>
              <a:rPr lang="es-MX" sz="2800" dirty="0"/>
              <a:t>importante para lograr mayor participación social en los asuntos públicos.</a:t>
            </a:r>
          </a:p>
        </p:txBody>
      </p:sp>
    </p:spTree>
    <p:extLst>
      <p:ext uri="{BB962C8B-B14F-4D97-AF65-F5344CB8AC3E}">
        <p14:creationId xmlns:p14="http://schemas.microsoft.com/office/powerpoint/2010/main" val="23995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5DDE778F-DA58-4269-917D-415FA938A7B6}"/>
              </a:ext>
            </a:extLst>
          </p:cNvPr>
          <p:cNvSpPr/>
          <p:nvPr/>
        </p:nvSpPr>
        <p:spPr>
          <a:xfrm>
            <a:off x="715617" y="1475869"/>
            <a:ext cx="7659757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400" dirty="0"/>
              <a:t>Por esto la promoción y operación de </a:t>
            </a:r>
            <a:r>
              <a:rPr lang="es-MX" sz="2400" i="1" dirty="0">
                <a:solidFill>
                  <a:schemeClr val="accent6">
                    <a:lumMod val="50000"/>
                  </a:schemeClr>
                </a:solidFill>
              </a:rPr>
              <a:t>procesos de participación social</a:t>
            </a:r>
            <a:r>
              <a:rPr lang="es-MX" sz="2400" dirty="0"/>
              <a:t> en los programas de DC y de AA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400" dirty="0"/>
              <a:t>!!!!</a:t>
            </a:r>
            <a:r>
              <a:rPr lang="es-MX" sz="2400" i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 fundamental</a:t>
            </a:r>
            <a:r>
              <a:rPr lang="es-MX" sz="2400" dirty="0"/>
              <a:t>!!!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sz="24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400" dirty="0"/>
              <a:t>En lo público local convergen acciones de diversos actores, acciones directas con las/los beneficiarios y se abre la oportunidad para solidarizarse.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sz="2400" dirty="0"/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400" dirty="0"/>
              <a:t>Una de muchas formas de participación social, es la </a:t>
            </a:r>
            <a:r>
              <a:rPr lang="es-MX" sz="2400" i="1" dirty="0">
                <a:solidFill>
                  <a:schemeClr val="accent6">
                    <a:lumMod val="50000"/>
                  </a:schemeClr>
                </a:solidFill>
              </a:rPr>
              <a:t>vigilancia ciudadana, </a:t>
            </a:r>
            <a:r>
              <a:rPr lang="es-MX" sz="2400" i="1" dirty="0" err="1">
                <a:solidFill>
                  <a:schemeClr val="accent6">
                    <a:lumMod val="50000"/>
                  </a:schemeClr>
                </a:solidFill>
              </a:rPr>
              <a:t>p.e</a:t>
            </a:r>
            <a:r>
              <a:rPr lang="es-MX" sz="2400" i="1" dirty="0">
                <a:solidFill>
                  <a:schemeClr val="accent6">
                    <a:lumMod val="50000"/>
                  </a:schemeClr>
                </a:solidFill>
              </a:rPr>
              <a:t>. la contraloría social (CS).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400" dirty="0"/>
              <a:t>!!!!</a:t>
            </a:r>
            <a:r>
              <a:rPr lang="es-MX" sz="2400" i="1" dirty="0">
                <a:solidFill>
                  <a:schemeClr val="accent6">
                    <a:lumMod val="50000"/>
                  </a:schemeClr>
                </a:solidFill>
              </a:rPr>
              <a:t>básicas</a:t>
            </a:r>
            <a:r>
              <a:rPr lang="es-MX" sz="2400" dirty="0"/>
              <a:t>!!!.</a:t>
            </a:r>
            <a:endParaRPr lang="es-MX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4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5DDE778F-DA58-4269-917D-415FA938A7B6}"/>
              </a:ext>
            </a:extLst>
          </p:cNvPr>
          <p:cNvSpPr/>
          <p:nvPr/>
        </p:nvSpPr>
        <p:spPr>
          <a:xfrm>
            <a:off x="715617" y="1104808"/>
            <a:ext cx="7659757" cy="5622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400" dirty="0"/>
              <a:t>Para un manejo adecuado y transparente de los recursos públicos, en los programas de asistencia alimentaria y desarrollo comunitario, con la diversidad cultura y de intereses que hay, la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participación ciudadana</a:t>
            </a:r>
            <a:r>
              <a:rPr lang="es-MX" sz="2400" dirty="0"/>
              <a:t> es imprescindible.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400" dirty="0"/>
              <a:t>Se requiere una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estructura ajena </a:t>
            </a:r>
            <a:r>
              <a:rPr lang="es-MX" sz="2400" dirty="0"/>
              <a:t>al ámbito de gobierno, pero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reconocida jurídicamente</a:t>
            </a:r>
            <a:r>
              <a:rPr lang="es-MX" sz="2400" dirty="0"/>
              <a:t>, </a:t>
            </a:r>
            <a:r>
              <a:rPr lang="es-MX" sz="2400" dirty="0" err="1"/>
              <a:t>p.e</a:t>
            </a:r>
            <a:r>
              <a:rPr lang="es-MX" sz="2400" dirty="0"/>
              <a:t>. los CCCS, CECS, vocales de contraloría, consejo de contraloría, etcétera.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24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dirty="0"/>
              <a:t>Los CCCS, CECS, Consejo de Vigilancia … son una forma de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contraloría ciudadana, </a:t>
            </a:r>
            <a:r>
              <a:rPr lang="es-MX" sz="2400" dirty="0"/>
              <a:t>porque ejercen una presión para la asignación, distribución y correcto uso de los recursos,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dirty="0"/>
              <a:t>que se supones son escasos, además.</a:t>
            </a:r>
            <a:endParaRPr lang="es-MX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A1F2BBC-256E-470A-BB6A-4C32DA1D9C66}"/>
              </a:ext>
            </a:extLst>
          </p:cNvPr>
          <p:cNvSpPr/>
          <p:nvPr/>
        </p:nvSpPr>
        <p:spPr>
          <a:xfrm>
            <a:off x="894522" y="1114625"/>
            <a:ext cx="7759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dirty="0">
                <a:latin typeface="Arial" panose="020B0604020202020204" pitchFamily="34" charset="0"/>
                <a:ea typeface="Calibri" panose="020F0502020204030204" pitchFamily="34" charset="0"/>
              </a:rPr>
              <a:t>La CS se ha promovido y operado en los programas federales de desarrollo social, desde 2008, y en </a:t>
            </a:r>
            <a:r>
              <a:rPr lang="es-MX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Comunidad </a:t>
            </a:r>
            <a:r>
              <a:rPr lang="es-MX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DIFerente</a:t>
            </a:r>
            <a:r>
              <a:rPr lang="es-MX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MX" sz="2400" dirty="0">
                <a:latin typeface="Arial" panose="020B0604020202020204" pitchFamily="34" charset="0"/>
                <a:ea typeface="Calibri" panose="020F0502020204030204" pitchFamily="34" charset="0"/>
              </a:rPr>
              <a:t>desde 2009 a la fecha.</a:t>
            </a:r>
            <a:endParaRPr lang="es-MX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F23C880-3233-4B6B-BBF9-A3658BA0576F}"/>
              </a:ext>
            </a:extLst>
          </p:cNvPr>
          <p:cNvSpPr/>
          <p:nvPr/>
        </p:nvSpPr>
        <p:spPr>
          <a:xfrm>
            <a:off x="765313" y="2337305"/>
            <a:ext cx="7613374" cy="512056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indent="180340">
              <a:lnSpc>
                <a:spcPct val="115000"/>
              </a:lnSpc>
            </a:pPr>
            <a:endParaRPr lang="es-ES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0340">
              <a:lnSpc>
                <a:spcPct val="115000"/>
              </a:lnSpc>
            </a:pPr>
            <a:r>
              <a:rPr lang="es-ES" sz="2200" dirty="0">
                <a:latin typeface="Arial" panose="020B0604020202020204" pitchFamily="34" charset="0"/>
                <a:ea typeface="Times New Roman" panose="02020603050405020304" pitchFamily="18" charset="0"/>
              </a:rPr>
              <a:t>Se promueve y se opera, entre la población atendida en </a:t>
            </a:r>
            <a:r>
              <a:rPr lang="es-ES" sz="2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Comunidad </a:t>
            </a:r>
            <a:r>
              <a:rPr lang="es-ES" sz="2200" b="1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DIFerente</a:t>
            </a:r>
            <a:r>
              <a:rPr lang="es-ES" sz="2200" dirty="0">
                <a:latin typeface="Arial" panose="020B0604020202020204" pitchFamily="34" charset="0"/>
                <a:ea typeface="Times New Roman" panose="02020603050405020304" pitchFamily="18" charset="0"/>
              </a:rPr>
              <a:t>,  la </a:t>
            </a:r>
            <a:r>
              <a:rPr lang="es-ES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vigilancia ciudadana</a:t>
            </a:r>
            <a:r>
              <a:rPr lang="es-ES" sz="22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indent="180340">
              <a:lnSpc>
                <a:spcPct val="115000"/>
              </a:lnSpc>
            </a:pPr>
            <a:endParaRPr lang="es-ES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0340">
              <a:lnSpc>
                <a:spcPct val="115000"/>
              </a:lnSpc>
            </a:pPr>
            <a:r>
              <a:rPr lang="es-ES" sz="2200" b="1" dirty="0">
                <a:latin typeface="Arial" panose="020B0604020202020204" pitchFamily="34" charset="0"/>
                <a:ea typeface="Times New Roman" panose="02020603050405020304" pitchFamily="18" charset="0"/>
              </a:rPr>
              <a:t>Finalidad:</a:t>
            </a:r>
            <a:r>
              <a:rPr lang="es-ES" sz="2200" dirty="0">
                <a:latin typeface="Arial" panose="020B0604020202020204" pitchFamily="34" charset="0"/>
                <a:ea typeface="Times New Roman" panose="02020603050405020304" pitchFamily="18" charset="0"/>
              </a:rPr>
              <a:t> contribuir al acceso a la información, la transparencia y rendición de cuentas, de las metas y del correcto uso de los recursos públicos. </a:t>
            </a:r>
          </a:p>
          <a:p>
            <a:pPr indent="180340">
              <a:lnSpc>
                <a:spcPct val="115000"/>
              </a:lnSpc>
            </a:pPr>
            <a:endParaRPr lang="es-ES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0340">
              <a:lnSpc>
                <a:spcPct val="115000"/>
              </a:lnSpc>
            </a:pPr>
            <a:endParaRPr lang="es-ES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0340" algn="r">
              <a:lnSpc>
                <a:spcPct val="115000"/>
              </a:lnSpc>
            </a:pPr>
            <a:r>
              <a:rPr lang="es-ES" sz="2200" dirty="0">
                <a:latin typeface="Arial" panose="020B0604020202020204" pitchFamily="34" charset="0"/>
                <a:ea typeface="Times New Roman" panose="02020603050405020304" pitchFamily="18" charset="0"/>
              </a:rPr>
              <a:t>Uno de los mecanismos más sólidos, al respecto, en el PDCCD es la difusión e implementación de la CS, a través de los Comités Comunitarios; estos comités están </a:t>
            </a: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integrados por personas beneficiarias </a:t>
            </a:r>
            <a:r>
              <a:rPr lang="es-ES" sz="2200" dirty="0">
                <a:latin typeface="Arial" panose="020B0604020202020204" pitchFamily="34" charset="0"/>
                <a:ea typeface="Times New Roman" panose="02020603050405020304" pitchFamily="18" charset="0"/>
              </a:rPr>
              <a:t>del Programa.</a:t>
            </a:r>
            <a:endParaRPr lang="es-MX" sz="2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46D2265-0BF9-4B51-9972-529406407285}"/>
              </a:ext>
            </a:extLst>
          </p:cNvPr>
          <p:cNvSpPr/>
          <p:nvPr/>
        </p:nvSpPr>
        <p:spPr>
          <a:xfrm>
            <a:off x="748746" y="1008680"/>
            <a:ext cx="79181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200" dirty="0">
                <a:ea typeface="Calibri" panose="020F0502020204030204" pitchFamily="34" charset="0"/>
              </a:rPr>
              <a:t>En </a:t>
            </a:r>
            <a:r>
              <a:rPr lang="es-MX" sz="2200" b="1" i="1" dirty="0">
                <a:ea typeface="Calibri" panose="020F0502020204030204" pitchFamily="34" charset="0"/>
              </a:rPr>
              <a:t>Comunidad DIFerente</a:t>
            </a:r>
            <a:r>
              <a:rPr lang="es-MX" sz="2200" dirty="0">
                <a:ea typeface="Calibri" panose="020F0502020204030204" pitchFamily="34" charset="0"/>
              </a:rPr>
              <a:t>, en los últimos 9 años, la CS se ha fortalecido: inicialmente fue un trabajo </a:t>
            </a:r>
            <a:r>
              <a:rPr lang="es-MX" sz="22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orientado hacia adentro del DIF</a:t>
            </a:r>
            <a:r>
              <a:rPr lang="es-MX" sz="2200" dirty="0">
                <a:ea typeface="Calibri" panose="020F0502020204030204" pitchFamily="34" charset="0"/>
              </a:rPr>
              <a:t>, de organización, sensibilización y convicción de la importancia de la CS, particularmente para favorecer </a:t>
            </a:r>
          </a:p>
          <a:p>
            <a:pPr algn="r"/>
            <a:r>
              <a:rPr lang="es-MX" sz="2200" dirty="0">
                <a:ea typeface="Calibri" panose="020F0502020204030204" pitchFamily="34" charset="0"/>
              </a:rPr>
              <a:t>los objetivos de la asistencia social con responsabilidad y de desarrollo comunitario, </a:t>
            </a:r>
          </a:p>
          <a:p>
            <a:pPr algn="r"/>
            <a:r>
              <a:rPr lang="es-MX" sz="2200" dirty="0">
                <a:ea typeface="Calibri" panose="020F0502020204030204" pitchFamily="34" charset="0"/>
              </a:rPr>
              <a:t>(discusión por la definición del Esquema para la CS -estructura y figura general de la CS para el programa-).</a:t>
            </a:r>
          </a:p>
          <a:p>
            <a:endParaRPr lang="es-MX" sz="2200" dirty="0">
              <a:ea typeface="Calibri" panose="020F0502020204030204" pitchFamily="34" charset="0"/>
            </a:endParaRPr>
          </a:p>
          <a:p>
            <a:r>
              <a:rPr lang="es-MX" sz="2200" dirty="0">
                <a:ea typeface="Calibri" panose="020F0502020204030204" pitchFamily="34" charset="0"/>
              </a:rPr>
              <a:t>Actualmente la CS y la vigilancia ciudadana en AA y DC, </a:t>
            </a:r>
          </a:p>
          <a:p>
            <a:r>
              <a:rPr lang="es-MX" sz="2200" dirty="0">
                <a:ea typeface="Calibri" panose="020F0502020204030204" pitchFamily="34" charset="0"/>
              </a:rPr>
              <a:t>están más volcados hacia la </a:t>
            </a:r>
            <a:r>
              <a:rPr lang="es-MX" sz="22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eficacia y eficiencia</a:t>
            </a:r>
            <a:r>
              <a:rPr lang="es-MX" sz="2200" dirty="0">
                <a:ea typeface="Calibri" panose="020F0502020204030204" pitchFamily="34" charset="0"/>
              </a:rPr>
              <a:t> de esta práctica ciudadana, </a:t>
            </a:r>
          </a:p>
          <a:p>
            <a:r>
              <a:rPr lang="es-MX" sz="2200" dirty="0">
                <a:ea typeface="Calibri" panose="020F0502020204030204" pitchFamily="34" charset="0"/>
              </a:rPr>
              <a:t>* gracias a los equipos de los SEDIF (capacitados y comprometidos), </a:t>
            </a:r>
          </a:p>
          <a:p>
            <a:r>
              <a:rPr lang="es-MX" sz="2200" dirty="0">
                <a:ea typeface="Calibri" panose="020F0502020204030204" pitchFamily="34" charset="0"/>
              </a:rPr>
              <a:t>* al t</a:t>
            </a:r>
            <a:r>
              <a:rPr lang="es-MX" sz="2200" dirty="0"/>
              <a:t>rabajo en la integración, formación y función de los comités y </a:t>
            </a:r>
          </a:p>
          <a:p>
            <a:r>
              <a:rPr lang="es-MX" sz="2200" dirty="0"/>
              <a:t>* a la ciudadanía más activa y lista para interlocutar con los demás actores civiles y de gobierno.</a:t>
            </a:r>
          </a:p>
        </p:txBody>
      </p:sp>
    </p:spTree>
    <p:extLst>
      <p:ext uri="{BB962C8B-B14F-4D97-AF65-F5344CB8AC3E}">
        <p14:creationId xmlns:p14="http://schemas.microsoft.com/office/powerpoint/2010/main" val="30800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1554</Words>
  <Application>Microsoft Macintosh PowerPoint</Application>
  <PresentationFormat>Presentación en pantalla (4:3)</PresentationFormat>
  <Paragraphs>195</Paragraphs>
  <Slides>33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Calibri</vt:lpstr>
      <vt:lpstr>Century Gothic</vt:lpstr>
      <vt:lpstr>Times New Roman</vt:lpstr>
      <vt:lpstr>Verdana</vt:lpstr>
      <vt:lpstr>Arial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Evaluación de SFP - 2015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dif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jonathan.torres</dc:creator>
  <cp:lastModifiedBy>Usuario de Microsoft Office</cp:lastModifiedBy>
  <cp:revision>94</cp:revision>
  <cp:lastPrinted>2018-10-28T11:41:22Z</cp:lastPrinted>
  <dcterms:created xsi:type="dcterms:W3CDTF">2018-10-11T17:26:03Z</dcterms:created>
  <dcterms:modified xsi:type="dcterms:W3CDTF">2018-10-29T01:28:14Z</dcterms:modified>
</cp:coreProperties>
</file>