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2BBE80"/>
    <a:srgbClr val="FDD3CD"/>
    <a:srgbClr val="FDC8C7"/>
    <a:srgbClr val="F75886"/>
    <a:srgbClr val="AB7DC7"/>
    <a:srgbClr val="0B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Énfasi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5" autoAdjust="0"/>
    <p:restoredTop sz="91818" autoAdjust="0"/>
  </p:normalViewPr>
  <p:slideViewPr>
    <p:cSldViewPr snapToGrid="0" snapToObjects="1">
      <p:cViewPr varScale="1">
        <p:scale>
          <a:sx n="67" d="100"/>
          <a:sy n="67" d="100"/>
        </p:scale>
        <p:origin x="1824" y="78"/>
      </p:cViewPr>
      <p:guideLst>
        <p:guide orient="horz" pos="2155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9C2EA-525F-441F-91B4-D8FB68A0A18F}" type="datetimeFigureOut">
              <a:rPr lang="es-MX" smtClean="0"/>
              <a:t>30/10/2018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CEC0-EE6E-4E00-96E3-79560444CD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2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60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86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26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19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07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32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17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38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8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05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31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96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7CEC0-EE6E-4E00-96E3-79560444CD2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59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6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3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1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2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9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2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8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66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2A32-CDDC-D54E-82CF-37AA592853A3}" type="datetimeFigureOut">
              <a:rPr lang="es-ES" smtClean="0"/>
              <a:t>30/10/2018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CBF3-0FF7-604A-882A-BBE9DF02A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2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3"/>
          <a:stretch/>
        </p:blipFill>
        <p:spPr>
          <a:xfrm>
            <a:off x="3410686" y="1086329"/>
            <a:ext cx="2266680" cy="2459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847" r="7997" b="21230"/>
          <a:stretch/>
        </p:blipFill>
        <p:spPr>
          <a:xfrm>
            <a:off x="629222" y="2367141"/>
            <a:ext cx="2262259" cy="21531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5" y="1901091"/>
            <a:ext cx="1942738" cy="27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37920"/>
              </p:ext>
            </p:extLst>
          </p:nvPr>
        </p:nvGraphicFramePr>
        <p:xfrm>
          <a:off x="889682" y="988541"/>
          <a:ext cx="7488195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–solicita información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10-30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PET físico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DIGITAL el Convenio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77399"/>
              </p:ext>
            </p:extLst>
          </p:nvPr>
        </p:nvGraphicFramePr>
        <p:xfrm>
          <a:off x="889682" y="988541"/>
          <a:ext cx="7488195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–solicita información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10-30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PET físico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DIGITAL el Convenio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28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SEDIF envía Convenio firmado</a:t>
                      </a: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28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58</a:t>
                      </a: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82467" y="3792766"/>
            <a:ext cx="738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 no hay convenio no hay recurso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B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7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9555" y="1903802"/>
            <a:ext cx="84025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 partir del día 58 se inician los tramites para radicación de recurso  a sus cuentas bancarias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B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3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7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8232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5.10.1.1.a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5.10.1.1.b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5.10.1.1.d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5.10.1.1.e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59374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5.10.1.1.b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5.10.1.1.d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5.10.1.1.e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04201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Revisión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 Dictaminación ---  DIFNAL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5.10.1.1.c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5.10.1.1.d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5.10.1.1.e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4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19637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Revisión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 Dictaminación ---  DIFNAL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mail con revisión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 envía correcciones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5.10.1.1.d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5.10.1.1.e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63712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Revisión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 Dictaminación ---  DIFNAL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mail con revisión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 envía correcciones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2da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vuelta, Revisión y Dictaminación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5.10.1.1.e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90366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Revisión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 Dictaminación ---  DIFNAL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mail con revisión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 envía correcciones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2da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vuelta, Revisión y Dictaminación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emite oficios de autorización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Inciso  5.10.1.1.f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78431"/>
              </p:ext>
            </p:extLst>
          </p:nvPr>
        </p:nvGraphicFramePr>
        <p:xfrm>
          <a:off x="889682" y="1013255"/>
          <a:ext cx="748819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de publicación de las presentes Reglas de Operación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Entrega del PET -- DIGITAL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Revisión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y Dictaminación ---  DIFNAL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mail con revisión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 envía correcciones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2da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vuelta, Revisión y Dictaminación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emite oficios de autorización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PET físico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58300"/>
              </p:ext>
            </p:extLst>
          </p:nvPr>
        </p:nvGraphicFramePr>
        <p:xfrm>
          <a:off x="889682" y="943838"/>
          <a:ext cx="7488195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6279226">
                  <a:extLst>
                    <a:ext uri="{9D8B030D-6E8A-4147-A177-3AD203B41FA5}">
                      <a16:colId xmlns:a16="http://schemas.microsoft.com/office/drawing/2014/main" val="2762567747"/>
                    </a:ext>
                  </a:extLst>
                </a:gridCol>
                <a:gridCol w="1208969">
                  <a:extLst>
                    <a:ext uri="{9D8B030D-6E8A-4147-A177-3AD203B41FA5}">
                      <a16:colId xmlns:a16="http://schemas.microsoft.com/office/drawing/2014/main" val="2043769369"/>
                    </a:ext>
                  </a:extLst>
                </a:gridCol>
              </a:tblGrid>
              <a:tr h="370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Cuadro de referencia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Día Hábil</a:t>
                      </a:r>
                      <a:endParaRPr lang="es-MX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977361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DIFNAL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–solicita información para </a:t>
                      </a:r>
                      <a:b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convenios 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10-30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876348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SEDIF</a:t>
                      </a:r>
                      <a:r>
                        <a:rPr lang="es-ES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envía PET físico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83475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038443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311180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374196"/>
                  </a:ext>
                </a:extLst>
              </a:tr>
              <a:tr h="26855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1146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886322"/>
                  </a:ext>
                </a:extLst>
              </a:tr>
              <a:tr h="37071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s-MX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475139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176903" y="3321278"/>
            <a:ext cx="6913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 no hay físico no hay convenio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B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428</Words>
  <Application>Microsoft Office PowerPoint</Application>
  <PresentationFormat>Presentación en pantalla (4:3)</PresentationFormat>
  <Paragraphs>166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jonathan.torres</dc:creator>
  <cp:lastModifiedBy>J.C. Zacal</cp:lastModifiedBy>
  <cp:revision>87</cp:revision>
  <cp:lastPrinted>2018-10-24T20:29:20Z</cp:lastPrinted>
  <dcterms:created xsi:type="dcterms:W3CDTF">2018-10-11T17:26:03Z</dcterms:created>
  <dcterms:modified xsi:type="dcterms:W3CDTF">2018-10-30T18:46:11Z</dcterms:modified>
</cp:coreProperties>
</file>