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dadf14ddf7674dbd" Type="http://schemas.microsoft.com/office/2006/relationships/ui/extensibility" Target="customUI/customUI.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26"/>
  </p:notesMasterIdLst>
  <p:sldIdLst>
    <p:sldId id="297" r:id="rId2"/>
    <p:sldId id="301" r:id="rId3"/>
    <p:sldId id="298" r:id="rId4"/>
    <p:sldId id="299" r:id="rId5"/>
    <p:sldId id="305" r:id="rId6"/>
    <p:sldId id="306" r:id="rId7"/>
    <p:sldId id="307" r:id="rId8"/>
    <p:sldId id="312" r:id="rId9"/>
    <p:sldId id="290" r:id="rId10"/>
    <p:sldId id="313" r:id="rId11"/>
    <p:sldId id="291" r:id="rId12"/>
    <p:sldId id="314" r:id="rId13"/>
    <p:sldId id="263" r:id="rId14"/>
    <p:sldId id="265" r:id="rId15"/>
    <p:sldId id="276" r:id="rId16"/>
    <p:sldId id="279" r:id="rId17"/>
    <p:sldId id="288" r:id="rId18"/>
    <p:sldId id="268" r:id="rId19"/>
    <p:sldId id="708" r:id="rId20"/>
    <p:sldId id="465" r:id="rId21"/>
    <p:sldId id="450" r:id="rId22"/>
    <p:sldId id="469" r:id="rId23"/>
    <p:sldId id="466" r:id="rId24"/>
    <p:sldId id="267" r:id="rId25"/>
  </p:sldIdLst>
  <p:sldSz cx="12204700" cy="6859588"/>
  <p:notesSz cx="6858000" cy="9144000"/>
  <p:defaultTextStyle>
    <a:defPPr>
      <a:defRPr lang="en-US"/>
    </a:defPPr>
    <a:lvl1pPr marL="0" algn="l" defTabSz="1089325" rtl="0" eaLnBrk="1" latinLnBrk="0" hangingPunct="1">
      <a:defRPr sz="2100" kern="1200">
        <a:solidFill>
          <a:schemeClr val="tx1"/>
        </a:solidFill>
        <a:latin typeface="+mn-lt"/>
        <a:ea typeface="+mn-ea"/>
        <a:cs typeface="+mn-cs"/>
      </a:defRPr>
    </a:lvl1pPr>
    <a:lvl2pPr marL="544662" algn="l" defTabSz="1089325" rtl="0" eaLnBrk="1" latinLnBrk="0" hangingPunct="1">
      <a:defRPr sz="2100" kern="1200">
        <a:solidFill>
          <a:schemeClr val="tx1"/>
        </a:solidFill>
        <a:latin typeface="+mn-lt"/>
        <a:ea typeface="+mn-ea"/>
        <a:cs typeface="+mn-cs"/>
      </a:defRPr>
    </a:lvl2pPr>
    <a:lvl3pPr marL="1089325" algn="l" defTabSz="1089325" rtl="0" eaLnBrk="1" latinLnBrk="0" hangingPunct="1">
      <a:defRPr sz="2100" kern="1200">
        <a:solidFill>
          <a:schemeClr val="tx1"/>
        </a:solidFill>
        <a:latin typeface="+mn-lt"/>
        <a:ea typeface="+mn-ea"/>
        <a:cs typeface="+mn-cs"/>
      </a:defRPr>
    </a:lvl3pPr>
    <a:lvl4pPr marL="1633987" algn="l" defTabSz="1089325" rtl="0" eaLnBrk="1" latinLnBrk="0" hangingPunct="1">
      <a:defRPr sz="2100" kern="1200">
        <a:solidFill>
          <a:schemeClr val="tx1"/>
        </a:solidFill>
        <a:latin typeface="+mn-lt"/>
        <a:ea typeface="+mn-ea"/>
        <a:cs typeface="+mn-cs"/>
      </a:defRPr>
    </a:lvl4pPr>
    <a:lvl5pPr marL="2178649" algn="l" defTabSz="1089325" rtl="0" eaLnBrk="1" latinLnBrk="0" hangingPunct="1">
      <a:defRPr sz="2100" kern="1200">
        <a:solidFill>
          <a:schemeClr val="tx1"/>
        </a:solidFill>
        <a:latin typeface="+mn-lt"/>
        <a:ea typeface="+mn-ea"/>
        <a:cs typeface="+mn-cs"/>
      </a:defRPr>
    </a:lvl5pPr>
    <a:lvl6pPr marL="2723312" algn="l" defTabSz="1089325" rtl="0" eaLnBrk="1" latinLnBrk="0" hangingPunct="1">
      <a:defRPr sz="2100" kern="1200">
        <a:solidFill>
          <a:schemeClr val="tx1"/>
        </a:solidFill>
        <a:latin typeface="+mn-lt"/>
        <a:ea typeface="+mn-ea"/>
        <a:cs typeface="+mn-cs"/>
      </a:defRPr>
    </a:lvl6pPr>
    <a:lvl7pPr marL="3267974" algn="l" defTabSz="1089325" rtl="0" eaLnBrk="1" latinLnBrk="0" hangingPunct="1">
      <a:defRPr sz="2100" kern="1200">
        <a:solidFill>
          <a:schemeClr val="tx1"/>
        </a:solidFill>
        <a:latin typeface="+mn-lt"/>
        <a:ea typeface="+mn-ea"/>
        <a:cs typeface="+mn-cs"/>
      </a:defRPr>
    </a:lvl7pPr>
    <a:lvl8pPr marL="3812637" algn="l" defTabSz="1089325" rtl="0" eaLnBrk="1" latinLnBrk="0" hangingPunct="1">
      <a:defRPr sz="2100" kern="1200">
        <a:solidFill>
          <a:schemeClr val="tx1"/>
        </a:solidFill>
        <a:latin typeface="+mn-lt"/>
        <a:ea typeface="+mn-ea"/>
        <a:cs typeface="+mn-cs"/>
      </a:defRPr>
    </a:lvl8pPr>
    <a:lvl9pPr marL="4357299" algn="l" defTabSz="1089325"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5">
          <p15:clr>
            <a:srgbClr val="A4A3A4"/>
          </p15:clr>
        </p15:guide>
        <p15:guide id="2" orient="horz" pos="3958">
          <p15:clr>
            <a:srgbClr val="A4A3A4"/>
          </p15:clr>
        </p15:guide>
        <p15:guide id="3" orient="horz" pos="835">
          <p15:clr>
            <a:srgbClr val="A4A3A4"/>
          </p15:clr>
        </p15:guide>
        <p15:guide id="4" orient="horz" pos="340">
          <p15:clr>
            <a:srgbClr val="A4A3A4"/>
          </p15:clr>
        </p15:guide>
        <p15:guide id="5" orient="horz" pos="1332">
          <p15:clr>
            <a:srgbClr val="A4A3A4"/>
          </p15:clr>
        </p15:guide>
        <p15:guide id="6" pos="997">
          <p15:clr>
            <a:srgbClr val="A4A3A4"/>
          </p15:clr>
        </p15:guide>
        <p15:guide id="7" pos="7257">
          <p15:clr>
            <a:srgbClr val="A4A3A4"/>
          </p15:clr>
        </p15:guide>
        <p15:guide id="8" pos="10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707" autoAdjust="0"/>
  </p:normalViewPr>
  <p:slideViewPr>
    <p:cSldViewPr snapToGrid="0" showGuides="1">
      <p:cViewPr varScale="1">
        <p:scale>
          <a:sx n="79" d="100"/>
          <a:sy n="79" d="100"/>
        </p:scale>
        <p:origin x="768" y="72"/>
      </p:cViewPr>
      <p:guideLst>
        <p:guide orient="horz" pos="1105"/>
        <p:guide orient="horz" pos="3958"/>
        <p:guide orient="horz" pos="835"/>
        <p:guide orient="horz" pos="340"/>
        <p:guide orient="horz" pos="1332"/>
        <p:guide pos="997"/>
        <p:guide pos="7257"/>
        <p:guide pos="10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0A9FA-EB25-4B0C-9653-651E1B358474}" type="datetimeFigureOut">
              <a:rPr lang="en-GB" smtClean="0"/>
              <a:pPr/>
              <a:t>29/10/2018</a:t>
            </a:fld>
            <a:endParaRPr lang="en-GB"/>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034E92-B831-4249-938F-2B90C63D2C57}" type="slidenum">
              <a:rPr lang="en-GB" smtClean="0"/>
              <a:pPr/>
              <a:t>‹#›</a:t>
            </a:fld>
            <a:endParaRPr lang="en-GB"/>
          </a:p>
        </p:txBody>
      </p:sp>
    </p:spTree>
    <p:extLst>
      <p:ext uri="{BB962C8B-B14F-4D97-AF65-F5344CB8AC3E}">
        <p14:creationId xmlns:p14="http://schemas.microsoft.com/office/powerpoint/2010/main" val="837130210"/>
      </p:ext>
    </p:extLst>
  </p:cSld>
  <p:clrMap bg1="lt1" tx1="dk1" bg2="lt2" tx2="dk2" accent1="accent1" accent2="accent2" accent3="accent3" accent4="accent4" accent5="accent5" accent6="accent6" hlink="hlink" folHlink="folHlink"/>
  <p:notesStyle>
    <a:lvl1pPr marL="0" algn="l" defTabSz="1089325" rtl="0" eaLnBrk="1" latinLnBrk="0" hangingPunct="1">
      <a:defRPr sz="1400" kern="1200">
        <a:solidFill>
          <a:schemeClr val="tx1"/>
        </a:solidFill>
        <a:latin typeface="+mn-lt"/>
        <a:ea typeface="+mn-ea"/>
        <a:cs typeface="+mn-cs"/>
      </a:defRPr>
    </a:lvl1pPr>
    <a:lvl2pPr marL="544662" algn="l" defTabSz="1089325" rtl="0" eaLnBrk="1" latinLnBrk="0" hangingPunct="1">
      <a:defRPr sz="1400" kern="1200">
        <a:solidFill>
          <a:schemeClr val="tx1"/>
        </a:solidFill>
        <a:latin typeface="+mn-lt"/>
        <a:ea typeface="+mn-ea"/>
        <a:cs typeface="+mn-cs"/>
      </a:defRPr>
    </a:lvl2pPr>
    <a:lvl3pPr marL="1089325" algn="l" defTabSz="1089325" rtl="0" eaLnBrk="1" latinLnBrk="0" hangingPunct="1">
      <a:defRPr sz="1400" kern="1200">
        <a:solidFill>
          <a:schemeClr val="tx1"/>
        </a:solidFill>
        <a:latin typeface="+mn-lt"/>
        <a:ea typeface="+mn-ea"/>
        <a:cs typeface="+mn-cs"/>
      </a:defRPr>
    </a:lvl3pPr>
    <a:lvl4pPr marL="1633987" algn="l" defTabSz="1089325" rtl="0" eaLnBrk="1" latinLnBrk="0" hangingPunct="1">
      <a:defRPr sz="1400" kern="1200">
        <a:solidFill>
          <a:schemeClr val="tx1"/>
        </a:solidFill>
        <a:latin typeface="+mn-lt"/>
        <a:ea typeface="+mn-ea"/>
        <a:cs typeface="+mn-cs"/>
      </a:defRPr>
    </a:lvl4pPr>
    <a:lvl5pPr marL="2178649" algn="l" defTabSz="1089325" rtl="0" eaLnBrk="1" latinLnBrk="0" hangingPunct="1">
      <a:defRPr sz="1400" kern="1200">
        <a:solidFill>
          <a:schemeClr val="tx1"/>
        </a:solidFill>
        <a:latin typeface="+mn-lt"/>
        <a:ea typeface="+mn-ea"/>
        <a:cs typeface="+mn-cs"/>
      </a:defRPr>
    </a:lvl5pPr>
    <a:lvl6pPr marL="2723312" algn="l" defTabSz="1089325" rtl="0" eaLnBrk="1" latinLnBrk="0" hangingPunct="1">
      <a:defRPr sz="1400" kern="1200">
        <a:solidFill>
          <a:schemeClr val="tx1"/>
        </a:solidFill>
        <a:latin typeface="+mn-lt"/>
        <a:ea typeface="+mn-ea"/>
        <a:cs typeface="+mn-cs"/>
      </a:defRPr>
    </a:lvl6pPr>
    <a:lvl7pPr marL="3267974" algn="l" defTabSz="1089325" rtl="0" eaLnBrk="1" latinLnBrk="0" hangingPunct="1">
      <a:defRPr sz="1400" kern="1200">
        <a:solidFill>
          <a:schemeClr val="tx1"/>
        </a:solidFill>
        <a:latin typeface="+mn-lt"/>
        <a:ea typeface="+mn-ea"/>
        <a:cs typeface="+mn-cs"/>
      </a:defRPr>
    </a:lvl7pPr>
    <a:lvl8pPr marL="3812637" algn="l" defTabSz="1089325" rtl="0" eaLnBrk="1" latinLnBrk="0" hangingPunct="1">
      <a:defRPr sz="1400" kern="1200">
        <a:solidFill>
          <a:schemeClr val="tx1"/>
        </a:solidFill>
        <a:latin typeface="+mn-lt"/>
        <a:ea typeface="+mn-ea"/>
        <a:cs typeface="+mn-cs"/>
      </a:defRPr>
    </a:lvl8pPr>
    <a:lvl9pPr marL="4357299" algn="l" defTabSz="10893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274529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3333311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1669066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3028">
              <a:defRPr/>
            </a:pPr>
            <a:r>
              <a:rPr lang="es-MX" b="1" dirty="0"/>
              <a:t>13:40 a 13:43 horas</a:t>
            </a:r>
          </a:p>
          <a:p>
            <a:r>
              <a:rPr lang="es-MX" b="1" dirty="0"/>
              <a:t>Introducción</a:t>
            </a:r>
            <a:r>
              <a:rPr lang="es-MX" dirty="0"/>
              <a:t>: </a:t>
            </a:r>
          </a:p>
          <a:p>
            <a:pPr marL="171193" indent="-171193">
              <a:buFontTx/>
              <a:buChar char="-"/>
            </a:pPr>
            <a:r>
              <a:rPr lang="es-MX" baseline="0" dirty="0"/>
              <a:t>Relevancia de promover derechos entre las niñas, niños, adolescentes, madres, padres, cuidadores y las propias autoridades.</a:t>
            </a:r>
          </a:p>
          <a:p>
            <a:pPr marL="171193" indent="-171193">
              <a:buFontTx/>
              <a:buChar char="-"/>
            </a:pPr>
            <a:r>
              <a:rPr lang="es-MX" baseline="0" dirty="0"/>
              <a:t>Promoción de la Ley General de Derechos de NNA</a:t>
            </a:r>
          </a:p>
          <a:p>
            <a:pPr marL="171193" indent="-171193" defTabSz="913028">
              <a:buFontTx/>
              <a:buChar char="-"/>
              <a:defRPr/>
            </a:pPr>
            <a:r>
              <a:rPr lang="es-MX" baseline="0" dirty="0"/>
              <a:t>DIF Nacional busca alianzas para impulsar el tema</a:t>
            </a:r>
          </a:p>
          <a:p>
            <a:endParaRPr lang="es-MX" dirty="0"/>
          </a:p>
        </p:txBody>
      </p:sp>
      <p:sp>
        <p:nvSpPr>
          <p:cNvPr id="4" name="Marcador de número de diapositiva 3"/>
          <p:cNvSpPr>
            <a:spLocks noGrp="1"/>
          </p:cNvSpPr>
          <p:nvPr>
            <p:ph type="sldNum" sz="quarter" idx="10"/>
          </p:nvPr>
        </p:nvSpPr>
        <p:spPr/>
        <p:txBody>
          <a:bodyPr/>
          <a:lstStyle/>
          <a:p>
            <a:fld id="{4FD43431-79D4-4E44-A866-E599A42DEB64}" type="slidenum">
              <a:rPr lang="es-MX" smtClean="0"/>
              <a:pPr/>
              <a:t>13</a:t>
            </a:fld>
            <a:endParaRPr lang="es-MX"/>
          </a:p>
        </p:txBody>
      </p:sp>
    </p:spTree>
    <p:extLst>
      <p:ext uri="{BB962C8B-B14F-4D97-AF65-F5344CB8AC3E}">
        <p14:creationId xmlns:p14="http://schemas.microsoft.com/office/powerpoint/2010/main" val="391383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14</a:t>
            </a:fld>
            <a:endParaRPr lang="en-GB"/>
          </a:p>
        </p:txBody>
      </p:sp>
    </p:spTree>
    <p:extLst>
      <p:ext uri="{BB962C8B-B14F-4D97-AF65-F5344CB8AC3E}">
        <p14:creationId xmlns:p14="http://schemas.microsoft.com/office/powerpoint/2010/main" val="4210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dirty="0">
                <a:solidFill>
                  <a:schemeClr val="tx1"/>
                </a:solidFill>
                <a:effectLst/>
                <a:latin typeface="+mn-lt"/>
                <a:ea typeface="+mn-ea"/>
                <a:cs typeface="+mn-cs"/>
              </a:rPr>
              <a:t>14:15 a 14:30 horas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dirty="0">
                <a:solidFill>
                  <a:schemeClr val="tx1"/>
                </a:solidFill>
                <a:effectLst/>
                <a:latin typeface="+mn-lt"/>
                <a:ea typeface="+mn-ea"/>
                <a:cs typeface="+mn-cs"/>
              </a:rPr>
              <a:t>Presentación de elementos de la campaña:</a:t>
            </a:r>
            <a:r>
              <a:rPr lang="es-MX" sz="1200" kern="1200" dirty="0">
                <a:solidFill>
                  <a:schemeClr val="tx1"/>
                </a:solidFill>
                <a:effectLst/>
                <a:latin typeface="+mn-lt"/>
                <a:ea typeface="+mn-ea"/>
                <a:cs typeface="+mn-cs"/>
              </a:rPr>
              <a:t> Lic. Tatiana </a:t>
            </a:r>
            <a:r>
              <a:rPr lang="es-MX" sz="1200" kern="1200" dirty="0" err="1">
                <a:solidFill>
                  <a:schemeClr val="tx1"/>
                </a:solidFill>
                <a:effectLst/>
                <a:latin typeface="+mn-lt"/>
                <a:ea typeface="+mn-ea"/>
                <a:cs typeface="+mn-cs"/>
              </a:rPr>
              <a:t>Liceti</a:t>
            </a:r>
            <a:r>
              <a:rPr lang="es-MX" sz="1200" kern="1200" dirty="0">
                <a:solidFill>
                  <a:schemeClr val="tx1"/>
                </a:solidFill>
                <a:effectLst/>
                <a:latin typeface="+mn-lt"/>
                <a:ea typeface="+mn-ea"/>
                <a:cs typeface="+mn-cs"/>
              </a:rPr>
              <a:t>, Directora General de Tetra </a:t>
            </a:r>
            <a:r>
              <a:rPr lang="es-MX" sz="1200" kern="1200" dirty="0" err="1">
                <a:solidFill>
                  <a:schemeClr val="tx1"/>
                </a:solidFill>
                <a:effectLst/>
                <a:latin typeface="+mn-lt"/>
                <a:ea typeface="+mn-ea"/>
                <a:cs typeface="+mn-cs"/>
              </a:rPr>
              <a:t>Pak</a:t>
            </a:r>
            <a:r>
              <a:rPr lang="es-MX" sz="1200" kern="1200" dirty="0">
                <a:solidFill>
                  <a:schemeClr val="tx1"/>
                </a:solidFill>
                <a:effectLst/>
                <a:latin typeface="+mn-lt"/>
                <a:ea typeface="+mn-ea"/>
                <a:cs typeface="+mn-cs"/>
              </a:rPr>
              <a:t> México y equipo</a:t>
            </a:r>
          </a:p>
          <a:p>
            <a:pPr marL="171450" indent="-171450">
              <a:buFontTx/>
              <a:buChar char="-"/>
            </a:pPr>
            <a:r>
              <a:rPr lang="es-MX" dirty="0"/>
              <a:t>Mencionar que se harán rutas</a:t>
            </a:r>
          </a:p>
          <a:p>
            <a:pPr marL="171450" indent="-171450">
              <a:buFontTx/>
              <a:buChar char="-"/>
            </a:pPr>
            <a:r>
              <a:rPr lang="es-MX" dirty="0"/>
              <a:t>En su momento se solicitará apoyo de los SEDIF para convocar a NNA</a:t>
            </a:r>
          </a:p>
          <a:p>
            <a:pPr marL="171450" indent="-171450">
              <a:buFontTx/>
              <a:buChar char="-"/>
            </a:pPr>
            <a:r>
              <a:rPr lang="es-MX" dirty="0"/>
              <a:t>Mencionar si implicará</a:t>
            </a:r>
            <a:r>
              <a:rPr lang="es-MX" baseline="0" dirty="0"/>
              <a:t> algún costo o tipo de apoyo</a:t>
            </a:r>
          </a:p>
          <a:p>
            <a:pPr marL="171450" indent="-171450">
              <a:buFontTx/>
              <a:buChar char="-"/>
            </a:pPr>
            <a:r>
              <a:rPr lang="es-MX" baseline="0" dirty="0"/>
              <a:t>Mencionar el número de NNA que pueden estar en el tetra móvil</a:t>
            </a:r>
          </a:p>
          <a:p>
            <a:pPr marL="171450" indent="-171450">
              <a:buFontTx/>
              <a:buChar char="-"/>
            </a:pPr>
            <a:endParaRPr lang="es-MX" baseline="0" dirty="0"/>
          </a:p>
          <a:p>
            <a:pPr marL="171450" indent="-171450">
              <a:buFontTx/>
              <a:buChar char="-"/>
            </a:pPr>
            <a:endParaRPr lang="es-MX" dirty="0"/>
          </a:p>
        </p:txBody>
      </p:sp>
      <p:sp>
        <p:nvSpPr>
          <p:cNvPr id="4" name="Marcador de número de diapositiva 3"/>
          <p:cNvSpPr>
            <a:spLocks noGrp="1"/>
          </p:cNvSpPr>
          <p:nvPr>
            <p:ph type="sldNum" sz="quarter" idx="10"/>
          </p:nvPr>
        </p:nvSpPr>
        <p:spPr/>
        <p:txBody>
          <a:bodyPr/>
          <a:lstStyle/>
          <a:p>
            <a:fld id="{4FD43431-79D4-4E44-A866-E599A42DEB64}" type="slidenum">
              <a:rPr lang="es-MX" smtClean="0"/>
              <a:pPr/>
              <a:t>15</a:t>
            </a:fld>
            <a:endParaRPr lang="es-MX"/>
          </a:p>
        </p:txBody>
      </p:sp>
    </p:spTree>
    <p:extLst>
      <p:ext uri="{BB962C8B-B14F-4D97-AF65-F5344CB8AC3E}">
        <p14:creationId xmlns:p14="http://schemas.microsoft.com/office/powerpoint/2010/main" val="2558353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dirty="0">
                <a:solidFill>
                  <a:schemeClr val="tx1"/>
                </a:solidFill>
                <a:effectLst/>
                <a:latin typeface="+mn-lt"/>
                <a:ea typeface="+mn-ea"/>
                <a:cs typeface="+mn-cs"/>
              </a:rPr>
              <a:t>14:15 a 14:30 horas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dirty="0">
                <a:solidFill>
                  <a:schemeClr val="tx1"/>
                </a:solidFill>
                <a:effectLst/>
                <a:latin typeface="+mn-lt"/>
                <a:ea typeface="+mn-ea"/>
                <a:cs typeface="+mn-cs"/>
              </a:rPr>
              <a:t>Presentación de elementos de la campaña:</a:t>
            </a:r>
            <a:r>
              <a:rPr lang="es-MX" sz="1200" kern="1200" dirty="0">
                <a:solidFill>
                  <a:schemeClr val="tx1"/>
                </a:solidFill>
                <a:effectLst/>
                <a:latin typeface="+mn-lt"/>
                <a:ea typeface="+mn-ea"/>
                <a:cs typeface="+mn-cs"/>
              </a:rPr>
              <a:t> Lic. Tatiana </a:t>
            </a:r>
            <a:r>
              <a:rPr lang="es-MX" sz="1200" kern="1200" dirty="0" err="1">
                <a:solidFill>
                  <a:schemeClr val="tx1"/>
                </a:solidFill>
                <a:effectLst/>
                <a:latin typeface="+mn-lt"/>
                <a:ea typeface="+mn-ea"/>
                <a:cs typeface="+mn-cs"/>
              </a:rPr>
              <a:t>Liceti</a:t>
            </a:r>
            <a:r>
              <a:rPr lang="es-MX" sz="1200" kern="1200" dirty="0">
                <a:solidFill>
                  <a:schemeClr val="tx1"/>
                </a:solidFill>
                <a:effectLst/>
                <a:latin typeface="+mn-lt"/>
                <a:ea typeface="+mn-ea"/>
                <a:cs typeface="+mn-cs"/>
              </a:rPr>
              <a:t>, Directora General de Tetra </a:t>
            </a:r>
            <a:r>
              <a:rPr lang="es-MX" sz="1200" kern="1200" dirty="0" err="1">
                <a:solidFill>
                  <a:schemeClr val="tx1"/>
                </a:solidFill>
                <a:effectLst/>
                <a:latin typeface="+mn-lt"/>
                <a:ea typeface="+mn-ea"/>
                <a:cs typeface="+mn-cs"/>
              </a:rPr>
              <a:t>Pak</a:t>
            </a:r>
            <a:r>
              <a:rPr lang="es-MX" sz="1200" kern="1200" dirty="0">
                <a:solidFill>
                  <a:schemeClr val="tx1"/>
                </a:solidFill>
                <a:effectLst/>
                <a:latin typeface="+mn-lt"/>
                <a:ea typeface="+mn-ea"/>
                <a:cs typeface="+mn-cs"/>
              </a:rPr>
              <a:t> México y equipo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kern="1200" dirty="0">
                <a:solidFill>
                  <a:schemeClr val="tx1"/>
                </a:solidFill>
                <a:effectLst/>
                <a:latin typeface="+mn-lt"/>
                <a:ea typeface="+mn-ea"/>
                <a:cs typeface="+mn-cs"/>
              </a:rPr>
              <a:t>Mencionar que se invitará a las</a:t>
            </a:r>
            <a:r>
              <a:rPr lang="es-MX" sz="1200" kern="1200" baseline="0" dirty="0">
                <a:solidFill>
                  <a:schemeClr val="tx1"/>
                </a:solidFill>
                <a:effectLst/>
                <a:latin typeface="+mn-lt"/>
                <a:ea typeface="+mn-ea"/>
                <a:cs typeface="+mn-cs"/>
              </a:rPr>
              <a:t> y los presentes a escribir.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kern="1200" baseline="0" dirty="0">
                <a:solidFill>
                  <a:schemeClr val="tx1"/>
                </a:solidFill>
                <a:effectLst/>
                <a:latin typeface="+mn-lt"/>
                <a:ea typeface="+mn-ea"/>
                <a:cs typeface="+mn-cs"/>
              </a:rPr>
              <a:t>Mencionar la extensión de los artículos.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4FD43431-79D4-4E44-A866-E599A42DEB64}" type="slidenum">
              <a:rPr lang="es-MX" smtClean="0"/>
              <a:pPr/>
              <a:t>16</a:t>
            </a:fld>
            <a:endParaRPr lang="es-MX"/>
          </a:p>
        </p:txBody>
      </p:sp>
    </p:spTree>
    <p:extLst>
      <p:ext uri="{BB962C8B-B14F-4D97-AF65-F5344CB8AC3E}">
        <p14:creationId xmlns:p14="http://schemas.microsoft.com/office/powerpoint/2010/main" val="2913907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7034E92-B831-4249-938F-2B90C63D2C57}" type="slidenum">
              <a:rPr lang="en-GB" smtClean="0"/>
              <a:pPr/>
              <a:t>17</a:t>
            </a:fld>
            <a:endParaRPr lang="en-GB"/>
          </a:p>
        </p:txBody>
      </p:sp>
    </p:spTree>
    <p:extLst>
      <p:ext uri="{BB962C8B-B14F-4D97-AF65-F5344CB8AC3E}">
        <p14:creationId xmlns:p14="http://schemas.microsoft.com/office/powerpoint/2010/main" val="626631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*non-detachable = </a:t>
            </a:r>
            <a:r>
              <a:rPr lang="en-US" b="1" dirty="0"/>
              <a:t>integrated</a:t>
            </a:r>
            <a:r>
              <a:rPr lang="en-US" dirty="0"/>
              <a:t> drink-from solutions</a:t>
            </a:r>
            <a:endParaRPr lang="it-IT"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21</a:t>
            </a:fld>
            <a:endParaRPr lang="en-GB" dirty="0"/>
          </a:p>
        </p:txBody>
      </p:sp>
    </p:spTree>
    <p:extLst>
      <p:ext uri="{BB962C8B-B14F-4D97-AF65-F5344CB8AC3E}">
        <p14:creationId xmlns:p14="http://schemas.microsoft.com/office/powerpoint/2010/main" val="2196442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71003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enfoque de 4 pasos debe comunicarse de manera consistente en todos los mercados, con una discusión proactiva sobre el primer enfoque</a:t>
            </a:r>
            <a:br>
              <a:rPr lang="es-ES" dirty="0"/>
            </a:br>
            <a:r>
              <a:rPr lang="es-ES" dirty="0"/>
              <a:t>Siempre que sea posible, busque oportunidades de comunicación para educar a los consumidores en colaboración con los clientes</a:t>
            </a:r>
            <a:br>
              <a:rPr lang="es-ES" dirty="0"/>
            </a:br>
            <a:r>
              <a:rPr lang="es-ES" dirty="0"/>
              <a:t>Convierta a los clientes actuales (cuando sea posible) en soluciones de cartera con una apertura</a:t>
            </a:r>
            <a:br>
              <a:rPr lang="es-ES" dirty="0"/>
            </a:br>
            <a:r>
              <a:rPr lang="es-ES" dirty="0"/>
              <a:t>Desarrolle pajitas de papel lo antes posible para asegurar el despliegue en diferentes tamaños / formas (TB / TBA 200 B como fase uno). Área de enfoque: rápido aumento de la capacidad de producción</a:t>
            </a:r>
            <a:br>
              <a:rPr lang="es-ES" dirty="0"/>
            </a:br>
            <a:r>
              <a:rPr lang="es-ES" dirty="0"/>
              <a:t>Acelere nuevas "soluciones no separables" como las que estamos investigando (</a:t>
            </a:r>
            <a:r>
              <a:rPr lang="es-ES" dirty="0" err="1"/>
              <a:t>MiM-drink</a:t>
            </a:r>
            <a:r>
              <a:rPr lang="es-ES" dirty="0"/>
              <a:t> </a:t>
            </a:r>
            <a:r>
              <a:rPr lang="es-ES" dirty="0" err="1"/>
              <a:t>from</a:t>
            </a:r>
            <a:r>
              <a:rPr lang="es-ES" dirty="0"/>
              <a:t>, </a:t>
            </a:r>
            <a:r>
              <a:rPr lang="es-ES" dirty="0" err="1"/>
              <a:t>push</a:t>
            </a:r>
            <a:r>
              <a:rPr lang="es-ES" dirty="0"/>
              <a:t> &amp; </a:t>
            </a:r>
            <a:r>
              <a:rPr lang="es-ES" dirty="0" err="1"/>
              <a:t>Drink</a:t>
            </a:r>
            <a:r>
              <a:rPr lang="es-ES" dirty="0"/>
              <a:t>, etc.)</a:t>
            </a:r>
            <a:endParaRPr lang="en-US"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24</a:t>
            </a:fld>
            <a:endParaRPr lang="en-GB"/>
          </a:p>
        </p:txBody>
      </p:sp>
    </p:spTree>
    <p:extLst>
      <p:ext uri="{BB962C8B-B14F-4D97-AF65-F5344CB8AC3E}">
        <p14:creationId xmlns:p14="http://schemas.microsoft.com/office/powerpoint/2010/main" val="134021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367850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3</a:t>
            </a:fld>
            <a:endParaRPr lang="en-GB"/>
          </a:p>
        </p:txBody>
      </p:sp>
    </p:spTree>
    <p:extLst>
      <p:ext uri="{BB962C8B-B14F-4D97-AF65-F5344CB8AC3E}">
        <p14:creationId xmlns:p14="http://schemas.microsoft.com/office/powerpoint/2010/main" val="102639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4</a:t>
            </a:fld>
            <a:endParaRPr lang="en-GB"/>
          </a:p>
        </p:txBody>
      </p:sp>
    </p:spTree>
    <p:extLst>
      <p:ext uri="{BB962C8B-B14F-4D97-AF65-F5344CB8AC3E}">
        <p14:creationId xmlns:p14="http://schemas.microsoft.com/office/powerpoint/2010/main" val="338238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165249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77181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396625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5203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US" sz="1200" kern="1200" dirty="0">
                <a:solidFill>
                  <a:schemeClr val="tx1"/>
                </a:solidFill>
                <a:latin typeface="+mn-lt"/>
                <a:ea typeface="+mn-ea"/>
                <a:cs typeface="+mn-cs"/>
              </a:rPr>
              <a:t>Used beverage cartons are not waste. </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 different layers – wood fibres, plastic and aluminium - from our cartons can be recycled, to get a new life as part of new products. As beverage cartons are made from virgin wood fibres they are an especially valuable paper source to recycle. The fibres are long, strong and can be used again several times.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Because our packages consist mainly of paperboard, they usually go to paper mills after collection and sorting. In the mill they are mixed with water, either separately or with other types of paper, to create paper pulp. In the same process, the plastic and Aluminium is separated from the pulp. The pulp is used to make new paper products, e.g. corrugated board, frozen food boxes, and tissue paper.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 remaining mix of plastic and aluminium can be processed like a composite plastic material to produce products such as pipes, pens, pallets, roof tiles, artificial flowers etc.</a:t>
            </a:r>
          </a:p>
          <a:p>
            <a:br>
              <a:rPr lang="en-GB" sz="1200" kern="1200" dirty="0">
                <a:solidFill>
                  <a:schemeClr val="tx1"/>
                </a:solidFill>
                <a:latin typeface="+mn-lt"/>
                <a:ea typeface="+mn-ea"/>
                <a:cs typeface="+mn-cs"/>
              </a:rPr>
            </a:br>
            <a:r>
              <a:rPr lang="en-GB" sz="1200" kern="1200" dirty="0">
                <a:solidFill>
                  <a:schemeClr val="tx1"/>
                </a:solidFill>
                <a:latin typeface="+mn-lt"/>
                <a:ea typeface="+mn-ea"/>
                <a:cs typeface="+mn-cs"/>
              </a:rPr>
              <a:t>You can also separate the aluminium from the plastic, either chemically, or by gasification (</a:t>
            </a:r>
            <a:r>
              <a:rPr lang="en-GB" sz="1200" kern="1200" dirty="0" err="1">
                <a:solidFill>
                  <a:schemeClr val="tx1"/>
                </a:solidFill>
                <a:latin typeface="+mn-lt"/>
                <a:ea typeface="+mn-ea"/>
                <a:cs typeface="+mn-cs"/>
              </a:rPr>
              <a:t>pyrolysis</a:t>
            </a:r>
            <a:r>
              <a:rPr lang="en-GB" sz="1200" kern="1200" dirty="0">
                <a:solidFill>
                  <a:schemeClr val="tx1"/>
                </a:solidFill>
                <a:latin typeface="+mn-lt"/>
                <a:ea typeface="+mn-ea"/>
                <a:cs typeface="+mn-cs"/>
              </a:rPr>
              <a:t>). The aluminium can be used for producing metal parts, production of water purification chemicals, deoxidising agents in iron melting, etc.</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In some cases the complete cartons are shredded and mixed together with additional plastics, replacing wood or plastic materials in products such as furniture and flooring.</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2000" dirty="0"/>
          </a:p>
        </p:txBody>
      </p:sp>
      <p:sp>
        <p:nvSpPr>
          <p:cNvPr id="4" name="Platshållare för bildnummer 3"/>
          <p:cNvSpPr>
            <a:spLocks noGrp="1"/>
          </p:cNvSpPr>
          <p:nvPr>
            <p:ph type="sldNum" sz="quarter" idx="10"/>
          </p:nvPr>
        </p:nvSpPr>
        <p:spPr/>
        <p:txBody>
          <a:bodyPr/>
          <a:lstStyle/>
          <a:p>
            <a:fld id="{6F595F88-80C6-472D-88F9-3804C2424D89}" type="slidenum">
              <a:rPr lang="en-GB" smtClean="0"/>
              <a:pPr/>
              <a:t>9</a:t>
            </a:fld>
            <a:endParaRPr lang="en-GB"/>
          </a:p>
        </p:txBody>
      </p:sp>
    </p:spTree>
    <p:extLst>
      <p:ext uri="{BB962C8B-B14F-4D97-AF65-F5344CB8AC3E}">
        <p14:creationId xmlns:p14="http://schemas.microsoft.com/office/powerpoint/2010/main" val="336786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80000" y="1530354"/>
            <a:ext cx="6842320" cy="1206279"/>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80000" y="2790000"/>
            <a:ext cx="6842320" cy="1206279"/>
          </a:xfrm>
        </p:spPr>
        <p:txBody>
          <a:bodyPr>
            <a:noAutofit/>
          </a:bodyPr>
          <a:lstStyle>
            <a:lvl1pPr marL="0" indent="0" algn="l">
              <a:buNone/>
              <a:defRPr sz="2800">
                <a:solidFill>
                  <a:schemeClr val="bg1"/>
                </a:solidFill>
              </a:defRPr>
            </a:lvl1pPr>
            <a:lvl2pPr marL="544662" indent="0" algn="ctr">
              <a:buNone/>
              <a:defRPr>
                <a:solidFill>
                  <a:schemeClr val="tx1">
                    <a:tint val="75000"/>
                  </a:schemeClr>
                </a:solidFill>
              </a:defRPr>
            </a:lvl2pPr>
            <a:lvl3pPr marL="1089325" indent="0" algn="ctr">
              <a:buNone/>
              <a:defRPr>
                <a:solidFill>
                  <a:schemeClr val="tx1">
                    <a:tint val="75000"/>
                  </a:schemeClr>
                </a:solidFill>
              </a:defRPr>
            </a:lvl3pPr>
            <a:lvl4pPr marL="1633987" indent="0" algn="ctr">
              <a:buNone/>
              <a:defRPr>
                <a:solidFill>
                  <a:schemeClr val="tx1">
                    <a:tint val="75000"/>
                  </a:schemeClr>
                </a:solidFill>
              </a:defRPr>
            </a:lvl4pPr>
            <a:lvl5pPr marL="2178649" indent="0" algn="ctr">
              <a:buNone/>
              <a:defRPr>
                <a:solidFill>
                  <a:schemeClr val="tx1">
                    <a:tint val="75000"/>
                  </a:schemeClr>
                </a:solidFill>
              </a:defRPr>
            </a:lvl5pPr>
            <a:lvl6pPr marL="2723312" indent="0" algn="ctr">
              <a:buNone/>
              <a:defRPr>
                <a:solidFill>
                  <a:schemeClr val="tx1">
                    <a:tint val="75000"/>
                  </a:schemeClr>
                </a:solidFill>
              </a:defRPr>
            </a:lvl6pPr>
            <a:lvl7pPr marL="3267974" indent="0" algn="ctr">
              <a:buNone/>
              <a:defRPr>
                <a:solidFill>
                  <a:schemeClr val="tx1">
                    <a:tint val="75000"/>
                  </a:schemeClr>
                </a:solidFill>
              </a:defRPr>
            </a:lvl7pPr>
            <a:lvl8pPr marL="3812637" indent="0" algn="ctr">
              <a:buNone/>
              <a:defRPr>
                <a:solidFill>
                  <a:schemeClr val="tx1">
                    <a:tint val="75000"/>
                  </a:schemeClr>
                </a:solidFill>
              </a:defRPr>
            </a:lvl8pPr>
            <a:lvl9pPr marL="4357299" indent="0" algn="ctr">
              <a:buNone/>
              <a:defRPr>
                <a:solidFill>
                  <a:schemeClr val="tx1">
                    <a:tint val="75000"/>
                  </a:schemeClr>
                </a:solidFill>
              </a:defRPr>
            </a:lvl9pPr>
          </a:lstStyle>
          <a:p>
            <a:r>
              <a:rPr lang="en-GB" noProof="0" dirty="0"/>
              <a:t>Click to edit subtitle 28 </a:t>
            </a:r>
            <a:r>
              <a:rPr lang="en-GB" noProof="0" dirty="0" err="1"/>
              <a:t>pt</a:t>
            </a:r>
            <a:endParaRPr lang="en-GB" noProof="0" dirty="0"/>
          </a:p>
        </p:txBody>
      </p:sp>
      <p:sp>
        <p:nvSpPr>
          <p:cNvPr id="4" name="Date Placeholder 3"/>
          <p:cNvSpPr>
            <a:spLocks noGrp="1"/>
          </p:cNvSpPr>
          <p:nvPr>
            <p:ph type="dt" sz="half" idx="10"/>
          </p:nvPr>
        </p:nvSpPr>
        <p:spPr>
          <a:xfrm>
            <a:off x="10482034" y="6632736"/>
            <a:ext cx="1696165" cy="144033"/>
          </a:xfrm>
        </p:spPr>
        <p:txBody>
          <a:bodyPr/>
          <a:lstStyle>
            <a:lvl1pPr>
              <a:defRPr sz="900"/>
            </a:lvl1pPr>
          </a:lstStyle>
          <a:p>
            <a:r>
              <a:rPr lang="en-US" dirty="0"/>
              <a:t>Initials/YYYY-MM-DD</a:t>
            </a:r>
          </a:p>
        </p:txBody>
      </p:sp>
      <p:sp>
        <p:nvSpPr>
          <p:cNvPr id="6" name="Footer Placeholder 4"/>
          <p:cNvSpPr>
            <a:spLocks noGrp="1"/>
          </p:cNvSpPr>
          <p:nvPr>
            <p:ph type="ftr" sz="quarter" idx="3"/>
          </p:nvPr>
        </p:nvSpPr>
        <p:spPr>
          <a:xfrm>
            <a:off x="9132906" y="6467097"/>
            <a:ext cx="3046370" cy="144033"/>
          </a:xfrm>
          <a:prstGeom prst="rect">
            <a:avLst/>
          </a:prstGeom>
        </p:spPr>
        <p:txBody>
          <a:bodyPr vert="horz" lIns="42887" tIns="42887" rIns="42887" bIns="42887" rtlCol="0" anchor="ctr"/>
          <a:lstStyle>
            <a:lvl1pPr algn="ctr">
              <a:defRPr sz="900">
                <a:solidFill>
                  <a:schemeClr val="bg1">
                    <a:lumMod val="50000"/>
                  </a:schemeClr>
                </a:solidFill>
              </a:defRPr>
            </a:lvl1pPr>
          </a:lstStyle>
          <a:p>
            <a:pPr algn="r"/>
            <a:r>
              <a:rPr lang="en-GB" dirty="0"/>
              <a:t>Security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Double headline, sub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2738" y="2160000"/>
            <a:ext cx="4680000" cy="4140000"/>
          </a:xfrm>
        </p:spPr>
        <p:txBody>
          <a:bodyPr lIns="108000" tIns="54000" rIns="108000" bIns="54000">
            <a:noAutofit/>
          </a:bodyPr>
          <a:lstStyle>
            <a:lvl1pPr>
              <a:defRPr sz="2400"/>
            </a:lvl1pPr>
            <a:lvl2pPr>
              <a:defRPr sz="2000"/>
            </a:lvl2pPr>
            <a:lvl3pPr>
              <a:defRPr sz="2000"/>
            </a:lvl3pPr>
            <a:lvl4pPr>
              <a:defRPr sz="2000"/>
            </a:lvl4pPr>
            <a:lvl5pPr>
              <a:defRPr sz="2000"/>
            </a:lvl5pPr>
            <a:lvl6pPr>
              <a:defRPr sz="2100"/>
            </a:lvl6pPr>
            <a:lvl7pPr>
              <a:defRPr sz="2100"/>
            </a:lvl7pPr>
            <a:lvl8pPr>
              <a:defRPr sz="2100"/>
            </a:lvl8pPr>
            <a:lvl9pPr>
              <a:defRPr sz="2100"/>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40488" y="2160000"/>
            <a:ext cx="4680000" cy="4140000"/>
          </a:xfrm>
        </p:spPr>
        <p:txBody>
          <a:bodyPr lIns="108000" tIns="54000" rIns="108000" bIns="54000">
            <a:noAutofit/>
          </a:bodyPr>
          <a:lstStyle>
            <a:lvl1pPr>
              <a:defRPr sz="2400"/>
            </a:lvl1pPr>
            <a:lvl2pPr>
              <a:defRPr sz="2000"/>
            </a:lvl2pPr>
            <a:lvl3pPr>
              <a:defRPr sz="2000"/>
            </a:lvl3pPr>
            <a:lvl4pPr>
              <a:defRPr sz="2000"/>
            </a:lvl4pPr>
            <a:lvl5pPr>
              <a:defRPr sz="2000"/>
            </a:lvl5pPr>
            <a:lvl6pPr>
              <a:defRPr sz="2100"/>
            </a:lvl6pPr>
            <a:lvl7pPr>
              <a:defRPr sz="2100"/>
            </a:lvl7pPr>
            <a:lvl8pPr>
              <a:defRPr sz="2100"/>
            </a:lvl8pPr>
            <a:lvl9pPr>
              <a:defRPr sz="2100"/>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0"/>
          </p:nvPr>
        </p:nvSpPr>
        <p:spPr/>
        <p:txBody>
          <a:bodyPr/>
          <a:lstStyle/>
          <a:p>
            <a:r>
              <a:rPr lang="en-GB" noProof="0" dirty="0"/>
              <a:t>Initials/YYYY-MM-DD</a:t>
            </a:r>
          </a:p>
        </p:txBody>
      </p:sp>
      <p:sp>
        <p:nvSpPr>
          <p:cNvPr id="6" name="Footer Placeholder 5"/>
          <p:cNvSpPr>
            <a:spLocks noGrp="1"/>
          </p:cNvSpPr>
          <p:nvPr>
            <p:ph type="ftr" sz="quarter" idx="11"/>
          </p:nvPr>
        </p:nvSpPr>
        <p:spPr/>
        <p:txBody>
          <a:bodyPr/>
          <a:lstStyle>
            <a:lvl1pPr algn="r">
              <a:defRPr/>
            </a:lvl1pPr>
          </a:lstStyle>
          <a:p>
            <a:r>
              <a:rPr lang="en-GB" dirty="0"/>
              <a:t>Security Level</a:t>
            </a:r>
          </a:p>
        </p:txBody>
      </p:sp>
      <p:sp>
        <p:nvSpPr>
          <p:cNvPr id="7" name="Slide Number Placeholder 6"/>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
        <p:nvSpPr>
          <p:cNvPr id="10" name="Title Placeholder 1"/>
          <p:cNvSpPr>
            <a:spLocks noGrp="1"/>
          </p:cNvSpPr>
          <p:nvPr>
            <p:ph type="title" hasCustomPrompt="1"/>
          </p:nvPr>
        </p:nvSpPr>
        <p:spPr>
          <a:xfrm>
            <a:off x="1582738" y="486000"/>
            <a:ext cx="9936000" cy="720000"/>
          </a:xfrm>
          <a:prstGeom prst="rect">
            <a:avLst/>
          </a:prstGeom>
        </p:spPr>
        <p:txBody>
          <a:bodyPr vert="horz" lIns="108932" tIns="54466" rIns="108932" bIns="54466" rtlCol="0" anchor="t" anchorCtr="0">
            <a:noAutofit/>
          </a:bodyPr>
          <a:lstStyle>
            <a:lvl1pPr>
              <a:lnSpc>
                <a:spcPct val="94000"/>
              </a:lnSpc>
              <a:defRPr/>
            </a:lvl1pPr>
          </a:lstStyle>
          <a:p>
            <a:r>
              <a:rPr lang="en-GB" noProof="0" dirty="0"/>
              <a:t>Click to edit title 28 </a:t>
            </a:r>
            <a:r>
              <a:rPr lang="en-GB" noProof="0" dirty="0" err="1"/>
              <a:t>pt</a:t>
            </a:r>
            <a:endParaRPr lang="en-GB" noProof="0" dirty="0"/>
          </a:p>
        </p:txBody>
      </p:sp>
      <p:sp>
        <p:nvSpPr>
          <p:cNvPr id="11" name="Text Placeholder 2"/>
          <p:cNvSpPr>
            <a:spLocks noGrp="1"/>
          </p:cNvSpPr>
          <p:nvPr>
            <p:ph type="body" sz="quarter" idx="13" hasCustomPrompt="1"/>
          </p:nvPr>
        </p:nvSpPr>
        <p:spPr>
          <a:xfrm>
            <a:off x="1584488" y="1330269"/>
            <a:ext cx="9936000" cy="466833"/>
          </a:xfrm>
        </p:spPr>
        <p:txBody>
          <a:bodyPr lIns="108000" tIns="54000" rIns="108000" bIns="54000">
            <a:noAutofit/>
          </a:bodyPr>
          <a:lstStyle>
            <a:lvl1pPr>
              <a:lnSpc>
                <a:spcPts val="2900"/>
              </a:lnSpc>
              <a:spcBef>
                <a:spcPts val="600"/>
              </a:spcBef>
              <a:buNone/>
              <a:defRPr>
                <a:solidFill>
                  <a:schemeClr val="tx2"/>
                </a:solidFill>
              </a:defRPr>
            </a:lvl1pPr>
          </a:lstStyle>
          <a:p>
            <a:pPr lvl="0"/>
            <a:r>
              <a:rPr lang="en-GB" noProof="0" dirty="0"/>
              <a:t>Click to edit subtitle 24 </a:t>
            </a:r>
            <a:r>
              <a:rPr lang="en-GB" noProof="0" dirty="0" err="1"/>
              <a:t>pt</a:t>
            </a:r>
            <a:endParaRPr lang="en-GB"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 Blank with graphic devic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noProof="0" dirty="0"/>
              <a:t>Initials/YYYY-MM-DD</a:t>
            </a:r>
          </a:p>
        </p:txBody>
      </p:sp>
      <p:sp>
        <p:nvSpPr>
          <p:cNvPr id="3" name="Footer Placeholder 2"/>
          <p:cNvSpPr>
            <a:spLocks noGrp="1"/>
          </p:cNvSpPr>
          <p:nvPr>
            <p:ph type="ftr" sz="quarter" idx="11"/>
          </p:nvPr>
        </p:nvSpPr>
        <p:spPr/>
        <p:txBody>
          <a:bodyPr/>
          <a:lstStyle/>
          <a:p>
            <a:pPr algn="r"/>
            <a:r>
              <a:rPr lang="en-GB" dirty="0"/>
              <a:t>Security Level</a:t>
            </a:r>
          </a:p>
        </p:txBody>
      </p:sp>
      <p:sp>
        <p:nvSpPr>
          <p:cNvPr id="4" name="Slide Number Placeholder 3"/>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noProof="0" dirty="0"/>
              <a:t>Initials/YYYY-MM-DD</a:t>
            </a:r>
          </a:p>
        </p:txBody>
      </p:sp>
      <p:sp>
        <p:nvSpPr>
          <p:cNvPr id="3" name="Footer Placeholder 2"/>
          <p:cNvSpPr>
            <a:spLocks noGrp="1"/>
          </p:cNvSpPr>
          <p:nvPr>
            <p:ph type="ftr" sz="quarter" idx="11"/>
          </p:nvPr>
        </p:nvSpPr>
        <p:spPr/>
        <p:txBody>
          <a:bodyPr/>
          <a:lstStyle>
            <a:lvl1pPr algn="r">
              <a:defRPr/>
            </a:lvl1pPr>
          </a:lstStyle>
          <a:p>
            <a:r>
              <a:rPr lang="en-GB" dirty="0"/>
              <a:t>Security Level</a:t>
            </a:r>
          </a:p>
        </p:txBody>
      </p:sp>
      <p:sp>
        <p:nvSpPr>
          <p:cNvPr id="4" name="Slide Number Placeholder 3"/>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Standard - 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a:t>FfDO 2015-03-06</a:t>
            </a:r>
            <a:endParaRPr lang="en-GB" dirty="0"/>
          </a:p>
        </p:txBody>
      </p:sp>
      <p:sp>
        <p:nvSpPr>
          <p:cNvPr id="7" name="Footer Placeholder 6"/>
          <p:cNvSpPr>
            <a:spLocks noGrp="1"/>
          </p:cNvSpPr>
          <p:nvPr>
            <p:ph type="ftr" sz="quarter" idx="11"/>
          </p:nvPr>
        </p:nvSpPr>
        <p:spPr/>
        <p:txBody>
          <a:bodyPr/>
          <a:lstStyle/>
          <a:p>
            <a:r>
              <a:rPr lang="en-GB"/>
              <a:t>Restricted</a:t>
            </a:r>
            <a:endParaRPr lang="en-GB" dirty="0"/>
          </a:p>
        </p:txBody>
      </p:sp>
      <p:sp>
        <p:nvSpPr>
          <p:cNvPr id="4" name="Slide Number Placeholder 7"/>
          <p:cNvSpPr>
            <a:spLocks noGrp="1"/>
          </p:cNvSpPr>
          <p:nvPr>
            <p:ph type="sldNum" sz="quarter" idx="4"/>
          </p:nvPr>
        </p:nvSpPr>
        <p:spPr>
          <a:xfrm>
            <a:off x="11727954" y="6667455"/>
            <a:ext cx="537122" cy="96860"/>
          </a:xfrm>
          <a:prstGeom prst="rect">
            <a:avLst/>
          </a:prstGeom>
        </p:spPr>
        <p:txBody>
          <a:bodyPr vert="horz" lIns="108932" tIns="54466" rIns="108932" bIns="54466" rtlCol="0" anchor="ctr"/>
          <a:lstStyle>
            <a:lvl1pPr algn="r" fontAlgn="base">
              <a:lnSpc>
                <a:spcPts val="1072"/>
              </a:lnSpc>
              <a:spcBef>
                <a:spcPct val="0"/>
              </a:spcBef>
              <a:spcAft>
                <a:spcPct val="0"/>
              </a:spcAft>
              <a:defRPr sz="1100">
                <a:solidFill>
                  <a:schemeClr val="tx1">
                    <a:tint val="75000"/>
                  </a:schemeClr>
                </a:solidFill>
                <a:latin typeface="+mn-lt"/>
              </a:defRPr>
            </a:lvl1pPr>
          </a:lstStyle>
          <a:p>
            <a:pPr>
              <a:defRPr/>
            </a:pPr>
            <a:r>
              <a:rPr lang="en-GB" dirty="0">
                <a:solidFill>
                  <a:schemeClr val="bg1">
                    <a:lumMod val="50000"/>
                  </a:schemeClr>
                </a:solidFill>
              </a:rPr>
              <a:t>/ </a:t>
            </a:r>
            <a:fld id="{1B37DF9F-CB18-4A87-ADE7-8AA811847837}" type="slidenum">
              <a:rPr lang="en-GB" smtClean="0">
                <a:solidFill>
                  <a:schemeClr val="bg1">
                    <a:lumMod val="50000"/>
                  </a:schemeClr>
                </a:solidFill>
              </a:rPr>
              <a:pPr>
                <a:defRPr/>
              </a:pPr>
              <a:t>‹#›</a:t>
            </a:fld>
            <a:endParaRPr lang="en-GB" dirty="0">
              <a:solidFill>
                <a:schemeClr val="bg1">
                  <a:lumMod val="50000"/>
                </a:schemeClr>
              </a:solidFill>
            </a:endParaRPr>
          </a:p>
        </p:txBody>
      </p:sp>
    </p:spTree>
    <p:extLst>
      <p:ext uri="{BB962C8B-B14F-4D97-AF65-F5344CB8AC3E}">
        <p14:creationId xmlns:p14="http://schemas.microsoft.com/office/powerpoint/2010/main" val="3920734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a_Standard - headlin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538664" y="347326"/>
            <a:ext cx="9984790" cy="720167"/>
          </a:xfrm>
          <a:prstGeom prst="rect">
            <a:avLst/>
          </a:prstGeom>
        </p:spPr>
        <p:txBody>
          <a:bodyPr rtlCol="0">
            <a:noAutofit/>
          </a:body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r>
              <a:rPr lang="en-US"/>
              <a:t>Initials/YYYY-MM-DD</a:t>
            </a:r>
            <a:endParaRPr/>
          </a:p>
        </p:txBody>
      </p:sp>
      <p:sp>
        <p:nvSpPr>
          <p:cNvPr id="4" name="Footer Placeholder 4"/>
          <p:cNvSpPr>
            <a:spLocks noGrp="1"/>
          </p:cNvSpPr>
          <p:nvPr>
            <p:ph type="ftr" sz="quarter" idx="11"/>
          </p:nvPr>
        </p:nvSpPr>
        <p:spPr/>
        <p:txBody>
          <a:bodyPr/>
          <a:lstStyle>
            <a:lvl1pPr>
              <a:defRPr/>
            </a:lvl1pPr>
          </a:lstStyle>
          <a:p>
            <a:pPr>
              <a:defRPr/>
            </a:pPr>
            <a:r>
              <a:rPr lang="en-GB"/>
              <a:t>Security Level</a:t>
            </a:r>
          </a:p>
        </p:txBody>
      </p:sp>
      <p:sp>
        <p:nvSpPr>
          <p:cNvPr id="5" name="Slide Number Placeholder 5"/>
          <p:cNvSpPr>
            <a:spLocks noGrp="1"/>
          </p:cNvSpPr>
          <p:nvPr>
            <p:ph type="sldNum" sz="quarter" idx="12"/>
          </p:nvPr>
        </p:nvSpPr>
        <p:spPr/>
        <p:txBody>
          <a:bodyPr/>
          <a:lstStyle>
            <a:lvl1pPr>
              <a:defRPr/>
            </a:lvl1pPr>
          </a:lstStyle>
          <a:p>
            <a:r>
              <a:rPr lang="en-GB" altLang="en-US"/>
              <a:t>/ </a:t>
            </a:r>
            <a:fld id="{03C7C31D-1156-4422-9F29-3E00D9D9312E}" type="slidenum">
              <a:rPr lang="en-GB" altLang="en-US"/>
              <a:pPr/>
              <a:t>‹#›</a:t>
            </a:fld>
            <a:endParaRPr lang="en-GB" altLang="en-US"/>
          </a:p>
        </p:txBody>
      </p:sp>
    </p:spTree>
    <p:extLst>
      <p:ext uri="{BB962C8B-B14F-4D97-AF65-F5344CB8AC3E}">
        <p14:creationId xmlns:p14="http://schemas.microsoft.com/office/powerpoint/2010/main" val="2520200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a_Standard - headlin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9152" y="1750745"/>
            <a:ext cx="9658050"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r>
              <a:rPr lang="sv-SE"/>
              <a:t>Initials/YYYY-MM-DD</a:t>
            </a:r>
            <a:endParaRPr lang="en-GB" dirty="0"/>
          </a:p>
        </p:txBody>
      </p:sp>
      <p:sp>
        <p:nvSpPr>
          <p:cNvPr id="8" name="Footer Placeholder 7"/>
          <p:cNvSpPr>
            <a:spLocks noGrp="1"/>
          </p:cNvSpPr>
          <p:nvPr>
            <p:ph type="ftr" sz="quarter" idx="11"/>
          </p:nvPr>
        </p:nvSpPr>
        <p:spPr/>
        <p:txBody>
          <a:bodyPr/>
          <a:lstStyle/>
          <a:p>
            <a:r>
              <a:rPr lang="en-GB"/>
              <a:t>Security Level</a:t>
            </a:r>
            <a:endParaRPr lang="en-GB" dirty="0"/>
          </a:p>
        </p:txBody>
      </p:sp>
      <p:sp>
        <p:nvSpPr>
          <p:cNvPr id="9" name="Title Placeholder 10"/>
          <p:cNvSpPr>
            <a:spLocks noGrp="1"/>
          </p:cNvSpPr>
          <p:nvPr>
            <p:ph type="title"/>
          </p:nvPr>
        </p:nvSpPr>
        <p:spPr>
          <a:xfrm>
            <a:off x="1859152" y="144039"/>
            <a:ext cx="9658050" cy="1143265"/>
          </a:xfrm>
          <a:prstGeom prst="rect">
            <a:avLst/>
          </a:prstGeom>
        </p:spPr>
        <p:txBody>
          <a:bodyPr vert="horz" lIns="91440" tIns="45720" rIns="91440" bIns="45720" rtlCol="0" anchor="b" anchorCtr="0">
            <a:normAutofit/>
          </a:bodyPr>
          <a:lstStyle/>
          <a:p>
            <a:r>
              <a:rPr lang="en-US"/>
              <a:t>Click to edit Master title style</a:t>
            </a:r>
            <a:endParaRPr lang="en-GB" dirty="0"/>
          </a:p>
        </p:txBody>
      </p:sp>
      <p:sp>
        <p:nvSpPr>
          <p:cNvPr id="6" name="Slide Number Placeholder 7"/>
          <p:cNvSpPr>
            <a:spLocks noGrp="1"/>
          </p:cNvSpPr>
          <p:nvPr>
            <p:ph type="sldNum" sz="quarter" idx="4"/>
          </p:nvPr>
        </p:nvSpPr>
        <p:spPr>
          <a:xfrm>
            <a:off x="11727954" y="6667455"/>
            <a:ext cx="537122" cy="96860"/>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pPr fontAlgn="base">
              <a:lnSpc>
                <a:spcPts val="900"/>
              </a:lnSpc>
              <a:spcBef>
                <a:spcPct val="0"/>
              </a:spcBef>
              <a:spcAft>
                <a:spcPct val="0"/>
              </a:spcAft>
              <a:defRPr/>
            </a:pPr>
            <a:r>
              <a:rPr lang="en-US">
                <a:solidFill>
                  <a:schemeClr val="bg1">
                    <a:lumMod val="50000"/>
                  </a:schemeClr>
                </a:solidFill>
              </a:rPr>
              <a:t>/ </a:t>
            </a:r>
            <a:fld id="{1B37DF9F-CB18-4A87-ADE7-8AA811847837}" type="slidenum">
              <a:rPr smtClean="0">
                <a:solidFill>
                  <a:schemeClr val="bg1">
                    <a:lumMod val="50000"/>
                  </a:schemeClr>
                </a:solidFill>
              </a:rPr>
              <a:pPr fontAlgn="base">
                <a:lnSpc>
                  <a:spcPts val="900"/>
                </a:lnSpc>
                <a:spcBef>
                  <a:spcPct val="0"/>
                </a:spcBef>
                <a:spcAft>
                  <a:spcPct val="0"/>
                </a:spcAft>
                <a:defRPr/>
              </a:pPr>
              <a:t>‹#›</a:t>
            </a:fld>
            <a:endParaRPr dirty="0">
              <a:solidFill>
                <a:schemeClr val="bg1">
                  <a:lumMod val="50000"/>
                </a:schemeClr>
              </a:solidFill>
            </a:endParaRPr>
          </a:p>
        </p:txBody>
      </p:sp>
    </p:spTree>
    <p:extLst>
      <p:ext uri="{BB962C8B-B14F-4D97-AF65-F5344CB8AC3E}">
        <p14:creationId xmlns:p14="http://schemas.microsoft.com/office/powerpoint/2010/main" val="2277284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b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38530" y="702687"/>
            <a:ext cx="9984790" cy="466833"/>
          </a:xfrm>
        </p:spPr>
        <p:txBody>
          <a:bodyPr/>
          <a:lstStyle>
            <a:lvl1pPr>
              <a:lnSpc>
                <a:spcPts val="2859"/>
              </a:lnSpc>
              <a:buNone/>
              <a:defRPr>
                <a:solidFill>
                  <a:schemeClr val="tx2"/>
                </a:solidFill>
              </a:defRPr>
            </a:lvl1pPr>
          </a:lstStyle>
          <a:p>
            <a:pPr lvl="0"/>
            <a:r>
              <a:rPr lang="en-US" dirty="0"/>
              <a:t>Click to edit subtitle 24 pt</a:t>
            </a:r>
            <a:endParaRPr lang="en-GB" dirty="0"/>
          </a:p>
        </p:txBody>
      </p:sp>
      <p:sp>
        <p:nvSpPr>
          <p:cNvPr id="3" name="Content Placeholder 2"/>
          <p:cNvSpPr>
            <a:spLocks noGrp="1"/>
          </p:cNvSpPr>
          <p:nvPr>
            <p:ph idx="1" hasCustomPrompt="1"/>
          </p:nvPr>
        </p:nvSpPr>
        <p:spPr/>
        <p:txBody>
          <a:bodyPr/>
          <a:lstStyle>
            <a:lvl1pPr>
              <a:defRPr/>
            </a:lvl1pPr>
          </a:lstStyle>
          <a:p>
            <a:pPr lvl="0"/>
            <a:r>
              <a:rPr lang="en-US" dirty="0"/>
              <a:t>Click to edit text 24 pt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r>
              <a:rPr lang="en-US"/>
              <a:t>BK @ TPI/2015-11-05</a:t>
            </a:r>
            <a:endParaRPr lang="en-GB"/>
          </a:p>
        </p:txBody>
      </p:sp>
      <p:sp>
        <p:nvSpPr>
          <p:cNvPr id="5" name="Footer Placeholder 4"/>
          <p:cNvSpPr>
            <a:spLocks noGrp="1"/>
          </p:cNvSpPr>
          <p:nvPr>
            <p:ph type="ftr" sz="quarter" idx="11"/>
          </p:nvPr>
        </p:nvSpPr>
        <p:spPr/>
        <p:txBody>
          <a:bodyPr/>
          <a:lstStyle>
            <a:lvl1pPr algn="r">
              <a:defRPr/>
            </a:lvl1pPr>
          </a:lstStyle>
          <a:p>
            <a:r>
              <a:rPr lang="en-GB"/>
              <a:t>Restricted information</a:t>
            </a:r>
          </a:p>
        </p:txBody>
      </p:sp>
      <p:sp>
        <p:nvSpPr>
          <p:cNvPr id="6" name="Slide Number Placeholder 5"/>
          <p:cNvSpPr>
            <a:spLocks noGrp="1"/>
          </p:cNvSpPr>
          <p:nvPr>
            <p:ph type="sldNum" sz="quarter" idx="12"/>
          </p:nvPr>
        </p:nvSpPr>
        <p:spPr/>
        <p:txBody>
          <a:bodyPr/>
          <a:lstStyle/>
          <a:p>
            <a:r>
              <a:rPr lang="en-GB"/>
              <a:t>/ </a:t>
            </a:r>
            <a:fld id="{51D75496-C612-4091-9F61-05CA146263B0}" type="slidenum">
              <a:rPr lang="en-GB" smtClean="0"/>
              <a:pPr/>
              <a:t>‹#›</a:t>
            </a:fld>
            <a:endParaRPr lang="en-GB" dirty="0"/>
          </a:p>
        </p:txBody>
      </p:sp>
      <p:sp>
        <p:nvSpPr>
          <p:cNvPr id="10" name="Title Placeholder 1"/>
          <p:cNvSpPr>
            <a:spLocks noGrp="1"/>
          </p:cNvSpPr>
          <p:nvPr>
            <p:ph type="title"/>
          </p:nvPr>
        </p:nvSpPr>
        <p:spPr>
          <a:xfrm>
            <a:off x="1538664" y="347326"/>
            <a:ext cx="9984790" cy="453705"/>
          </a:xfrm>
          <a:prstGeom prst="rect">
            <a:avLst/>
          </a:prstGeom>
        </p:spPr>
        <p:txBody>
          <a:bodyPr vert="horz" lIns="108932" tIns="54466" rIns="108932" bIns="54466" rtlCol="0" anchor="t" anchorCtr="0">
            <a:noAutofit/>
          </a:bodyPr>
          <a:lstStyle/>
          <a:p>
            <a:r>
              <a:rPr lang="es-ES_tradnl"/>
              <a:t>Clic para editar título</a:t>
            </a:r>
            <a:endParaRPr lang="en-GB" dirty="0"/>
          </a:p>
        </p:txBody>
      </p:sp>
    </p:spTree>
    <p:extLst>
      <p:ext uri="{BB962C8B-B14F-4D97-AF65-F5344CB8AC3E}">
        <p14:creationId xmlns:p14="http://schemas.microsoft.com/office/powerpoint/2010/main" val="5314819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2b_Standard - 1 row headline and sub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Initials/YYYY-MM-DD</a:t>
            </a:r>
            <a:endParaRPr lang="en-GB"/>
          </a:p>
        </p:txBody>
      </p:sp>
      <p:sp>
        <p:nvSpPr>
          <p:cNvPr id="5" name="Slide Number Placeholder 4"/>
          <p:cNvSpPr>
            <a:spLocks noGrp="1"/>
          </p:cNvSpPr>
          <p:nvPr>
            <p:ph type="sldNum" sz="quarter" idx="12"/>
          </p:nvPr>
        </p:nvSpPr>
        <p:spPr/>
        <p:txBody>
          <a:bodyPr/>
          <a:lstStyle/>
          <a:p>
            <a:r>
              <a:rPr lang="en-GB"/>
              <a:t>/ </a:t>
            </a:r>
            <a:fld id="{51D75496-C612-4091-9F61-05CA146263B0}" type="slidenum">
              <a:rPr lang="en-GB" smtClean="0"/>
              <a:pPr/>
              <a:t>‹#›</a:t>
            </a:fld>
            <a:endParaRPr lang="en-GB" dirty="0"/>
          </a:p>
        </p:txBody>
      </p:sp>
      <p:sp>
        <p:nvSpPr>
          <p:cNvPr id="7" name="Text Placeholder 2"/>
          <p:cNvSpPr>
            <a:spLocks noGrp="1"/>
          </p:cNvSpPr>
          <p:nvPr>
            <p:ph type="body" sz="quarter" idx="13" hasCustomPrompt="1"/>
          </p:nvPr>
        </p:nvSpPr>
        <p:spPr>
          <a:xfrm>
            <a:off x="1584000" y="932400"/>
            <a:ext cx="9936000" cy="466833"/>
          </a:xfrm>
        </p:spPr>
        <p:txBody>
          <a:bodyPr lIns="108000" tIns="54000" rIns="108000" bIns="54000">
            <a:noAutofit/>
          </a:bodyPr>
          <a:lstStyle>
            <a:lvl1pPr>
              <a:lnSpc>
                <a:spcPts val="2900"/>
              </a:lnSpc>
              <a:buNone/>
              <a:defRPr>
                <a:solidFill>
                  <a:schemeClr val="tx2"/>
                </a:solidFill>
              </a:defRPr>
            </a:lvl1pPr>
          </a:lstStyle>
          <a:p>
            <a:pPr lvl="0"/>
            <a:r>
              <a:rPr lang="en-US" dirty="0"/>
              <a:t>Click to edit subtitle 24 pt</a:t>
            </a:r>
            <a:endParaRPr lang="en-GB" dirty="0"/>
          </a:p>
        </p:txBody>
      </p:sp>
      <p:sp>
        <p:nvSpPr>
          <p:cNvPr id="8" name="Title Placeholder 1"/>
          <p:cNvSpPr>
            <a:spLocks noGrp="1"/>
          </p:cNvSpPr>
          <p:nvPr>
            <p:ph type="title"/>
          </p:nvPr>
        </p:nvSpPr>
        <p:spPr>
          <a:xfrm>
            <a:off x="1582738" y="524146"/>
            <a:ext cx="9936000" cy="468000"/>
          </a:xfrm>
          <a:prstGeom prst="rect">
            <a:avLst/>
          </a:prstGeom>
        </p:spPr>
        <p:txBody>
          <a:bodyPr vert="horz" lIns="108932" tIns="54466" rIns="108932" bIns="54466"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5187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Single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2738" y="524324"/>
            <a:ext cx="9936000" cy="468000"/>
          </a:xfrm>
        </p:spPr>
        <p:txBody>
          <a:bodyPr lIns="108000" tIns="54000" rIns="108000" bIns="54000" anchor="b" anchorCtr="0"/>
          <a:lstStyle>
            <a:lvl1pPr>
              <a:lnSpc>
                <a:spcPct val="85000"/>
              </a:lnSpc>
              <a:defRPr/>
            </a:lvl1pPr>
          </a:lstStyle>
          <a:p>
            <a:r>
              <a:rPr lang="en-GB" noProof="0" dirty="0"/>
              <a:t>Click to edit title 28 </a:t>
            </a:r>
            <a:r>
              <a:rPr lang="en-GB" noProof="0" dirty="0" err="1"/>
              <a:t>pt</a:t>
            </a:r>
            <a:endParaRPr lang="en-GB" noProof="0" dirty="0"/>
          </a:p>
        </p:txBody>
      </p:sp>
      <p:sp>
        <p:nvSpPr>
          <p:cNvPr id="3" name="Content Placeholder 2"/>
          <p:cNvSpPr>
            <a:spLocks noGrp="1"/>
          </p:cNvSpPr>
          <p:nvPr>
            <p:ph idx="1" hasCustomPrompt="1"/>
          </p:nvPr>
        </p:nvSpPr>
        <p:spPr>
          <a:xfrm>
            <a:off x="1582892" y="1799999"/>
            <a:ext cx="9937595" cy="4536000"/>
          </a:xfrm>
        </p:spPr>
        <p:txBody>
          <a:bodyPr lIns="108000" rIns="108000"/>
          <a:lstStyle>
            <a:lvl1pPr>
              <a:spcBef>
                <a:spcPts val="600"/>
              </a:spcBef>
              <a:defRPr/>
            </a:lvl1pPr>
            <a:lvl2pPr>
              <a:defRPr sz="2000"/>
            </a:lvl2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10"/>
          </p:nvPr>
        </p:nvSpPr>
        <p:spPr/>
        <p:txBody>
          <a:bodyPr/>
          <a:lstStyle/>
          <a:p>
            <a:r>
              <a:rPr lang="en-GB" noProof="0" dirty="0"/>
              <a:t>Initials/YYYY-MM-DD</a:t>
            </a:r>
          </a:p>
        </p:txBody>
      </p:sp>
      <p:sp>
        <p:nvSpPr>
          <p:cNvPr id="5" name="Footer Placeholder 4"/>
          <p:cNvSpPr>
            <a:spLocks noGrp="1"/>
          </p:cNvSpPr>
          <p:nvPr>
            <p:ph type="ftr" sz="quarter" idx="11"/>
          </p:nvPr>
        </p:nvSpPr>
        <p:spPr/>
        <p:txBody>
          <a:bodyPr/>
          <a:lstStyle>
            <a:lvl1pPr algn="r">
              <a:defRPr/>
            </a:lvl1pPr>
          </a:lstStyle>
          <a:p>
            <a:r>
              <a:rPr lang="en-GB" dirty="0"/>
              <a:t>Security Level</a:t>
            </a:r>
          </a:p>
        </p:txBody>
      </p:sp>
      <p:sp>
        <p:nvSpPr>
          <p:cNvPr id="6" name="Slide Number Placeholder 5"/>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ingle headline, sub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4000" y="932400"/>
            <a:ext cx="9936000" cy="468000"/>
          </a:xfrm>
        </p:spPr>
        <p:txBody>
          <a:bodyPr lIns="108000" tIns="54000" rIns="108000" bIns="54000">
            <a:noAutofit/>
          </a:bodyPr>
          <a:lstStyle>
            <a:lvl1pPr>
              <a:lnSpc>
                <a:spcPts val="2900"/>
              </a:lnSpc>
              <a:spcBef>
                <a:spcPts val="600"/>
              </a:spcBef>
              <a:buNone/>
              <a:defRPr>
                <a:solidFill>
                  <a:schemeClr val="tx2"/>
                </a:solidFill>
              </a:defRPr>
            </a:lvl1pPr>
          </a:lstStyle>
          <a:p>
            <a:pPr lvl="0"/>
            <a:r>
              <a:rPr lang="en-GB" noProof="0" dirty="0"/>
              <a:t>Click to edit subtitle 24 </a:t>
            </a:r>
            <a:r>
              <a:rPr lang="en-GB" noProof="0" dirty="0" err="1"/>
              <a:t>pt</a:t>
            </a:r>
            <a:endParaRPr lang="en-GB" noProof="0" dirty="0"/>
          </a:p>
        </p:txBody>
      </p:sp>
      <p:sp>
        <p:nvSpPr>
          <p:cNvPr id="3" name="Content Placeholder 2"/>
          <p:cNvSpPr>
            <a:spLocks noGrp="1"/>
          </p:cNvSpPr>
          <p:nvPr>
            <p:ph idx="1" hasCustomPrompt="1"/>
          </p:nvPr>
        </p:nvSpPr>
        <p:spPr>
          <a:xfrm>
            <a:off x="1582892" y="1799999"/>
            <a:ext cx="9937595" cy="4536000"/>
          </a:xfrm>
        </p:spPr>
        <p:txBody>
          <a:bodyPr lIns="108000" rIns="108000"/>
          <a:lstStyle>
            <a:lvl1pPr>
              <a:defRPr/>
            </a:lvl1pPr>
            <a:lvl2pPr>
              <a:defRPr sz="2000"/>
            </a:lvl2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10"/>
          </p:nvPr>
        </p:nvSpPr>
        <p:spPr/>
        <p:txBody>
          <a:bodyPr/>
          <a:lstStyle/>
          <a:p>
            <a:r>
              <a:rPr lang="en-GB" noProof="0" dirty="0"/>
              <a:t>Initials/YYYY-MM-DD</a:t>
            </a:r>
          </a:p>
        </p:txBody>
      </p:sp>
      <p:sp>
        <p:nvSpPr>
          <p:cNvPr id="5" name="Footer Placeholder 4"/>
          <p:cNvSpPr>
            <a:spLocks noGrp="1"/>
          </p:cNvSpPr>
          <p:nvPr>
            <p:ph type="ftr" sz="quarter" idx="11"/>
          </p:nvPr>
        </p:nvSpPr>
        <p:spPr/>
        <p:txBody>
          <a:bodyPr/>
          <a:lstStyle>
            <a:lvl1pPr algn="r">
              <a:defRPr/>
            </a:lvl1pPr>
          </a:lstStyle>
          <a:p>
            <a:r>
              <a:rPr lang="en-GB" dirty="0"/>
              <a:t>Security Level</a:t>
            </a:r>
          </a:p>
        </p:txBody>
      </p:sp>
      <p:sp>
        <p:nvSpPr>
          <p:cNvPr id="6" name="Slide Number Placeholder 5"/>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
        <p:nvSpPr>
          <p:cNvPr id="9" name="Title Placeholder 1"/>
          <p:cNvSpPr>
            <a:spLocks noGrp="1"/>
          </p:cNvSpPr>
          <p:nvPr>
            <p:ph type="title"/>
          </p:nvPr>
        </p:nvSpPr>
        <p:spPr>
          <a:xfrm>
            <a:off x="1582738" y="525599"/>
            <a:ext cx="9936000" cy="468000"/>
          </a:xfrm>
          <a:prstGeom prst="rect">
            <a:avLst/>
          </a:prstGeom>
        </p:spPr>
        <p:txBody>
          <a:bodyPr vert="horz" lIns="108000" tIns="54000" rIns="108000" bIns="54000" rtlCol="0" anchor="b" anchorCtr="0">
            <a:noAutofit/>
          </a:bodyPr>
          <a:lstStyle>
            <a:lvl1pPr>
              <a:lnSpc>
                <a:spcPct val="85000"/>
              </a:lnSpc>
              <a:defRPr/>
            </a:lvl1pPr>
          </a:lstStyle>
          <a:p>
            <a:r>
              <a:rPr lang="en-US" noProof="0"/>
              <a:t>Click to edit Master title style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Double headline, sub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2738" y="1332001"/>
            <a:ext cx="9936000" cy="468000"/>
          </a:xfrm>
        </p:spPr>
        <p:txBody>
          <a:bodyPr lIns="108000" tIns="54000" rIns="108000" bIns="54000">
            <a:noAutofit/>
          </a:bodyPr>
          <a:lstStyle>
            <a:lvl1pPr>
              <a:lnSpc>
                <a:spcPts val="2900"/>
              </a:lnSpc>
              <a:spcBef>
                <a:spcPts val="600"/>
              </a:spcBef>
              <a:buNone/>
              <a:defRPr>
                <a:solidFill>
                  <a:schemeClr val="tx2"/>
                </a:solidFill>
              </a:defRPr>
            </a:lvl1pPr>
          </a:lstStyle>
          <a:p>
            <a:pPr lvl="0"/>
            <a:r>
              <a:rPr lang="en-GB" noProof="0" dirty="0"/>
              <a:t>Click to edit subtitle 24 </a:t>
            </a:r>
            <a:r>
              <a:rPr lang="en-GB" noProof="0" dirty="0" err="1"/>
              <a:t>pt</a:t>
            </a:r>
            <a:endParaRPr lang="en-GB" noProof="0" dirty="0"/>
          </a:p>
        </p:txBody>
      </p:sp>
      <p:sp>
        <p:nvSpPr>
          <p:cNvPr id="3" name="Content Placeholder 2"/>
          <p:cNvSpPr>
            <a:spLocks noGrp="1"/>
          </p:cNvSpPr>
          <p:nvPr>
            <p:ph idx="1" hasCustomPrompt="1"/>
          </p:nvPr>
        </p:nvSpPr>
        <p:spPr>
          <a:xfrm>
            <a:off x="1582892" y="2250001"/>
            <a:ext cx="9937595" cy="4140000"/>
          </a:xfrm>
        </p:spPr>
        <p:txBody>
          <a:bodyPr lIns="108000" rIns="108000"/>
          <a:lstStyle>
            <a:lvl1pPr>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10"/>
          </p:nvPr>
        </p:nvSpPr>
        <p:spPr/>
        <p:txBody>
          <a:bodyPr/>
          <a:lstStyle/>
          <a:p>
            <a:r>
              <a:rPr lang="en-GB" noProof="0" dirty="0"/>
              <a:t>Initials/YYYY-MM-DD</a:t>
            </a:r>
          </a:p>
        </p:txBody>
      </p:sp>
      <p:sp>
        <p:nvSpPr>
          <p:cNvPr id="5" name="Footer Placeholder 4"/>
          <p:cNvSpPr>
            <a:spLocks noGrp="1"/>
          </p:cNvSpPr>
          <p:nvPr>
            <p:ph type="ftr" sz="quarter" idx="11"/>
          </p:nvPr>
        </p:nvSpPr>
        <p:spPr/>
        <p:txBody>
          <a:bodyPr/>
          <a:lstStyle>
            <a:lvl1pPr algn="r">
              <a:defRPr/>
            </a:lvl1pPr>
          </a:lstStyle>
          <a:p>
            <a:r>
              <a:rPr lang="en-GB" dirty="0"/>
              <a:t>Security Level</a:t>
            </a:r>
          </a:p>
        </p:txBody>
      </p:sp>
      <p:sp>
        <p:nvSpPr>
          <p:cNvPr id="6" name="Slide Number Placeholder 5"/>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
        <p:nvSpPr>
          <p:cNvPr id="9" name="Title Placeholder 1"/>
          <p:cNvSpPr>
            <a:spLocks noGrp="1"/>
          </p:cNvSpPr>
          <p:nvPr>
            <p:ph type="title" hasCustomPrompt="1"/>
          </p:nvPr>
        </p:nvSpPr>
        <p:spPr>
          <a:xfrm>
            <a:off x="1582738" y="486000"/>
            <a:ext cx="9936000" cy="720000"/>
          </a:xfrm>
          <a:prstGeom prst="rect">
            <a:avLst/>
          </a:prstGeom>
        </p:spPr>
        <p:txBody>
          <a:bodyPr vert="horz" lIns="108000" tIns="54000" rIns="108000" bIns="54000" rtlCol="0" anchor="t" anchorCtr="0">
            <a:noAutofit/>
          </a:bodyPr>
          <a:lstStyle>
            <a:lvl1pPr>
              <a:lnSpc>
                <a:spcPct val="94000"/>
              </a:lnSpc>
              <a:spcAft>
                <a:spcPts val="0"/>
              </a:spcAft>
              <a:defRPr baseline="0"/>
            </a:lvl1pPr>
          </a:lstStyle>
          <a:p>
            <a:r>
              <a:rPr lang="en-GB" noProof="0" dirty="0"/>
              <a:t>Click to edit title 28 </a:t>
            </a:r>
            <a:r>
              <a:rPr lang="en-GB" noProof="0" dirty="0" err="1"/>
              <a:t>pt</a:t>
            </a:r>
            <a:endParaRPr lang="en-GB"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 Singl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2892" y="524324"/>
            <a:ext cx="9936000" cy="468000"/>
          </a:xfrm>
        </p:spPr>
        <p:txBody>
          <a:bodyPr lIns="108000" tIns="54000" rIns="108000" bIns="54000" anchor="b" anchorCtr="0"/>
          <a:lstStyle>
            <a:lvl1pPr>
              <a:defRPr/>
            </a:lvl1pPr>
          </a:lstStyle>
          <a:p>
            <a:r>
              <a:rPr lang="en-GB" noProof="0" dirty="0"/>
              <a:t>Click to edit title 28 </a:t>
            </a:r>
            <a:r>
              <a:rPr lang="en-GB" noProof="0" dirty="0" err="1"/>
              <a:t>pt</a:t>
            </a:r>
            <a:endParaRPr lang="en-GB" noProof="0" dirty="0"/>
          </a:p>
        </p:txBody>
      </p:sp>
      <p:sp>
        <p:nvSpPr>
          <p:cNvPr id="3" name="Date Placeholder 2"/>
          <p:cNvSpPr>
            <a:spLocks noGrp="1"/>
          </p:cNvSpPr>
          <p:nvPr>
            <p:ph type="dt" sz="half" idx="10"/>
          </p:nvPr>
        </p:nvSpPr>
        <p:spPr/>
        <p:txBody>
          <a:bodyPr/>
          <a:lstStyle/>
          <a:p>
            <a:r>
              <a:rPr lang="en-GB" noProof="0" dirty="0"/>
              <a:t>Initials/YYYY-MM-DD</a:t>
            </a:r>
          </a:p>
        </p:txBody>
      </p:sp>
      <p:sp>
        <p:nvSpPr>
          <p:cNvPr id="4" name="Footer Placeholder 3"/>
          <p:cNvSpPr>
            <a:spLocks noGrp="1"/>
          </p:cNvSpPr>
          <p:nvPr>
            <p:ph type="ftr" sz="quarter" idx="11"/>
          </p:nvPr>
        </p:nvSpPr>
        <p:spPr/>
        <p:txBody>
          <a:bodyPr/>
          <a:lstStyle>
            <a:lvl1pPr algn="r">
              <a:defRPr/>
            </a:lvl1pPr>
          </a:lstStyle>
          <a:p>
            <a:r>
              <a:rPr lang="en-GB" dirty="0"/>
              <a:t>Security Level</a:t>
            </a:r>
          </a:p>
        </p:txBody>
      </p:sp>
      <p:sp>
        <p:nvSpPr>
          <p:cNvPr id="5" name="Slide Number Placeholder 4"/>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Single headlin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noProof="0" dirty="0"/>
              <a:t>Initials/YYYY-MM-DD</a:t>
            </a:r>
          </a:p>
        </p:txBody>
      </p:sp>
      <p:sp>
        <p:nvSpPr>
          <p:cNvPr id="4" name="Footer Placeholder 3"/>
          <p:cNvSpPr>
            <a:spLocks noGrp="1"/>
          </p:cNvSpPr>
          <p:nvPr>
            <p:ph type="ftr" sz="quarter" idx="11"/>
          </p:nvPr>
        </p:nvSpPr>
        <p:spPr/>
        <p:txBody>
          <a:bodyPr/>
          <a:lstStyle>
            <a:lvl1pPr algn="r">
              <a:defRPr/>
            </a:lvl1pPr>
          </a:lstStyle>
          <a:p>
            <a:r>
              <a:rPr lang="en-GB" dirty="0"/>
              <a:t>Security Level</a:t>
            </a:r>
          </a:p>
        </p:txBody>
      </p:sp>
      <p:sp>
        <p:nvSpPr>
          <p:cNvPr id="5" name="Slide Number Placeholder 4"/>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
        <p:nvSpPr>
          <p:cNvPr id="7" name="Text Placeholder 2"/>
          <p:cNvSpPr>
            <a:spLocks noGrp="1"/>
          </p:cNvSpPr>
          <p:nvPr>
            <p:ph type="body" sz="quarter" idx="13" hasCustomPrompt="1"/>
          </p:nvPr>
        </p:nvSpPr>
        <p:spPr>
          <a:xfrm>
            <a:off x="1584000" y="932400"/>
            <a:ext cx="9936000" cy="466833"/>
          </a:xfrm>
        </p:spPr>
        <p:txBody>
          <a:bodyPr lIns="108000" tIns="54000" rIns="108000" bIns="54000">
            <a:noAutofit/>
          </a:bodyPr>
          <a:lstStyle>
            <a:lvl1pPr>
              <a:lnSpc>
                <a:spcPts val="2900"/>
              </a:lnSpc>
              <a:buNone/>
              <a:defRPr>
                <a:solidFill>
                  <a:schemeClr val="tx2"/>
                </a:solidFill>
              </a:defRPr>
            </a:lvl1pPr>
          </a:lstStyle>
          <a:p>
            <a:pPr lvl="0"/>
            <a:r>
              <a:rPr lang="en-GB" noProof="0" dirty="0"/>
              <a:t>Click to edit subtitle 24 </a:t>
            </a:r>
            <a:r>
              <a:rPr lang="en-GB" noProof="0" dirty="0" err="1"/>
              <a:t>pt</a:t>
            </a:r>
            <a:endParaRPr lang="en-GB" noProof="0" dirty="0"/>
          </a:p>
        </p:txBody>
      </p:sp>
      <p:sp>
        <p:nvSpPr>
          <p:cNvPr id="8" name="Title Placeholder 1"/>
          <p:cNvSpPr>
            <a:spLocks noGrp="1"/>
          </p:cNvSpPr>
          <p:nvPr>
            <p:ph type="title"/>
          </p:nvPr>
        </p:nvSpPr>
        <p:spPr>
          <a:xfrm>
            <a:off x="1582738" y="524146"/>
            <a:ext cx="9936000" cy="468000"/>
          </a:xfrm>
          <a:prstGeom prst="rect">
            <a:avLst/>
          </a:prstGeom>
        </p:spPr>
        <p:txBody>
          <a:bodyPr vert="horz" lIns="108932" tIns="54466" rIns="108932" bIns="54466" rtlCol="0" anchor="b" anchorCtr="0">
            <a:noAutofit/>
          </a:bodyPr>
          <a:lstStyle/>
          <a:p>
            <a:r>
              <a:rPr lang="en-US" noProof="0"/>
              <a:t>Click to edit Master title style</a:t>
            </a:r>
            <a:endParaRPr lang="en-GB"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Double headlin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noProof="0" dirty="0"/>
              <a:t>Initials/YYYY-MM-DD</a:t>
            </a:r>
          </a:p>
        </p:txBody>
      </p:sp>
      <p:sp>
        <p:nvSpPr>
          <p:cNvPr id="4" name="Footer Placeholder 3"/>
          <p:cNvSpPr>
            <a:spLocks noGrp="1"/>
          </p:cNvSpPr>
          <p:nvPr>
            <p:ph type="ftr" sz="quarter" idx="11"/>
          </p:nvPr>
        </p:nvSpPr>
        <p:spPr/>
        <p:txBody>
          <a:bodyPr/>
          <a:lstStyle>
            <a:lvl1pPr algn="r">
              <a:defRPr/>
            </a:lvl1pPr>
          </a:lstStyle>
          <a:p>
            <a:r>
              <a:rPr lang="en-GB" dirty="0"/>
              <a:t>Security Level</a:t>
            </a:r>
          </a:p>
        </p:txBody>
      </p:sp>
      <p:sp>
        <p:nvSpPr>
          <p:cNvPr id="5" name="Slide Number Placeholder 4"/>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
        <p:nvSpPr>
          <p:cNvPr id="8" name="Title Placeholder 1"/>
          <p:cNvSpPr>
            <a:spLocks noGrp="1"/>
          </p:cNvSpPr>
          <p:nvPr>
            <p:ph type="title" hasCustomPrompt="1"/>
          </p:nvPr>
        </p:nvSpPr>
        <p:spPr>
          <a:xfrm>
            <a:off x="1582738" y="486000"/>
            <a:ext cx="9936000" cy="720000"/>
          </a:xfrm>
          <a:prstGeom prst="rect">
            <a:avLst/>
          </a:prstGeom>
        </p:spPr>
        <p:txBody>
          <a:bodyPr vert="horz" lIns="108932" tIns="54466" rIns="108932" bIns="54466" rtlCol="0" anchor="t" anchorCtr="0">
            <a:noAutofit/>
          </a:bodyPr>
          <a:lstStyle>
            <a:lvl1pPr>
              <a:lnSpc>
                <a:spcPct val="94000"/>
              </a:lnSpc>
              <a:defRPr/>
            </a:lvl1pPr>
          </a:lstStyle>
          <a:p>
            <a:r>
              <a:rPr lang="en-GB" noProof="0" dirty="0"/>
              <a:t>Click to edit title 28 </a:t>
            </a:r>
            <a:r>
              <a:rPr lang="en-GB" noProof="0" dirty="0" err="1"/>
              <a:t>pt</a:t>
            </a:r>
            <a:endParaRPr lang="en-GB" noProof="0" dirty="0"/>
          </a:p>
        </p:txBody>
      </p:sp>
      <p:sp>
        <p:nvSpPr>
          <p:cNvPr id="9" name="Text Placeholder 2"/>
          <p:cNvSpPr>
            <a:spLocks noGrp="1"/>
          </p:cNvSpPr>
          <p:nvPr>
            <p:ph type="body" sz="quarter" idx="13" hasCustomPrompt="1"/>
          </p:nvPr>
        </p:nvSpPr>
        <p:spPr>
          <a:xfrm>
            <a:off x="1584488" y="1332000"/>
            <a:ext cx="9936000" cy="466833"/>
          </a:xfrm>
        </p:spPr>
        <p:txBody>
          <a:bodyPr lIns="108000" tIns="54000" rIns="108000" bIns="54000">
            <a:noAutofit/>
          </a:bodyPr>
          <a:lstStyle>
            <a:lvl1pPr>
              <a:lnSpc>
                <a:spcPts val="2900"/>
              </a:lnSpc>
              <a:spcBef>
                <a:spcPts val="600"/>
              </a:spcBef>
              <a:buNone/>
              <a:defRPr>
                <a:solidFill>
                  <a:schemeClr val="tx2"/>
                </a:solidFill>
              </a:defRPr>
            </a:lvl1pPr>
          </a:lstStyle>
          <a:p>
            <a:pPr lvl="0"/>
            <a:r>
              <a:rPr lang="en-GB" noProof="0" dirty="0"/>
              <a:t>Click to edit subtitle 24 </a:t>
            </a:r>
            <a:r>
              <a:rPr lang="en-GB" noProof="0" dirty="0" err="1"/>
              <a:t>pt</a:t>
            </a:r>
            <a:endParaRPr lang="en-GB"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7 Single headline and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2892" y="525797"/>
            <a:ext cx="9936000" cy="468000"/>
          </a:xfrm>
        </p:spPr>
        <p:txBody>
          <a:bodyPr lIns="108000" tIns="54000" rIns="108000" bIns="54000" anchor="b" anchorCtr="0"/>
          <a:lstStyle>
            <a:lvl1pPr>
              <a:defRPr/>
            </a:lvl1pPr>
          </a:lstStyle>
          <a:p>
            <a:r>
              <a:rPr lang="en-GB" noProof="0" dirty="0"/>
              <a:t>Click to edit title 28 </a:t>
            </a:r>
            <a:r>
              <a:rPr lang="en-GB" noProof="0" dirty="0" err="1"/>
              <a:t>pt</a:t>
            </a:r>
            <a:endParaRPr lang="en-GB" noProof="0" dirty="0"/>
          </a:p>
        </p:txBody>
      </p:sp>
      <p:sp>
        <p:nvSpPr>
          <p:cNvPr id="3" name="Content Placeholder 2"/>
          <p:cNvSpPr>
            <a:spLocks noGrp="1"/>
          </p:cNvSpPr>
          <p:nvPr>
            <p:ph sz="half" idx="1" hasCustomPrompt="1"/>
          </p:nvPr>
        </p:nvSpPr>
        <p:spPr>
          <a:xfrm>
            <a:off x="1582738" y="1800000"/>
            <a:ext cx="4680000" cy="4536000"/>
          </a:xfrm>
        </p:spPr>
        <p:txBody>
          <a:bodyPr lIns="108000" rIns="108000">
            <a:noAutofit/>
          </a:bodyPr>
          <a:lstStyle>
            <a:lvl1pPr>
              <a:defRPr sz="2400"/>
            </a:lvl1pPr>
            <a:lvl2pPr>
              <a:defRPr sz="2000"/>
            </a:lvl2pPr>
            <a:lvl3pPr>
              <a:defRPr sz="2000"/>
            </a:lvl3pPr>
            <a:lvl4pPr>
              <a:defRPr sz="2000"/>
            </a:lvl4pPr>
            <a:lvl5pPr>
              <a:defRPr sz="2000"/>
            </a:lvl5pPr>
            <a:lvl6pPr>
              <a:defRPr sz="2100"/>
            </a:lvl6pPr>
            <a:lvl7pPr>
              <a:defRPr sz="2100"/>
            </a:lvl7pPr>
            <a:lvl8pPr>
              <a:defRPr sz="2100"/>
            </a:lvl8pPr>
            <a:lvl9pPr>
              <a:defRPr sz="2100"/>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40488" y="1800000"/>
            <a:ext cx="4680000" cy="4536000"/>
          </a:xfrm>
        </p:spPr>
        <p:txBody>
          <a:bodyPr lIns="108000" rIns="108000">
            <a:noAutofit/>
          </a:bodyPr>
          <a:lstStyle>
            <a:lvl1pPr>
              <a:defRPr sz="2400"/>
            </a:lvl1pPr>
            <a:lvl2pPr>
              <a:defRPr sz="2000"/>
            </a:lvl2pPr>
            <a:lvl3pPr>
              <a:defRPr sz="2000"/>
            </a:lvl3pPr>
            <a:lvl4pPr>
              <a:defRPr sz="2000"/>
            </a:lvl4pPr>
            <a:lvl5pPr>
              <a:defRPr sz="2000"/>
            </a:lvl5pPr>
            <a:lvl6pPr>
              <a:defRPr sz="2100"/>
            </a:lvl6pPr>
            <a:lvl7pPr>
              <a:defRPr sz="2100"/>
            </a:lvl7pPr>
            <a:lvl8pPr>
              <a:defRPr sz="2100"/>
            </a:lvl8pPr>
            <a:lvl9pPr>
              <a:defRPr sz="2100"/>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0"/>
          </p:nvPr>
        </p:nvSpPr>
        <p:spPr/>
        <p:txBody>
          <a:bodyPr/>
          <a:lstStyle/>
          <a:p>
            <a:r>
              <a:rPr lang="en-GB" noProof="0" dirty="0"/>
              <a:t>Initials/YYYY-MM-DD</a:t>
            </a:r>
          </a:p>
        </p:txBody>
      </p:sp>
      <p:sp>
        <p:nvSpPr>
          <p:cNvPr id="6" name="Footer Placeholder 5"/>
          <p:cNvSpPr>
            <a:spLocks noGrp="1"/>
          </p:cNvSpPr>
          <p:nvPr>
            <p:ph type="ftr" sz="quarter" idx="11"/>
          </p:nvPr>
        </p:nvSpPr>
        <p:spPr/>
        <p:txBody>
          <a:bodyPr/>
          <a:lstStyle>
            <a:lvl1pPr algn="r">
              <a:defRPr/>
            </a:lvl1pPr>
          </a:lstStyle>
          <a:p>
            <a:r>
              <a:rPr lang="en-GB" dirty="0"/>
              <a:t>Security Level</a:t>
            </a:r>
          </a:p>
        </p:txBody>
      </p:sp>
      <p:sp>
        <p:nvSpPr>
          <p:cNvPr id="7" name="Slide Number Placeholder 6"/>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Single headline, sub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2738" y="1800000"/>
            <a:ext cx="4680000" cy="4536000"/>
          </a:xfrm>
        </p:spPr>
        <p:txBody>
          <a:bodyPr lIns="108000" rIns="108000">
            <a:noAutofit/>
          </a:bodyPr>
          <a:lstStyle>
            <a:lvl1pPr>
              <a:defRPr sz="2400"/>
            </a:lvl1pPr>
            <a:lvl2pPr>
              <a:defRPr sz="2000"/>
            </a:lvl2pPr>
            <a:lvl3pPr>
              <a:defRPr sz="2000"/>
            </a:lvl3pPr>
            <a:lvl4pPr>
              <a:defRPr sz="2000"/>
            </a:lvl4pPr>
            <a:lvl5pPr>
              <a:defRPr sz="2000"/>
            </a:lvl5pPr>
            <a:lvl6pPr>
              <a:defRPr sz="2100"/>
            </a:lvl6pPr>
            <a:lvl7pPr>
              <a:defRPr sz="2100"/>
            </a:lvl7pPr>
            <a:lvl8pPr>
              <a:defRPr sz="2100"/>
            </a:lvl8pPr>
            <a:lvl9pPr>
              <a:defRPr sz="2100"/>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40488" y="1800000"/>
            <a:ext cx="4680000" cy="4536000"/>
          </a:xfrm>
        </p:spPr>
        <p:txBody>
          <a:bodyPr lIns="108000" rIns="108000">
            <a:noAutofit/>
          </a:bodyPr>
          <a:lstStyle>
            <a:lvl1pPr>
              <a:defRPr sz="2400"/>
            </a:lvl1pPr>
            <a:lvl2pPr>
              <a:defRPr sz="2000"/>
            </a:lvl2pPr>
            <a:lvl3pPr>
              <a:defRPr sz="2000"/>
            </a:lvl3pPr>
            <a:lvl4pPr>
              <a:defRPr sz="2000"/>
            </a:lvl4pPr>
            <a:lvl5pPr>
              <a:defRPr sz="2000"/>
            </a:lvl5pPr>
            <a:lvl6pPr>
              <a:defRPr sz="2100"/>
            </a:lvl6pPr>
            <a:lvl7pPr>
              <a:defRPr sz="2100"/>
            </a:lvl7pPr>
            <a:lvl8pPr>
              <a:defRPr sz="2100"/>
            </a:lvl8pPr>
            <a:lvl9pPr>
              <a:defRPr sz="2100"/>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0"/>
          </p:nvPr>
        </p:nvSpPr>
        <p:spPr/>
        <p:txBody>
          <a:bodyPr/>
          <a:lstStyle/>
          <a:p>
            <a:r>
              <a:rPr lang="en-GB" noProof="0" dirty="0"/>
              <a:t>Initials/YYYY-MM-DD</a:t>
            </a:r>
          </a:p>
        </p:txBody>
      </p:sp>
      <p:sp>
        <p:nvSpPr>
          <p:cNvPr id="6" name="Footer Placeholder 5"/>
          <p:cNvSpPr>
            <a:spLocks noGrp="1"/>
          </p:cNvSpPr>
          <p:nvPr>
            <p:ph type="ftr" sz="quarter" idx="11"/>
          </p:nvPr>
        </p:nvSpPr>
        <p:spPr/>
        <p:txBody>
          <a:bodyPr/>
          <a:lstStyle>
            <a:lvl1pPr algn="r">
              <a:defRPr/>
            </a:lvl1pPr>
          </a:lstStyle>
          <a:p>
            <a:r>
              <a:rPr lang="en-GB" dirty="0"/>
              <a:t>Security Level</a:t>
            </a:r>
          </a:p>
        </p:txBody>
      </p:sp>
      <p:sp>
        <p:nvSpPr>
          <p:cNvPr id="7" name="Slide Number Placeholder 6"/>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
        <p:nvSpPr>
          <p:cNvPr id="9" name="Text Placeholder 2"/>
          <p:cNvSpPr>
            <a:spLocks noGrp="1"/>
          </p:cNvSpPr>
          <p:nvPr>
            <p:ph type="body" sz="quarter" idx="13" hasCustomPrompt="1"/>
          </p:nvPr>
        </p:nvSpPr>
        <p:spPr>
          <a:xfrm>
            <a:off x="1584000" y="934936"/>
            <a:ext cx="9936000" cy="466833"/>
          </a:xfrm>
        </p:spPr>
        <p:txBody>
          <a:bodyPr lIns="108000" tIns="54000" rIns="108000" bIns="54000">
            <a:noAutofit/>
          </a:bodyPr>
          <a:lstStyle>
            <a:lvl1pPr>
              <a:lnSpc>
                <a:spcPts val="2900"/>
              </a:lnSpc>
              <a:buNone/>
              <a:defRPr>
                <a:solidFill>
                  <a:schemeClr val="tx2"/>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p:nvPr>
        </p:nvSpPr>
        <p:spPr>
          <a:xfrm>
            <a:off x="1582738" y="524149"/>
            <a:ext cx="9936000" cy="468000"/>
          </a:xfrm>
          <a:prstGeom prst="rect">
            <a:avLst/>
          </a:prstGeom>
        </p:spPr>
        <p:txBody>
          <a:bodyPr vert="horz" lIns="108932" tIns="54466" rIns="108932" bIns="54466" rtlCol="0" anchor="b" anchorCtr="0">
            <a:noAutofit/>
          </a:bodyPr>
          <a:lstStyle/>
          <a:p>
            <a:r>
              <a:rPr lang="en-US" noProof="0"/>
              <a:t>Click to edit Master title style</a:t>
            </a:r>
            <a:endParaRPr lang="en-GB"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2892" y="1800000"/>
            <a:ext cx="9937595" cy="4536000"/>
          </a:xfrm>
          <a:prstGeom prst="rect">
            <a:avLst/>
          </a:prstGeom>
        </p:spPr>
        <p:txBody>
          <a:bodyPr vert="horz" lIns="10800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2"/>
          </p:nvPr>
        </p:nvSpPr>
        <p:spPr>
          <a:xfrm>
            <a:off x="9285256" y="6632736"/>
            <a:ext cx="2594700" cy="144033"/>
          </a:xfrm>
          <a:prstGeom prst="rect">
            <a:avLst/>
          </a:prstGeom>
        </p:spPr>
        <p:txBody>
          <a:bodyPr vert="horz" lIns="42887" tIns="42887" rIns="42887" bIns="42887" rtlCol="0" anchor="ctr"/>
          <a:lstStyle>
            <a:lvl1pPr marL="0" algn="r" defTabSz="1089325" rtl="0" eaLnBrk="1" latinLnBrk="0" hangingPunct="1">
              <a:defRPr lang="en-GB" sz="900" kern="1200" smtClean="0">
                <a:solidFill>
                  <a:schemeClr val="bg1">
                    <a:lumMod val="50000"/>
                  </a:schemeClr>
                </a:solidFill>
                <a:latin typeface="+mn-lt"/>
                <a:ea typeface="+mn-ea"/>
                <a:cs typeface="+mn-cs"/>
              </a:defRPr>
            </a:lvl1pPr>
          </a:lstStyle>
          <a:p>
            <a:r>
              <a:rPr lang="en-GB" noProof="0" dirty="0"/>
              <a:t>Initials/YYYY-MM-DD</a:t>
            </a:r>
          </a:p>
        </p:txBody>
      </p:sp>
      <p:sp>
        <p:nvSpPr>
          <p:cNvPr id="5" name="Footer Placeholder 4"/>
          <p:cNvSpPr>
            <a:spLocks noGrp="1"/>
          </p:cNvSpPr>
          <p:nvPr>
            <p:ph type="ftr" sz="quarter" idx="3"/>
          </p:nvPr>
        </p:nvSpPr>
        <p:spPr>
          <a:xfrm>
            <a:off x="9132906" y="6467097"/>
            <a:ext cx="3046370" cy="144033"/>
          </a:xfrm>
          <a:prstGeom prst="rect">
            <a:avLst/>
          </a:prstGeom>
        </p:spPr>
        <p:txBody>
          <a:bodyPr vert="horz" lIns="42887" tIns="42887" rIns="42887" bIns="42887" rtlCol="0" anchor="ctr"/>
          <a:lstStyle>
            <a:lvl1pPr algn="ctr">
              <a:defRPr sz="900">
                <a:solidFill>
                  <a:schemeClr val="bg1">
                    <a:lumMod val="50000"/>
                  </a:schemeClr>
                </a:solidFill>
              </a:defRPr>
            </a:lvl1pPr>
          </a:lstStyle>
          <a:p>
            <a:pPr algn="r"/>
            <a:r>
              <a:rPr lang="en-GB" dirty="0"/>
              <a:t>Security Level</a:t>
            </a:r>
          </a:p>
        </p:txBody>
      </p:sp>
      <p:sp>
        <p:nvSpPr>
          <p:cNvPr id="6" name="Slide Number Placeholder 5"/>
          <p:cNvSpPr>
            <a:spLocks noGrp="1"/>
          </p:cNvSpPr>
          <p:nvPr>
            <p:ph type="sldNum" sz="quarter" idx="4"/>
          </p:nvPr>
        </p:nvSpPr>
        <p:spPr>
          <a:xfrm>
            <a:off x="11819225" y="6632161"/>
            <a:ext cx="360000" cy="144033"/>
          </a:xfrm>
          <a:prstGeom prst="rect">
            <a:avLst/>
          </a:prstGeom>
        </p:spPr>
        <p:txBody>
          <a:bodyPr vert="horz" lIns="42887" tIns="42887" rIns="42887" bIns="42887" rtlCol="0" anchor="ctr"/>
          <a:lstStyle>
            <a:lvl1pPr marL="0" algn="r" defTabSz="1089325" rtl="0" eaLnBrk="1" latinLnBrk="0" hangingPunct="1">
              <a:defRPr lang="en-GB" sz="900" kern="1200" smtClean="0">
                <a:solidFill>
                  <a:schemeClr val="bg1">
                    <a:lumMod val="50000"/>
                  </a:schemeClr>
                </a:solidFill>
                <a:latin typeface="+mn-lt"/>
                <a:ea typeface="+mn-ea"/>
                <a:cs typeface="+mn-cs"/>
              </a:defRPr>
            </a:lvl1pPr>
          </a:lstStyle>
          <a:p>
            <a:r>
              <a:rPr lang="en-GB" noProof="0" dirty="0"/>
              <a:t>/ </a:t>
            </a:r>
            <a:fld id="{51D75496-C612-4091-9F61-05CA146263B0}" type="slidenum">
              <a:rPr lang="en-GB" noProof="0" smtClean="0"/>
              <a:pPr/>
              <a:t>‹#›</a:t>
            </a:fld>
            <a:endParaRPr lang="en-GB" noProof="0" dirty="0"/>
          </a:p>
        </p:txBody>
      </p:sp>
      <p:sp>
        <p:nvSpPr>
          <p:cNvPr id="11" name="Rectangle 10"/>
          <p:cNvSpPr>
            <a:spLocks/>
          </p:cNvSpPr>
          <p:nvPr/>
        </p:nvSpPr>
        <p:spPr>
          <a:xfrm>
            <a:off x="7488092" y="2829580"/>
            <a:ext cx="2301595" cy="1188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932" tIns="54466" rIns="108932" bIns="54466" rtlCol="0" anchor="ctr"/>
          <a:lstStyle/>
          <a:p>
            <a:pPr algn="ctr"/>
            <a:endParaRPr lang="en-GB"/>
          </a:p>
        </p:txBody>
      </p:sp>
      <p:sp>
        <p:nvSpPr>
          <p:cNvPr id="10" name="Rectangle 9"/>
          <p:cNvSpPr>
            <a:spLocks/>
          </p:cNvSpPr>
          <p:nvPr userDrawn="1"/>
        </p:nvSpPr>
        <p:spPr>
          <a:xfrm>
            <a:off x="7488092" y="2829580"/>
            <a:ext cx="2301595" cy="1188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932" tIns="54466" rIns="108932" bIns="54466" rtlCol="0" anchor="ctr"/>
          <a:lstStyle/>
          <a:p>
            <a:pPr algn="ctr"/>
            <a:endParaRPr lang="en-GB"/>
          </a:p>
        </p:txBody>
      </p:sp>
      <p:pic>
        <p:nvPicPr>
          <p:cNvPr id="12" name="Picture 11" descr="1TP_special_logo_10cm_English.png"/>
          <p:cNvPicPr>
            <a:picLocks noChangeAspect="1"/>
          </p:cNvPicPr>
          <p:nvPr userDrawn="1"/>
        </p:nvPicPr>
        <p:blipFill>
          <a:blip r:embed="rId19"/>
          <a:srcRect l="2400" t="2945" r="15001"/>
          <a:stretch>
            <a:fillRect/>
          </a:stretch>
        </p:blipFill>
        <p:spPr>
          <a:xfrm>
            <a:off x="0" y="0"/>
            <a:ext cx="1714375" cy="1368000"/>
          </a:xfrm>
          <a:prstGeom prst="rect">
            <a:avLst/>
          </a:prstGeom>
          <a:noFill/>
          <a:ln>
            <a:noFill/>
          </a:ln>
        </p:spPr>
      </p:pic>
      <p:sp>
        <p:nvSpPr>
          <p:cNvPr id="2" name="Title Placeholder 1"/>
          <p:cNvSpPr>
            <a:spLocks noGrp="1"/>
          </p:cNvSpPr>
          <p:nvPr>
            <p:ph type="title"/>
          </p:nvPr>
        </p:nvSpPr>
        <p:spPr>
          <a:xfrm>
            <a:off x="1582892" y="525600"/>
            <a:ext cx="9936000" cy="468000"/>
          </a:xfrm>
          <a:prstGeom prst="rect">
            <a:avLst/>
          </a:prstGeom>
        </p:spPr>
        <p:txBody>
          <a:bodyPr vert="horz" lIns="108000" tIns="54000" rIns="108000" bIns="54000" rtlCol="0" anchor="b" anchorCtr="0">
            <a:noAutofit/>
          </a:bodyPr>
          <a:lstStyle/>
          <a:p>
            <a:r>
              <a:rPr lang="en-GB" noProof="0" dirty="0"/>
              <a:t>Click to edit title 28 </a:t>
            </a:r>
            <a:r>
              <a:rPr lang="en-GB" noProof="0" dirty="0" err="1"/>
              <a:t>pt</a:t>
            </a:r>
            <a:endParaRPr lang="en-GB" noProof="0" dirty="0"/>
          </a:p>
        </p:txBody>
      </p:sp>
      <p:sp>
        <p:nvSpPr>
          <p:cNvPr id="8" name="MSIPCMb033474ca78a3006725a1119" descr="{&quot;HashCode&quot;:860802445,&quot;Placement&quot;:&quot;Footer&quot;,&quot;Top&quot;:522.159363,&quot;Left&quot;:916.8326,&quot;SlideWidth&quot;:961,&quot;SlideHeight&quot;:540}">
            <a:extLst>
              <a:ext uri="{FF2B5EF4-FFF2-40B4-BE49-F238E27FC236}">
                <a16:creationId xmlns:a16="http://schemas.microsoft.com/office/drawing/2014/main" id="{EEA38050-DB5B-4E19-8655-ABD46FF17158}"/>
              </a:ext>
            </a:extLst>
          </p:cNvPr>
          <p:cNvSpPr txBox="1"/>
          <p:nvPr userDrawn="1"/>
        </p:nvSpPr>
        <p:spPr>
          <a:xfrm>
            <a:off x="11643774" y="6631424"/>
            <a:ext cx="560927" cy="228163"/>
          </a:xfrm>
          <a:prstGeom prst="rect">
            <a:avLst/>
          </a:prstGeom>
          <a:noFill/>
        </p:spPr>
        <p:txBody>
          <a:bodyPr vert="horz" wrap="square" lIns="0" tIns="0" rIns="0" bIns="0" rtlCol="0" anchor="ctr" anchorCtr="1">
            <a:spAutoFit/>
          </a:bodyPr>
          <a:lstStyle/>
          <a:p>
            <a:pPr algn="r">
              <a:spcBef>
                <a:spcPts val="0"/>
              </a:spcBef>
              <a:spcAft>
                <a:spcPts val="0"/>
              </a:spcAft>
            </a:pPr>
            <a:r>
              <a:rPr lang="es-MX" sz="800">
                <a:solidFill>
                  <a:srgbClr val="737373"/>
                </a:solidFill>
                <a:latin typeface="Calibri" panose="020F0502020204030204" pitchFamily="34" charset="0"/>
              </a:rPr>
              <a:t>Internal</a:t>
            </a: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3" r:id="rId4"/>
    <p:sldLayoutId id="2147483667" r:id="rId5"/>
    <p:sldLayoutId id="2147483668" r:id="rId6"/>
    <p:sldLayoutId id="2147483674" r:id="rId7"/>
    <p:sldLayoutId id="2147483669" r:id="rId8"/>
    <p:sldLayoutId id="2147483670" r:id="rId9"/>
    <p:sldLayoutId id="2147483675" r:id="rId10"/>
    <p:sldLayoutId id="2147483671" r:id="rId11"/>
    <p:sldLayoutId id="2147483672" r:id="rId12"/>
    <p:sldLayoutId id="2147483676" r:id="rId13"/>
    <p:sldLayoutId id="2147483677" r:id="rId14"/>
    <p:sldLayoutId id="2147483678" r:id="rId15"/>
    <p:sldLayoutId id="2147483679" r:id="rId16"/>
    <p:sldLayoutId id="2147483680" r:id="rId17"/>
  </p:sldLayoutIdLst>
  <p:hf hdr="0"/>
  <p:txStyles>
    <p:titleStyle>
      <a:lvl1pPr algn="l" defTabSz="1089325"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60000" indent="-360000" algn="l" defTabSz="1089325"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40000" indent="-180975" algn="l" defTabSz="1089325"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20000" indent="-180000" algn="l" defTabSz="1089325"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900000" indent="-180975" algn="l" defTabSz="1089325"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80000" indent="-180975" algn="l" defTabSz="1089325"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80102" indent="0" algn="l" defTabSz="1089325" rtl="0" eaLnBrk="1" latinLnBrk="0" hangingPunct="1">
        <a:lnSpc>
          <a:spcPts val="2859"/>
        </a:lnSpc>
        <a:spcBef>
          <a:spcPts val="0"/>
        </a:spcBef>
        <a:buFontTx/>
        <a:buNone/>
        <a:defRPr sz="2400" kern="1200">
          <a:solidFill>
            <a:schemeClr val="tx1"/>
          </a:solidFill>
          <a:latin typeface="+mn-lt"/>
          <a:ea typeface="+mn-ea"/>
          <a:cs typeface="+mn-cs"/>
        </a:defRPr>
      </a:lvl6pPr>
      <a:lvl7pPr marL="1180102" indent="0" algn="l" defTabSz="1089325" rtl="0" eaLnBrk="1" latinLnBrk="0" hangingPunct="1">
        <a:spcBef>
          <a:spcPct val="20000"/>
        </a:spcBef>
        <a:buFontTx/>
        <a:buNone/>
        <a:defRPr sz="2400" kern="1200">
          <a:solidFill>
            <a:schemeClr val="tx1"/>
          </a:solidFill>
          <a:latin typeface="+mn-lt"/>
          <a:ea typeface="+mn-ea"/>
          <a:cs typeface="+mn-cs"/>
        </a:defRPr>
      </a:lvl7pPr>
      <a:lvl8pPr marL="4084968" indent="-272331" algn="l" defTabSz="1089325" rtl="0" eaLnBrk="1" latinLnBrk="0" hangingPunct="1">
        <a:spcBef>
          <a:spcPct val="20000"/>
        </a:spcBef>
        <a:buFont typeface="Arial" pitchFamily="34" charset="0"/>
        <a:buNone/>
        <a:defRPr sz="2400" kern="1200">
          <a:solidFill>
            <a:schemeClr val="tx1"/>
          </a:solidFill>
          <a:latin typeface="+mn-lt"/>
          <a:ea typeface="+mn-ea"/>
          <a:cs typeface="+mn-cs"/>
        </a:defRPr>
      </a:lvl8pPr>
      <a:lvl9pPr marL="4629630" indent="-272331" algn="l" defTabSz="1089325" rtl="0" eaLnBrk="1" latinLnBrk="0" hangingPunct="1">
        <a:spcBef>
          <a:spcPct val="20000"/>
        </a:spcBef>
        <a:buFont typeface="Arial" pitchFamily="34" charset="0"/>
        <a:buNone/>
        <a:defRPr sz="2400" kern="1200">
          <a:solidFill>
            <a:schemeClr val="tx1"/>
          </a:solidFill>
          <a:latin typeface="+mn-lt"/>
          <a:ea typeface="+mn-ea"/>
          <a:cs typeface="+mn-cs"/>
        </a:defRPr>
      </a:lvl9pPr>
    </p:bodyStyle>
    <p:otherStyle>
      <a:defPPr>
        <a:defRPr lang="en-US"/>
      </a:defPPr>
      <a:lvl1pPr marL="0" algn="l" defTabSz="1089325" rtl="0" eaLnBrk="1" latinLnBrk="0" hangingPunct="1">
        <a:defRPr sz="2100" kern="1200">
          <a:solidFill>
            <a:schemeClr val="tx1"/>
          </a:solidFill>
          <a:latin typeface="+mn-lt"/>
          <a:ea typeface="+mn-ea"/>
          <a:cs typeface="+mn-cs"/>
        </a:defRPr>
      </a:lvl1pPr>
      <a:lvl2pPr marL="544662" algn="l" defTabSz="1089325" rtl="0" eaLnBrk="1" latinLnBrk="0" hangingPunct="1">
        <a:defRPr sz="2100" kern="1200">
          <a:solidFill>
            <a:schemeClr val="tx1"/>
          </a:solidFill>
          <a:latin typeface="+mn-lt"/>
          <a:ea typeface="+mn-ea"/>
          <a:cs typeface="+mn-cs"/>
        </a:defRPr>
      </a:lvl2pPr>
      <a:lvl3pPr marL="1089325" algn="l" defTabSz="1089325" rtl="0" eaLnBrk="1" latinLnBrk="0" hangingPunct="1">
        <a:defRPr sz="2100" kern="1200">
          <a:solidFill>
            <a:schemeClr val="tx1"/>
          </a:solidFill>
          <a:latin typeface="+mn-lt"/>
          <a:ea typeface="+mn-ea"/>
          <a:cs typeface="+mn-cs"/>
        </a:defRPr>
      </a:lvl3pPr>
      <a:lvl4pPr marL="1633987" algn="l" defTabSz="1089325" rtl="0" eaLnBrk="1" latinLnBrk="0" hangingPunct="1">
        <a:defRPr sz="2100" kern="1200">
          <a:solidFill>
            <a:schemeClr val="tx1"/>
          </a:solidFill>
          <a:latin typeface="+mn-lt"/>
          <a:ea typeface="+mn-ea"/>
          <a:cs typeface="+mn-cs"/>
        </a:defRPr>
      </a:lvl4pPr>
      <a:lvl5pPr marL="2178649" algn="l" defTabSz="1089325" rtl="0" eaLnBrk="1" latinLnBrk="0" hangingPunct="1">
        <a:defRPr sz="2100" kern="1200">
          <a:solidFill>
            <a:schemeClr val="tx1"/>
          </a:solidFill>
          <a:latin typeface="+mn-lt"/>
          <a:ea typeface="+mn-ea"/>
          <a:cs typeface="+mn-cs"/>
        </a:defRPr>
      </a:lvl5pPr>
      <a:lvl6pPr marL="2723312" algn="l" defTabSz="1089325" rtl="0" eaLnBrk="1" latinLnBrk="0" hangingPunct="1">
        <a:defRPr sz="2100" kern="1200">
          <a:solidFill>
            <a:schemeClr val="tx1"/>
          </a:solidFill>
          <a:latin typeface="+mn-lt"/>
          <a:ea typeface="+mn-ea"/>
          <a:cs typeface="+mn-cs"/>
        </a:defRPr>
      </a:lvl6pPr>
      <a:lvl7pPr marL="3267974" algn="l" defTabSz="1089325" rtl="0" eaLnBrk="1" latinLnBrk="0" hangingPunct="1">
        <a:defRPr sz="2100" kern="1200">
          <a:solidFill>
            <a:schemeClr val="tx1"/>
          </a:solidFill>
          <a:latin typeface="+mn-lt"/>
          <a:ea typeface="+mn-ea"/>
          <a:cs typeface="+mn-cs"/>
        </a:defRPr>
      </a:lvl7pPr>
      <a:lvl8pPr marL="3812637" algn="l" defTabSz="1089325" rtl="0" eaLnBrk="1" latinLnBrk="0" hangingPunct="1">
        <a:defRPr sz="2100" kern="1200">
          <a:solidFill>
            <a:schemeClr val="tx1"/>
          </a:solidFill>
          <a:latin typeface="+mn-lt"/>
          <a:ea typeface="+mn-ea"/>
          <a:cs typeface="+mn-cs"/>
        </a:defRPr>
      </a:lvl8pPr>
      <a:lvl9pPr marL="4357299" algn="l" defTabSz="108932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32.emf"/><Relationship Id="rId5" Type="http://schemas.openxmlformats.org/officeDocument/2006/relationships/oleObject" Target="../embeddings/oleObject4.bin"/><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7.png"/><Relationship Id="rId5" Type="http://schemas.microsoft.com/office/2007/relationships/hdphoto" Target="../media/hdphoto1.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4.wdp"/><Relationship Id="rId7" Type="http://schemas.openxmlformats.org/officeDocument/2006/relationships/image" Target="../media/image44.png"/><Relationship Id="rId12"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jpe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9.png"/><Relationship Id="rId10" Type="http://schemas.microsoft.com/office/2007/relationships/hdphoto" Target="../media/hdphoto5.wdp"/><Relationship Id="rId4" Type="http://schemas.openxmlformats.org/officeDocument/2006/relationships/slide" Target="slide22.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notesSlide" Target="../notesSlides/notesSlide19.xml"/><Relationship Id="rId7"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50.emf"/><Relationship Id="rId5" Type="http://schemas.openxmlformats.org/officeDocument/2006/relationships/oleObject" Target="../embeddings/oleObject6.bin"/><Relationship Id="rId4" Type="http://schemas.openxmlformats.org/officeDocument/2006/relationships/image" Target="../media/image52.jpg"/><Relationship Id="rId9" Type="http://schemas.openxmlformats.org/officeDocument/2006/relationships/image" Target="../media/image5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hyperlink" Target="https://www.google.com.mx/url?sa=i&amp;rct=j&amp;q=&amp;esrc=s&amp;source=images&amp;cd=&amp;cad=rja&amp;uact=8&amp;ved=0ahUKEwjWxIDEpZzQAhXl64MKHaNXAoYQjRwIBw&amp;url=https://contactohoy.com.mx/dif-emite-lineamientos-y-acuerdo-en-favor-de-menores-de-edad/&amp;bvm=bv.138169073,d.amc&amp;psig=AFQjCNFszQKBuku1S5d3IyWPR0PwRGVRSQ&amp;ust=1478802148394952" TargetMode="External"/><Relationship Id="rId3" Type="http://schemas.openxmlformats.org/officeDocument/2006/relationships/notesSlide" Target="../notesSlides/notesSlide6.xml"/><Relationship Id="rId7" Type="http://schemas.openxmlformats.org/officeDocument/2006/relationships/image" Target="../media/image8.jpe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hyperlink" Target="http://grupossc.com/blog/2016/02/11/tetra-pack-elige-ansys-para-el-desarrollo-de-sus-productos/" TargetMode="External"/><Relationship Id="rId11" Type="http://schemas.openxmlformats.org/officeDocument/2006/relationships/image" Target="../media/image10.jpeg"/><Relationship Id="rId5" Type="http://schemas.openxmlformats.org/officeDocument/2006/relationships/image" Target="../media/image7.png"/><Relationship Id="rId10" Type="http://schemas.openxmlformats.org/officeDocument/2006/relationships/hyperlink" Target="http://www.google.com.mx/url?sa=i&amp;rct=j&amp;q=&amp;esrc=s&amp;source=images&amp;cd=&amp;cad=rja&amp;uact=8&amp;ved=0ahUKEwjq7_z3pZzQAhWS2YMKHf7oB44QjRwIBw&amp;url=http://es.slideshare.net/BorhaCM/industrias-lacteas&amp;bvm=bv.138169073,d.amc&amp;psig=AFQjCNHOp6NeYjjhE3M1q3F5pEvcr7okeA&amp;ust=1478802212380309" TargetMode="External"/><Relationship Id="rId4" Type="http://schemas.openxmlformats.org/officeDocument/2006/relationships/oleObject" Target="../embeddings/oleObject1.bin"/><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dirty="0"/>
              <a:t>Tetra Pak. </a:t>
            </a:r>
            <a:br>
              <a:rPr lang="es-MX" dirty="0"/>
            </a:br>
            <a:r>
              <a:rPr lang="es-MX" dirty="0"/>
              <a:t> </a:t>
            </a:r>
            <a:endParaRPr lang="en-US" dirty="0"/>
          </a:p>
        </p:txBody>
      </p:sp>
      <p:sp>
        <p:nvSpPr>
          <p:cNvPr id="3" name="Subtitle 2"/>
          <p:cNvSpPr>
            <a:spLocks noGrp="1"/>
          </p:cNvSpPr>
          <p:nvPr>
            <p:ph type="subTitle" idx="1"/>
          </p:nvPr>
        </p:nvSpPr>
        <p:spPr>
          <a:xfrm>
            <a:off x="1080000" y="2532094"/>
            <a:ext cx="6842320" cy="1206279"/>
          </a:xfrm>
        </p:spPr>
        <p:txBody>
          <a:bodyPr/>
          <a:lstStyle/>
          <a:p>
            <a:r>
              <a:rPr lang="es-MX" dirty="0"/>
              <a:t>Congreso Nacional de Alimentación</a:t>
            </a:r>
          </a:p>
          <a:p>
            <a:r>
              <a:rPr lang="es-MX" dirty="0"/>
              <a:t>DIF</a:t>
            </a:r>
          </a:p>
          <a:p>
            <a:r>
              <a:rPr lang="es-MX" dirty="0"/>
              <a:t>Oct 2018</a:t>
            </a:r>
            <a:endParaRPr lang="en-GB" dirty="0"/>
          </a:p>
          <a:p>
            <a:endParaRPr lang="en-US" dirty="0"/>
          </a:p>
        </p:txBody>
      </p:sp>
      <p:sp>
        <p:nvSpPr>
          <p:cNvPr id="4" name="Date Placeholder 3"/>
          <p:cNvSpPr>
            <a:spLocks noGrp="1"/>
          </p:cNvSpPr>
          <p:nvPr>
            <p:ph type="dt" sz="half" idx="10"/>
          </p:nvPr>
        </p:nvSpPr>
        <p:spPr/>
        <p:txBody>
          <a:bodyPr/>
          <a:lstStyle/>
          <a:p>
            <a:r>
              <a:rPr lang="en-US"/>
              <a:t>Initials/YYYY-MM-DD</a:t>
            </a:r>
            <a:endParaRPr lang="en-US" dirty="0"/>
          </a:p>
        </p:txBody>
      </p:sp>
      <p:sp>
        <p:nvSpPr>
          <p:cNvPr id="5" name="Footer Placeholder 4"/>
          <p:cNvSpPr>
            <a:spLocks noGrp="1"/>
          </p:cNvSpPr>
          <p:nvPr>
            <p:ph type="ftr" sz="quarter" idx="3"/>
          </p:nvPr>
        </p:nvSpPr>
        <p:spPr/>
        <p:txBody>
          <a:bodyPr/>
          <a:lstStyle/>
          <a:p>
            <a:pPr algn="r"/>
            <a:r>
              <a:rPr lang="en-GB"/>
              <a:t>Security Level</a:t>
            </a:r>
            <a:endParaRPr lang="en-GB" dirty="0"/>
          </a:p>
        </p:txBody>
      </p:sp>
      <p:sp>
        <p:nvSpPr>
          <p:cNvPr id="8" name="Bottom Left Pictures"/>
          <p:cNvSpPr/>
          <p:nvPr/>
        </p:nvSpPr>
        <p:spPr>
          <a:xfrm>
            <a:off x="327927" y="3869999"/>
            <a:ext cx="8739194" cy="2988002"/>
          </a:xfrm>
          <a:custGeom>
            <a:avLst/>
            <a:gdLst/>
            <a:ahLst/>
            <a:cxnLst/>
            <a:rect l="0" t="0" r="0" b="0"/>
            <a:pathLst>
              <a:path w="8739194" h="2988002">
                <a:moveTo>
                  <a:pt x="8739193" y="1011737"/>
                </a:moveTo>
                <a:cubicBezTo>
                  <a:pt x="8519799" y="1140520"/>
                  <a:pt x="8506740" y="1156955"/>
                  <a:pt x="8316947" y="1294999"/>
                </a:cubicBezTo>
                <a:cubicBezTo>
                  <a:pt x="8057506" y="1487427"/>
                  <a:pt x="8006141" y="1533740"/>
                  <a:pt x="7816345" y="1704654"/>
                </a:cubicBezTo>
                <a:cubicBezTo>
                  <a:pt x="7494220" y="2006443"/>
                  <a:pt x="7190376" y="2345282"/>
                  <a:pt x="6899593" y="2742684"/>
                </a:cubicBezTo>
                <a:cubicBezTo>
                  <a:pt x="6849098" y="2812604"/>
                  <a:pt x="6782061" y="2918082"/>
                  <a:pt x="6734177" y="2988001"/>
                </a:cubicBezTo>
                <a:cubicBezTo>
                  <a:pt x="6734177" y="2988001"/>
                  <a:pt x="6734177" y="2988001"/>
                  <a:pt x="0" y="2988001"/>
                </a:cubicBezTo>
                <a:cubicBezTo>
                  <a:pt x="31343" y="2962603"/>
                  <a:pt x="63555" y="2937204"/>
                  <a:pt x="95767" y="2914794"/>
                </a:cubicBezTo>
                <a:cubicBezTo>
                  <a:pt x="318644" y="2743284"/>
                  <a:pt x="541520" y="2578047"/>
                  <a:pt x="763527" y="2422073"/>
                </a:cubicBezTo>
                <a:cubicBezTo>
                  <a:pt x="1770824" y="1719594"/>
                  <a:pt x="2798144" y="1160241"/>
                  <a:pt x="3833301" y="759849"/>
                </a:cubicBezTo>
                <a:cubicBezTo>
                  <a:pt x="4543719" y="483160"/>
                  <a:pt x="5242820" y="282964"/>
                  <a:pt x="5931473" y="158962"/>
                </a:cubicBezTo>
                <a:cubicBezTo>
                  <a:pt x="6310188" y="92329"/>
                  <a:pt x="6683680" y="47808"/>
                  <a:pt x="7051950" y="28686"/>
                </a:cubicBezTo>
                <a:cubicBezTo>
                  <a:pt x="7520338" y="0"/>
                  <a:pt x="7941713" y="25100"/>
                  <a:pt x="8358737" y="75896"/>
                </a:cubicBezTo>
                <a:cubicBezTo>
                  <a:pt x="8473658" y="432066"/>
                  <a:pt x="8592061" y="720108"/>
                  <a:pt x="8739193" y="1011737"/>
                </a:cubicBezTo>
                <a:close/>
              </a:path>
            </a:pathLst>
          </a:custGeom>
          <a:blipFill dpi="0" rotWithShape="1">
            <a:blip r:embed="rId3"/>
            <a:srcRect/>
            <a:stretch>
              <a:fillRect r="-33000" b="-2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op Right Corner Pictures"/>
          <p:cNvSpPr/>
          <p:nvPr/>
        </p:nvSpPr>
        <p:spPr>
          <a:xfrm>
            <a:off x="8370699" y="0"/>
            <a:ext cx="3834002" cy="4105024"/>
          </a:xfrm>
          <a:custGeom>
            <a:avLst/>
            <a:gdLst/>
            <a:ahLst/>
            <a:cxnLst/>
            <a:rect l="0" t="0" r="0" b="0"/>
            <a:pathLst>
              <a:path w="3834002" h="4105024">
                <a:moveTo>
                  <a:pt x="3834001" y="0"/>
                </a:moveTo>
                <a:cubicBezTo>
                  <a:pt x="3834001" y="0"/>
                  <a:pt x="3834001" y="0"/>
                  <a:pt x="3834001" y="3249879"/>
                </a:cubicBezTo>
                <a:cubicBezTo>
                  <a:pt x="3219795" y="3414863"/>
                  <a:pt x="2665014" y="3649272"/>
                  <a:pt x="2216436" y="3929012"/>
                </a:cubicBezTo>
                <a:cubicBezTo>
                  <a:pt x="2063843" y="4029066"/>
                  <a:pt x="1995980" y="4069903"/>
                  <a:pt x="1956107" y="4105023"/>
                </a:cubicBezTo>
                <a:cubicBezTo>
                  <a:pt x="1754438" y="4004562"/>
                  <a:pt x="1645170" y="3963316"/>
                  <a:pt x="1441201" y="3891850"/>
                </a:cubicBezTo>
                <a:cubicBezTo>
                  <a:pt x="1116845" y="3780363"/>
                  <a:pt x="759900" y="3707670"/>
                  <a:pt x="374965" y="3647230"/>
                </a:cubicBezTo>
                <a:cubicBezTo>
                  <a:pt x="91633" y="2643845"/>
                  <a:pt x="0" y="1544079"/>
                  <a:pt x="105052" y="375299"/>
                </a:cubicBezTo>
                <a:cubicBezTo>
                  <a:pt x="117705" y="250744"/>
                  <a:pt x="130357" y="127005"/>
                  <a:pt x="146460" y="0"/>
                </a:cubicBezTo>
                <a:cubicBezTo>
                  <a:pt x="146460" y="0"/>
                  <a:pt x="146460" y="0"/>
                  <a:pt x="3834001" y="0"/>
                </a:cubicBezTo>
                <a:close/>
              </a:path>
            </a:pathLst>
          </a:custGeom>
          <a:blipFill dpi="0" rotWithShape="1">
            <a:blip r:embed="rId4"/>
            <a:srcRect/>
            <a:stretch>
              <a:fillRect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67828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Disminución del impacto ambiental</a:t>
            </a:r>
            <a:endParaRPr lang="en-US" dirty="0"/>
          </a:p>
        </p:txBody>
      </p:sp>
      <p:sp>
        <p:nvSpPr>
          <p:cNvPr id="3" name="Content Placeholder 2"/>
          <p:cNvSpPr>
            <a:spLocks noGrp="1"/>
          </p:cNvSpPr>
          <p:nvPr>
            <p:ph idx="1"/>
          </p:nvPr>
        </p:nvSpPr>
        <p:spPr>
          <a:xfrm>
            <a:off x="590549" y="1259024"/>
            <a:ext cx="11082641" cy="4694304"/>
          </a:xfrm>
        </p:spPr>
        <p:txBody>
          <a:bodyPr/>
          <a:lstStyle/>
          <a:p>
            <a:pPr algn="just"/>
            <a:r>
              <a:rPr lang="es-MX" sz="2200" dirty="0"/>
              <a:t>Programas de acopio:</a:t>
            </a:r>
          </a:p>
          <a:p>
            <a:pPr lvl="1" algn="just"/>
            <a:r>
              <a:rPr lang="es-MX" sz="1800" dirty="0"/>
              <a:t>Recolección de envases usados. Se coordina a través del sistema municipal en conjunto con Tetra Pak (a través de convenios).</a:t>
            </a:r>
          </a:p>
          <a:p>
            <a:pPr lvl="1" algn="just"/>
            <a:r>
              <a:rPr lang="es-MX" sz="1800" dirty="0"/>
              <a:t>Acopio del material recabado en centros de distribución ubicados estratégicamente (gestión de Tetra Pak)</a:t>
            </a:r>
          </a:p>
          <a:p>
            <a:pPr lvl="1" algn="just"/>
            <a:r>
              <a:rPr lang="es-MX" sz="1800" dirty="0"/>
              <a:t>Diseño de la comunicación (Tetra Pak puede realizarlo en caso de que así sea solicitado) y difusión del programa de acopio a través de material BTL: trípticos, posters, etc.</a:t>
            </a:r>
          </a:p>
          <a:p>
            <a:pPr marL="359025" lvl="1" indent="0" algn="just">
              <a:buNone/>
            </a:pPr>
            <a:r>
              <a:rPr lang="es-MX" sz="1800" dirty="0"/>
              <a:t> </a:t>
            </a:r>
          </a:p>
          <a:p>
            <a:pPr algn="just"/>
            <a:r>
              <a:rPr lang="es-MX" sz="2200" dirty="0"/>
              <a:t>Capacitación</a:t>
            </a:r>
          </a:p>
          <a:p>
            <a:pPr lvl="1" algn="just"/>
            <a:r>
              <a:rPr lang="es-MX" sz="1800" dirty="0"/>
              <a:t>Procedimientos de entrega de los envases, logística de recolección, vinculación en la cadena productiva del reciclaje, etc. </a:t>
            </a:r>
          </a:p>
          <a:p>
            <a:pPr lvl="1" algn="just"/>
            <a:r>
              <a:rPr lang="es-MX" sz="1800" dirty="0"/>
              <a:t>Acompañamiento y asesoría durante la ejecución del programa</a:t>
            </a:r>
          </a:p>
          <a:p>
            <a:pPr marL="0" indent="0" algn="just">
              <a:buNone/>
            </a:pPr>
            <a:endParaRPr lang="en-US" sz="1800" dirty="0"/>
          </a:p>
        </p:txBody>
      </p:sp>
      <p:sp>
        <p:nvSpPr>
          <p:cNvPr id="4" name="Date Placeholder 3"/>
          <p:cNvSpPr>
            <a:spLocks noGrp="1"/>
          </p:cNvSpPr>
          <p:nvPr>
            <p:ph type="dt" sz="half" idx="10"/>
          </p:nvPr>
        </p:nvSpPr>
        <p:spPr/>
        <p:txBody>
          <a:bodyPr/>
          <a:lstStyle/>
          <a:p>
            <a:r>
              <a:rPr lang="en-US"/>
              <a:t>Initials/YYYY-MM-DD</a:t>
            </a:r>
            <a:endParaRPr lang="en-GB" dirty="0"/>
          </a:p>
        </p:txBody>
      </p:sp>
      <p:sp>
        <p:nvSpPr>
          <p:cNvPr id="5" name="Slide Number Placeholder 4"/>
          <p:cNvSpPr>
            <a:spLocks noGrp="1"/>
          </p:cNvSpPr>
          <p:nvPr>
            <p:ph type="sldNum" sz="quarter" idx="12"/>
          </p:nvPr>
        </p:nvSpPr>
        <p:spPr/>
        <p:txBody>
          <a:bodyPr/>
          <a:lstStyle/>
          <a:p>
            <a:r>
              <a:rPr lang="en-GB"/>
              <a:t>/ </a:t>
            </a:r>
            <a:fld id="{51D75496-C612-4091-9F61-05CA146263B0}" type="slidenum">
              <a:rPr lang="en-GB" smtClean="0"/>
              <a:pPr/>
              <a:t>10</a:t>
            </a:fld>
            <a:endParaRPr lang="en-GB" dirty="0"/>
          </a:p>
        </p:txBody>
      </p:sp>
    </p:spTree>
    <p:extLst>
      <p:ext uri="{BB962C8B-B14F-4D97-AF65-F5344CB8AC3E}">
        <p14:creationId xmlns:p14="http://schemas.microsoft.com/office/powerpoint/2010/main" val="2793799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181" y="548296"/>
            <a:ext cx="3927594" cy="6069920"/>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522377" y="1484122"/>
            <a:ext cx="4936610" cy="3468878"/>
          </a:xfrm>
          <a:prstGeom prst="rect">
            <a:avLst/>
          </a:prstGeom>
          <a:noFill/>
          <a:ln w="9525">
            <a:noFill/>
            <a:miter lim="800000"/>
            <a:headEnd/>
            <a:tailEnd/>
          </a:ln>
          <a:effectLst/>
        </p:spPr>
      </p:pic>
    </p:spTree>
    <p:extLst>
      <p:ext uri="{BB962C8B-B14F-4D97-AF65-F5344CB8AC3E}">
        <p14:creationId xmlns:p14="http://schemas.microsoft.com/office/powerpoint/2010/main" val="800889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8592DE-6AD0-4AA2-91E2-CF04C272CB94}"/>
              </a:ext>
            </a:extLst>
          </p:cNvPr>
          <p:cNvSpPr>
            <a:spLocks noGrp="1"/>
          </p:cNvSpPr>
          <p:nvPr>
            <p:ph type="ctrTitle"/>
          </p:nvPr>
        </p:nvSpPr>
        <p:spPr/>
        <p:txBody>
          <a:bodyPr/>
          <a:lstStyle/>
          <a:p>
            <a:r>
              <a:rPr lang="es-MX" sz="4000" dirty="0"/>
              <a:t>Más valor con difusión y promoción en vivo</a:t>
            </a:r>
          </a:p>
        </p:txBody>
      </p:sp>
      <p:sp>
        <p:nvSpPr>
          <p:cNvPr id="4" name="Date Placeholder 3">
            <a:extLst>
              <a:ext uri="{FF2B5EF4-FFF2-40B4-BE49-F238E27FC236}">
                <a16:creationId xmlns:a16="http://schemas.microsoft.com/office/drawing/2014/main" id="{709C2E6E-0881-4F4C-906C-AE373CD06286}"/>
              </a:ext>
            </a:extLst>
          </p:cNvPr>
          <p:cNvSpPr>
            <a:spLocks noGrp="1"/>
          </p:cNvSpPr>
          <p:nvPr>
            <p:ph type="dt" sz="half" idx="10"/>
          </p:nvPr>
        </p:nvSpPr>
        <p:spPr/>
        <p:txBody>
          <a:bodyPr/>
          <a:lstStyle/>
          <a:p>
            <a:r>
              <a:rPr lang="en-GB" noProof="0"/>
              <a:t>Initials/YYYY-MM-DD</a:t>
            </a:r>
            <a:endParaRPr lang="en-GB" noProof="0" dirty="0"/>
          </a:p>
        </p:txBody>
      </p:sp>
      <p:sp>
        <p:nvSpPr>
          <p:cNvPr id="5" name="Footer Placeholder 4">
            <a:extLst>
              <a:ext uri="{FF2B5EF4-FFF2-40B4-BE49-F238E27FC236}">
                <a16:creationId xmlns:a16="http://schemas.microsoft.com/office/drawing/2014/main" id="{ABC7BC87-F585-403A-8914-5D725B5CE825}"/>
              </a:ext>
            </a:extLst>
          </p:cNvPr>
          <p:cNvSpPr>
            <a:spLocks noGrp="1"/>
          </p:cNvSpPr>
          <p:nvPr>
            <p:ph type="ftr" sz="quarter" idx="3"/>
          </p:nvPr>
        </p:nvSpPr>
        <p:spPr/>
        <p:txBody>
          <a:bodyPr/>
          <a:lstStyle/>
          <a:p>
            <a:r>
              <a:rPr lang="en-GB"/>
              <a:t>Security Level</a:t>
            </a:r>
            <a:endParaRPr lang="en-GB" dirty="0"/>
          </a:p>
        </p:txBody>
      </p:sp>
      <p:sp>
        <p:nvSpPr>
          <p:cNvPr id="6" name="Slide Number Placeholder 5">
            <a:extLst>
              <a:ext uri="{FF2B5EF4-FFF2-40B4-BE49-F238E27FC236}">
                <a16:creationId xmlns:a16="http://schemas.microsoft.com/office/drawing/2014/main" id="{53855E2D-D23E-44B9-AB43-720DD27DFD78}"/>
              </a:ext>
            </a:extLst>
          </p:cNvPr>
          <p:cNvSpPr>
            <a:spLocks noGrp="1"/>
          </p:cNvSpPr>
          <p:nvPr>
            <p:ph type="sldNum" sz="quarter" idx="4294967295"/>
          </p:nvPr>
        </p:nvSpPr>
        <p:spPr>
          <a:xfrm>
            <a:off x="11844338" y="6632575"/>
            <a:ext cx="360362" cy="142875"/>
          </a:xfrm>
        </p:spPr>
        <p:txBody>
          <a:bodyPr/>
          <a:lstStyle/>
          <a:p>
            <a:r>
              <a:rPr lang="en-GB"/>
              <a:t>/ </a:t>
            </a:r>
            <a:fld id="{51D75496-C612-4091-9F61-05CA146263B0}" type="slidenum">
              <a:rPr lang="en-GB" smtClean="0"/>
              <a:pPr/>
              <a:t>12</a:t>
            </a:fld>
            <a:endParaRPr lang="en-GB" dirty="0"/>
          </a:p>
        </p:txBody>
      </p:sp>
      <p:pic>
        <p:nvPicPr>
          <p:cNvPr id="9" name="Picture 8">
            <a:extLst>
              <a:ext uri="{FF2B5EF4-FFF2-40B4-BE49-F238E27FC236}">
                <a16:creationId xmlns:a16="http://schemas.microsoft.com/office/drawing/2014/main" id="{6AD84824-E67D-44EF-9A97-26400DBA095E}"/>
              </a:ext>
            </a:extLst>
          </p:cNvPr>
          <p:cNvPicPr>
            <a:picLocks noChangeAspect="1"/>
          </p:cNvPicPr>
          <p:nvPr/>
        </p:nvPicPr>
        <p:blipFill>
          <a:blip r:embed="rId2"/>
          <a:stretch>
            <a:fillRect/>
          </a:stretch>
        </p:blipFill>
        <p:spPr>
          <a:xfrm>
            <a:off x="8801728" y="77825"/>
            <a:ext cx="2706094" cy="3271546"/>
          </a:xfrm>
          <a:prstGeom prst="rect">
            <a:avLst/>
          </a:prstGeom>
        </p:spPr>
      </p:pic>
      <p:pic>
        <p:nvPicPr>
          <p:cNvPr id="12" name="Picture 13" descr="Elmo_veggiestrans">
            <a:extLst>
              <a:ext uri="{FF2B5EF4-FFF2-40B4-BE49-F238E27FC236}">
                <a16:creationId xmlns:a16="http://schemas.microsoft.com/office/drawing/2014/main" id="{DE9AAE4E-5CD0-493C-AA89-0CC405F60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285" y="4132743"/>
            <a:ext cx="35052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3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8745166" y="385795"/>
            <a:ext cx="3132305" cy="4618191"/>
          </a:xfrm>
          <a:prstGeom prst="rect">
            <a:avLst/>
          </a:prstGeom>
          <a:ln w="12700">
            <a:solidFill>
              <a:schemeClr val="tx1"/>
            </a:solidFill>
          </a:ln>
        </p:spPr>
      </p:pic>
      <p:sp>
        <p:nvSpPr>
          <p:cNvPr id="6" name="TextBox 5">
            <a:extLst>
              <a:ext uri="{FF2B5EF4-FFF2-40B4-BE49-F238E27FC236}">
                <a16:creationId xmlns:a16="http://schemas.microsoft.com/office/drawing/2014/main" id="{0230044F-8BE0-437D-97F9-11FFF183298B}"/>
              </a:ext>
            </a:extLst>
          </p:cNvPr>
          <p:cNvSpPr txBox="1"/>
          <p:nvPr/>
        </p:nvSpPr>
        <p:spPr>
          <a:xfrm>
            <a:off x="2415569" y="1478797"/>
            <a:ext cx="6196520" cy="3910429"/>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s-MX" dirty="0"/>
              <a:t>Licencia Plaza Sésamo</a:t>
            </a:r>
          </a:p>
          <a:p>
            <a:pPr marL="887562" lvl="1" indent="-342900">
              <a:lnSpc>
                <a:spcPct val="150000"/>
              </a:lnSpc>
              <a:buFont typeface="Wingdings" panose="05000000000000000000" pitchFamily="2" charset="2"/>
              <a:buChar char="§"/>
            </a:pPr>
            <a:r>
              <a:rPr lang="es-MX" dirty="0"/>
              <a:t>Imágenes</a:t>
            </a:r>
          </a:p>
          <a:p>
            <a:pPr marL="887562" lvl="1" indent="-342900">
              <a:lnSpc>
                <a:spcPct val="150000"/>
              </a:lnSpc>
              <a:buFont typeface="Wingdings" panose="05000000000000000000" pitchFamily="2" charset="2"/>
              <a:buChar char="§"/>
            </a:pPr>
            <a:r>
              <a:rPr lang="es-MX" dirty="0"/>
              <a:t>Shows en vivo</a:t>
            </a:r>
          </a:p>
          <a:p>
            <a:pPr marL="342900" indent="-342900">
              <a:lnSpc>
                <a:spcPct val="150000"/>
              </a:lnSpc>
              <a:buFont typeface="Wingdings" panose="05000000000000000000" pitchFamily="2" charset="2"/>
              <a:buChar char="§"/>
            </a:pPr>
            <a:r>
              <a:rPr lang="es-MX" dirty="0"/>
              <a:t>Campañas impresas vigentes</a:t>
            </a:r>
          </a:p>
          <a:p>
            <a:pPr marL="887562" lvl="1" indent="-342900">
              <a:lnSpc>
                <a:spcPct val="150000"/>
              </a:lnSpc>
              <a:buFont typeface="Wingdings" panose="05000000000000000000" pitchFamily="2" charset="2"/>
              <a:buChar char="§"/>
            </a:pPr>
            <a:r>
              <a:rPr lang="es-MX" dirty="0" err="1"/>
              <a:t>Antybulling</a:t>
            </a:r>
            <a:endParaRPr lang="es-MX" dirty="0"/>
          </a:p>
          <a:p>
            <a:pPr marL="887562" lvl="1" indent="-342900">
              <a:lnSpc>
                <a:spcPct val="150000"/>
              </a:lnSpc>
              <a:buFont typeface="Wingdings" panose="05000000000000000000" pitchFamily="2" charset="2"/>
              <a:buChar char="§"/>
            </a:pPr>
            <a:r>
              <a:rPr lang="es-MX" dirty="0"/>
              <a:t>Hábitos Saludables</a:t>
            </a:r>
          </a:p>
          <a:p>
            <a:pPr marL="887562" lvl="1" indent="-342900">
              <a:lnSpc>
                <a:spcPct val="150000"/>
              </a:lnSpc>
              <a:buFont typeface="Wingdings" panose="05000000000000000000" pitchFamily="2" charset="2"/>
              <a:buChar char="§"/>
            </a:pPr>
            <a:r>
              <a:rPr lang="es-MX" dirty="0"/>
              <a:t>Derechos de las Niñas, los Niños y Adolescentes</a:t>
            </a:r>
          </a:p>
        </p:txBody>
      </p:sp>
      <p:pic>
        <p:nvPicPr>
          <p:cNvPr id="7" name="Picture 14">
            <a:extLst>
              <a:ext uri="{FF2B5EF4-FFF2-40B4-BE49-F238E27FC236}">
                <a16:creationId xmlns:a16="http://schemas.microsoft.com/office/drawing/2014/main" id="{8759F3D9-7663-42B2-A26E-7A375E90A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49" y="1400328"/>
            <a:ext cx="2193925" cy="289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6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Los 20 mensajes de la Campaña</a:t>
            </a:r>
            <a:endParaRPr lang="en-GB" dirty="0"/>
          </a:p>
        </p:txBody>
      </p:sp>
      <p:sp>
        <p:nvSpPr>
          <p:cNvPr id="4" name="Date Placeholder 3"/>
          <p:cNvSpPr>
            <a:spLocks noGrp="1"/>
          </p:cNvSpPr>
          <p:nvPr>
            <p:ph type="dt" sz="half" idx="10"/>
          </p:nvPr>
        </p:nvSpPr>
        <p:spPr/>
        <p:txBody>
          <a:bodyPr/>
          <a:lstStyle/>
          <a:p>
            <a:r>
              <a:rPr lang="en-GB" noProof="0"/>
              <a:t>Initials/YYYY-MM-DD</a:t>
            </a:r>
            <a:endParaRPr lang="en-GB" noProof="0" dirty="0"/>
          </a:p>
        </p:txBody>
      </p:sp>
      <p:sp>
        <p:nvSpPr>
          <p:cNvPr id="5" name="Footer Placeholder 4"/>
          <p:cNvSpPr>
            <a:spLocks noGrp="1"/>
          </p:cNvSpPr>
          <p:nvPr>
            <p:ph type="ftr" sz="quarter" idx="11"/>
          </p:nvPr>
        </p:nvSpPr>
        <p:spPr/>
        <p:txBody>
          <a:bodyPr/>
          <a:lstStyle/>
          <a:p>
            <a:r>
              <a:rPr lang="en-GB"/>
              <a:t>Security Level</a:t>
            </a:r>
            <a:endParaRPr lang="en-GB" dirty="0"/>
          </a:p>
        </p:txBody>
      </p:sp>
      <p:sp>
        <p:nvSpPr>
          <p:cNvPr id="6" name="Slide Number Placeholder 5"/>
          <p:cNvSpPr>
            <a:spLocks noGrp="1"/>
          </p:cNvSpPr>
          <p:nvPr>
            <p:ph type="sldNum" sz="quarter" idx="12"/>
          </p:nvPr>
        </p:nvSpPr>
        <p:spPr/>
        <p:txBody>
          <a:bodyPr/>
          <a:lstStyle/>
          <a:p>
            <a:r>
              <a:rPr lang="en-GB"/>
              <a:t>/ </a:t>
            </a:r>
            <a:fld id="{51D75496-C612-4091-9F61-05CA146263B0}" type="slidenum">
              <a:rPr lang="en-GB" smtClean="0"/>
              <a:pPr/>
              <a:t>14</a:t>
            </a:fld>
            <a:endParaRPr lang="en-GB" dirty="0"/>
          </a:p>
        </p:txBody>
      </p:sp>
      <p:pic>
        <p:nvPicPr>
          <p:cNvPr id="3074" name="Picture 2"/>
          <p:cNvPicPr>
            <a:picLocks noChangeAspect="1" noChangeArrowheads="1"/>
          </p:cNvPicPr>
          <p:nvPr/>
        </p:nvPicPr>
        <p:blipFill>
          <a:blip r:embed="rId3"/>
          <a:srcRect/>
          <a:stretch>
            <a:fillRect/>
          </a:stretch>
        </p:blipFill>
        <p:spPr bwMode="auto">
          <a:xfrm>
            <a:off x="641350" y="1337292"/>
            <a:ext cx="10920413" cy="2378075"/>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633413" y="4077299"/>
            <a:ext cx="10936287" cy="2386012"/>
          </a:xfrm>
          <a:prstGeom prst="rect">
            <a:avLst/>
          </a:prstGeom>
          <a:noFill/>
          <a:ln w="9525">
            <a:noFill/>
            <a:miter lim="800000"/>
            <a:headEnd/>
            <a:tailEnd/>
          </a:ln>
        </p:spPr>
      </p:pic>
      <p:sp>
        <p:nvSpPr>
          <p:cNvPr id="9" name="TextBox 8"/>
          <p:cNvSpPr txBox="1"/>
          <p:nvPr/>
        </p:nvSpPr>
        <p:spPr>
          <a:xfrm>
            <a:off x="668215" y="3540371"/>
            <a:ext cx="10823736" cy="415498"/>
          </a:xfrm>
          <a:prstGeom prst="rect">
            <a:avLst/>
          </a:prstGeom>
          <a:noFill/>
        </p:spPr>
        <p:txBody>
          <a:bodyPr wrap="square" rtlCol="0">
            <a:spAutoFit/>
          </a:bodyPr>
          <a:lstStyle/>
          <a:p>
            <a:r>
              <a:rPr lang="es-MX" dirty="0"/>
              <a:t>    1              2            3             4             5            6             7             8             9            10 </a:t>
            </a:r>
            <a:endParaRPr lang="en-GB" dirty="0"/>
          </a:p>
        </p:txBody>
      </p:sp>
      <p:sp>
        <p:nvSpPr>
          <p:cNvPr id="10" name="TextBox 9"/>
          <p:cNvSpPr txBox="1"/>
          <p:nvPr/>
        </p:nvSpPr>
        <p:spPr>
          <a:xfrm>
            <a:off x="668216" y="6424230"/>
            <a:ext cx="10823736" cy="415498"/>
          </a:xfrm>
          <a:prstGeom prst="rect">
            <a:avLst/>
          </a:prstGeom>
          <a:noFill/>
        </p:spPr>
        <p:txBody>
          <a:bodyPr wrap="square" rtlCol="0">
            <a:spAutoFit/>
          </a:bodyPr>
          <a:lstStyle/>
          <a:p>
            <a:r>
              <a:rPr lang="es-MX" dirty="0"/>
              <a:t>    11           12          13           14           15           16          17            18          19           20 </a:t>
            </a:r>
            <a:endParaRPr lang="en-GB" dirty="0"/>
          </a:p>
        </p:txBody>
      </p:sp>
    </p:spTree>
    <p:extLst>
      <p:ext uri="{BB962C8B-B14F-4D97-AF65-F5344CB8AC3E}">
        <p14:creationId xmlns:p14="http://schemas.microsoft.com/office/powerpoint/2010/main" val="206269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1"/>
          <p:cNvSpPr>
            <a:spLocks noGrp="1"/>
          </p:cNvSpPr>
          <p:nvPr>
            <p:ph idx="1"/>
          </p:nvPr>
        </p:nvSpPr>
        <p:spPr>
          <a:xfrm>
            <a:off x="1" y="1677122"/>
            <a:ext cx="5911650" cy="2469059"/>
          </a:xfrm>
        </p:spPr>
        <p:txBody>
          <a:bodyPr>
            <a:noAutofit/>
          </a:bodyPr>
          <a:lstStyle/>
          <a:p>
            <a:pPr algn="just">
              <a:lnSpc>
                <a:spcPct val="170000"/>
              </a:lnSpc>
            </a:pPr>
            <a:r>
              <a:rPr lang="es-MX" b="1" dirty="0"/>
              <a:t>Campaña DNNA</a:t>
            </a:r>
          </a:p>
          <a:p>
            <a:pPr lvl="1" algn="just">
              <a:lnSpc>
                <a:spcPct val="170000"/>
              </a:lnSpc>
            </a:pPr>
            <a:r>
              <a:rPr lang="es-MX" sz="2400" b="1" dirty="0"/>
              <a:t>25 Estados Visitados</a:t>
            </a:r>
          </a:p>
          <a:p>
            <a:pPr lvl="1" algn="just">
              <a:lnSpc>
                <a:spcPct val="170000"/>
              </a:lnSpc>
            </a:pPr>
            <a:r>
              <a:rPr lang="es-MX" sz="2400" b="1" dirty="0"/>
              <a:t>250,000 impactos</a:t>
            </a:r>
          </a:p>
          <a:p>
            <a:pPr algn="just">
              <a:lnSpc>
                <a:spcPct val="170000"/>
              </a:lnSpc>
            </a:pPr>
            <a:r>
              <a:rPr lang="es-MX" b="1" dirty="0"/>
              <a:t>Juguemos a Comer Bien</a:t>
            </a:r>
          </a:p>
          <a:p>
            <a:pPr lvl="1" algn="just">
              <a:lnSpc>
                <a:spcPct val="170000"/>
              </a:lnSpc>
            </a:pPr>
            <a:r>
              <a:rPr lang="es-MX" sz="2400" b="1" dirty="0"/>
              <a:t>Inicia Septiembre 2018</a:t>
            </a:r>
          </a:p>
          <a:p>
            <a:pPr lvl="1" algn="just">
              <a:lnSpc>
                <a:spcPct val="170000"/>
              </a:lnSpc>
            </a:pPr>
            <a:r>
              <a:rPr lang="es-MX" sz="2400" b="1" dirty="0"/>
              <a:t>Finaliza Junio 2019</a:t>
            </a:r>
            <a:endParaRPr lang="en-GB" sz="2400" b="1" dirty="0"/>
          </a:p>
          <a:p>
            <a:pPr marL="359025" lvl="1" indent="0" algn="just">
              <a:lnSpc>
                <a:spcPct val="170000"/>
              </a:lnSpc>
              <a:buNone/>
            </a:pPr>
            <a:endParaRPr lang="es-MX" sz="2400" b="1" dirty="0"/>
          </a:p>
        </p:txBody>
      </p:sp>
      <p:pic>
        <p:nvPicPr>
          <p:cNvPr id="17" name="Imagen 8"/>
          <p:cNvPicPr>
            <a:picLocks noChangeAspect="1"/>
          </p:cNvPicPr>
          <p:nvPr/>
        </p:nvPicPr>
        <p:blipFill>
          <a:blip r:embed="rId3"/>
          <a:srcRect/>
          <a:stretch>
            <a:fillRect/>
          </a:stretch>
        </p:blipFill>
        <p:spPr bwMode="auto">
          <a:xfrm>
            <a:off x="6398997" y="3782242"/>
            <a:ext cx="4394536" cy="2469058"/>
          </a:xfrm>
          <a:prstGeom prst="rect">
            <a:avLst/>
          </a:prstGeom>
          <a:noFill/>
          <a:ln w="9525">
            <a:noFill/>
            <a:miter lim="800000"/>
            <a:headEnd/>
            <a:tailEnd/>
          </a:ln>
        </p:spPr>
      </p:pic>
      <p:sp>
        <p:nvSpPr>
          <p:cNvPr id="4" name="Rectángulo 3"/>
          <p:cNvSpPr/>
          <p:nvPr/>
        </p:nvSpPr>
        <p:spPr>
          <a:xfrm>
            <a:off x="5524233" y="3839405"/>
            <a:ext cx="5339556" cy="43825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122008" tIns="61004" rIns="122008" bIns="61004" rtlCol="0" anchor="ctr"/>
          <a:lstStyle/>
          <a:p>
            <a:pPr algn="ctr"/>
            <a:endParaRPr lang="es-MX"/>
          </a:p>
        </p:txBody>
      </p:sp>
      <p:sp>
        <p:nvSpPr>
          <p:cNvPr id="9" name="Title 4"/>
          <p:cNvSpPr>
            <a:spLocks noGrp="1"/>
          </p:cNvSpPr>
          <p:nvPr>
            <p:ph type="title"/>
          </p:nvPr>
        </p:nvSpPr>
        <p:spPr>
          <a:xfrm>
            <a:off x="1582892" y="524324"/>
            <a:ext cx="9936000" cy="468000"/>
          </a:xfrm>
        </p:spPr>
        <p:txBody>
          <a:bodyPr/>
          <a:lstStyle/>
          <a:p>
            <a:r>
              <a:rPr lang="es-MX" dirty="0"/>
              <a:t>Gira Tetra Pak: Tetra Móvil &amp; Obra de Teatro</a:t>
            </a:r>
            <a:endParaRPr lang="en-GB" dirty="0"/>
          </a:p>
        </p:txBody>
      </p:sp>
      <p:pic>
        <p:nvPicPr>
          <p:cNvPr id="10" name="Imagen 4" descr="Tetra Móvil.jpg">
            <a:extLst>
              <a:ext uri="{FF2B5EF4-FFF2-40B4-BE49-F238E27FC236}">
                <a16:creationId xmlns:a16="http://schemas.microsoft.com/office/drawing/2014/main" id="{874D1102-17A1-46F6-94B6-925CF3AF3A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4612" y="1390924"/>
            <a:ext cx="5434249" cy="2480009"/>
          </a:xfrm>
          <a:prstGeom prst="roundRect">
            <a:avLst>
              <a:gd name="adj" fmla="val 8594"/>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78633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ítulo 1"/>
          <p:cNvSpPr txBox="1">
            <a:spLocks/>
          </p:cNvSpPr>
          <p:nvPr/>
        </p:nvSpPr>
        <p:spPr>
          <a:xfrm>
            <a:off x="480782" y="1909433"/>
            <a:ext cx="7154588" cy="545592"/>
          </a:xfrm>
          <a:prstGeom prst="rect">
            <a:avLst/>
          </a:prstGeom>
        </p:spPr>
        <p:txBody>
          <a:bodyPr vert="horz" lIns="122008" tIns="61004" rIns="122008" bIns="61004"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600" b="1" cap="small" dirty="0" err="1">
                <a:solidFill>
                  <a:schemeClr val="accent2"/>
                </a:solidFill>
              </a:rPr>
              <a:t>Nutrimentum</a:t>
            </a:r>
            <a:r>
              <a:rPr lang="es-MX" sz="2600" b="1" cap="small" dirty="0">
                <a:solidFill>
                  <a:schemeClr val="accent2"/>
                </a:solidFill>
              </a:rPr>
              <a:t>:</a:t>
            </a:r>
            <a:r>
              <a:rPr lang="es-MX" sz="2600" dirty="0"/>
              <a:t> </a:t>
            </a:r>
            <a:r>
              <a:rPr lang="es-MX" sz="2600" cap="small" dirty="0"/>
              <a:t>Publicación trimestral</a:t>
            </a:r>
            <a:endParaRPr lang="es-MX" sz="2600" b="1" cap="small" dirty="0"/>
          </a:p>
        </p:txBody>
      </p:sp>
      <p:sp>
        <p:nvSpPr>
          <p:cNvPr id="8" name="Content Placeholder 8"/>
          <p:cNvSpPr>
            <a:spLocks noGrp="1"/>
          </p:cNvSpPr>
          <p:nvPr>
            <p:ph idx="1"/>
          </p:nvPr>
        </p:nvSpPr>
        <p:spPr>
          <a:xfrm>
            <a:off x="44629" y="2620972"/>
            <a:ext cx="6739127" cy="3057132"/>
          </a:xfrm>
        </p:spPr>
        <p:txBody>
          <a:bodyPr/>
          <a:lstStyle/>
          <a:p>
            <a:r>
              <a:rPr lang="es-MX" sz="2000" dirty="0"/>
              <a:t>Mensajes e historias de éxito: Nutrición, Salud, Hábitos Alimenticios, Medio Ambiente, Difusión de Campañas, etc.</a:t>
            </a:r>
          </a:p>
          <a:p>
            <a:r>
              <a:rPr lang="es-MX" sz="2000" dirty="0"/>
              <a:t>Distribuida a más de 500 personas en:</a:t>
            </a:r>
          </a:p>
          <a:p>
            <a:pPr lvl="1">
              <a:buFont typeface="Wingdings" pitchFamily="2" charset="2"/>
              <a:buChar char="§"/>
            </a:pPr>
            <a:r>
              <a:rPr lang="es-MX" dirty="0"/>
              <a:t>DIF Nacional</a:t>
            </a:r>
          </a:p>
          <a:p>
            <a:pPr lvl="1">
              <a:buFont typeface="Wingdings" pitchFamily="2" charset="2"/>
              <a:buChar char="§"/>
            </a:pPr>
            <a:r>
              <a:rPr lang="es-MX" dirty="0"/>
              <a:t>32 SEDIF´S</a:t>
            </a:r>
          </a:p>
          <a:p>
            <a:pPr lvl="1">
              <a:buFont typeface="Wingdings" pitchFamily="2" charset="2"/>
              <a:buChar char="§"/>
            </a:pPr>
            <a:r>
              <a:rPr lang="es-MX" dirty="0"/>
              <a:t>Secretarías de Estado, Instituciones y Organismos Públicos</a:t>
            </a:r>
          </a:p>
          <a:p>
            <a:pPr lvl="1">
              <a:buFont typeface="Wingdings" pitchFamily="2" charset="2"/>
              <a:buChar char="§"/>
            </a:pPr>
            <a:r>
              <a:rPr lang="es-MX" dirty="0"/>
              <a:t>Ministerios de Educación, Salud y Alimentación en Centro y América del Sur</a:t>
            </a:r>
            <a:endParaRPr lang="en-GB" dirty="0"/>
          </a:p>
        </p:txBody>
      </p:sp>
      <p:grpSp>
        <p:nvGrpSpPr>
          <p:cNvPr id="2" name="Grupo 5"/>
          <p:cNvGrpSpPr/>
          <p:nvPr/>
        </p:nvGrpSpPr>
        <p:grpSpPr>
          <a:xfrm>
            <a:off x="2157982" y="1029994"/>
            <a:ext cx="4003614" cy="713492"/>
            <a:chOff x="207126" y="1123676"/>
            <a:chExt cx="1921498" cy="384189"/>
          </a:xfrm>
        </p:grpSpPr>
        <p:sp>
          <p:nvSpPr>
            <p:cNvPr id="7" name="Rectángulo 6"/>
            <p:cNvSpPr/>
            <p:nvPr/>
          </p:nvSpPr>
          <p:spPr>
            <a:xfrm>
              <a:off x="207127" y="1123676"/>
              <a:ext cx="1598680" cy="384189"/>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Rectángulo 8"/>
            <p:cNvSpPr/>
            <p:nvPr/>
          </p:nvSpPr>
          <p:spPr>
            <a:xfrm>
              <a:off x="207126" y="1123676"/>
              <a:ext cx="1921498" cy="384189"/>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38100" tIns="38100" rIns="38100" bIns="38100" numCol="1" spcCol="1270" anchor="ctr" anchorCtr="0">
              <a:noAutofit/>
            </a:bodyPr>
            <a:lstStyle/>
            <a:p>
              <a:pPr algn="ctr" defTabSz="1186193">
                <a:lnSpc>
                  <a:spcPct val="90000"/>
                </a:lnSpc>
                <a:spcBef>
                  <a:spcPct val="0"/>
                </a:spcBef>
                <a:spcAft>
                  <a:spcPct val="5000"/>
                </a:spcAft>
              </a:pPr>
              <a:r>
                <a:rPr lang="es-MX" sz="3700" b="1" cap="small" dirty="0">
                  <a:solidFill>
                    <a:schemeClr val="accent2"/>
                  </a:solidFill>
                </a:rPr>
                <a:t>Publicaciones</a:t>
              </a:r>
            </a:p>
          </p:txBody>
        </p:sp>
      </p:grpSp>
      <p:sp>
        <p:nvSpPr>
          <p:cNvPr id="10" name="Title 4"/>
          <p:cNvSpPr>
            <a:spLocks noGrp="1"/>
          </p:cNvSpPr>
          <p:nvPr>
            <p:ph type="title"/>
          </p:nvPr>
        </p:nvSpPr>
        <p:spPr>
          <a:xfrm>
            <a:off x="1582892" y="524324"/>
            <a:ext cx="9936000" cy="468000"/>
          </a:xfrm>
        </p:spPr>
        <p:txBody>
          <a:bodyPr/>
          <a:lstStyle/>
          <a:p>
            <a:r>
              <a:rPr lang="es-MX" dirty="0"/>
              <a:t>Elementos de la Campaña</a:t>
            </a:r>
            <a:endParaRPr lang="en-GB" dirty="0"/>
          </a:p>
        </p:txBody>
      </p:sp>
      <p:pic>
        <p:nvPicPr>
          <p:cNvPr id="3" name="Picture 2"/>
          <p:cNvPicPr>
            <a:picLocks noChangeAspect="1"/>
          </p:cNvPicPr>
          <p:nvPr/>
        </p:nvPicPr>
        <p:blipFill>
          <a:blip r:embed="rId3"/>
          <a:stretch>
            <a:fillRect/>
          </a:stretch>
        </p:blipFill>
        <p:spPr>
          <a:xfrm>
            <a:off x="6976149" y="315223"/>
            <a:ext cx="4945809" cy="6393734"/>
          </a:xfrm>
          <a:prstGeom prst="rect">
            <a:avLst/>
          </a:prstGeom>
        </p:spPr>
      </p:pic>
      <p:sp>
        <p:nvSpPr>
          <p:cNvPr id="4" name="TextBox 3"/>
          <p:cNvSpPr txBox="1"/>
          <p:nvPr/>
        </p:nvSpPr>
        <p:spPr>
          <a:xfrm>
            <a:off x="1728216" y="6293459"/>
            <a:ext cx="3173241" cy="415498"/>
          </a:xfrm>
          <a:prstGeom prst="rect">
            <a:avLst/>
          </a:prstGeom>
          <a:noFill/>
        </p:spPr>
        <p:txBody>
          <a:bodyPr wrap="none" rtlCol="0">
            <a:spAutoFit/>
          </a:bodyPr>
          <a:lstStyle/>
          <a:p>
            <a:r>
              <a:rPr lang="es-MX" dirty="0">
                <a:solidFill>
                  <a:srgbClr val="FF0000"/>
                </a:solidFill>
              </a:rPr>
              <a:t>Te invitamos a colaborar!</a:t>
            </a:r>
            <a:endParaRPr lang="en-US" dirty="0">
              <a:solidFill>
                <a:srgbClr val="FF0000"/>
              </a:solidFill>
            </a:endParaRPr>
          </a:p>
        </p:txBody>
      </p:sp>
    </p:spTree>
    <p:extLst>
      <p:ext uri="{BB962C8B-B14F-4D97-AF65-F5344CB8AC3E}">
        <p14:creationId xmlns:p14="http://schemas.microsoft.com/office/powerpoint/2010/main" val="1371233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8"/>
          <p:cNvSpPr>
            <a:spLocks noChangeArrowheads="1"/>
          </p:cNvSpPr>
          <p:nvPr/>
        </p:nvSpPr>
        <p:spPr bwMode="auto">
          <a:xfrm>
            <a:off x="10373995" y="6173629"/>
            <a:ext cx="1830705" cy="685959"/>
          </a:xfrm>
          <a:prstGeom prst="rect">
            <a:avLst/>
          </a:prstGeom>
          <a:solidFill>
            <a:schemeClr val="bg1"/>
          </a:solidFill>
          <a:ln w="9525">
            <a:noFill/>
            <a:miter lim="800000"/>
            <a:headEnd/>
            <a:tailEnd/>
          </a:ln>
        </p:spPr>
        <p:txBody>
          <a:bodyPr wrap="none" lIns="108932" tIns="54466" rIns="108932" bIns="54466" anchor="ctr"/>
          <a:lstStyle/>
          <a:p>
            <a:endParaRPr lang="en-GB"/>
          </a:p>
        </p:txBody>
      </p:sp>
      <p:grpSp>
        <p:nvGrpSpPr>
          <p:cNvPr id="2" name="Group 45"/>
          <p:cNvGrpSpPr>
            <a:grpSpLocks/>
          </p:cNvGrpSpPr>
          <p:nvPr/>
        </p:nvGrpSpPr>
        <p:grpSpPr bwMode="auto">
          <a:xfrm>
            <a:off x="0" y="0"/>
            <a:ext cx="12204700" cy="6859588"/>
            <a:chOff x="5028" y="-575"/>
            <a:chExt cx="6468" cy="3878"/>
          </a:xfrm>
        </p:grpSpPr>
        <p:pic>
          <p:nvPicPr>
            <p:cNvPr id="11" name="Picture 46"/>
            <p:cNvPicPr>
              <a:picLocks noChangeAspect="1" noChangeArrowheads="1"/>
            </p:cNvPicPr>
            <p:nvPr/>
          </p:nvPicPr>
          <p:blipFill>
            <a:blip r:embed="rId4" cstate="print"/>
            <a:srcRect t="5338" b="4944"/>
            <a:stretch>
              <a:fillRect/>
            </a:stretch>
          </p:blipFill>
          <p:spPr bwMode="auto">
            <a:xfrm>
              <a:off x="5028" y="-575"/>
              <a:ext cx="6468" cy="3878"/>
            </a:xfrm>
            <a:prstGeom prst="rect">
              <a:avLst/>
            </a:prstGeom>
            <a:noFill/>
            <a:ln w="12700">
              <a:noFill/>
              <a:miter lim="800000"/>
              <a:headEnd/>
              <a:tailEnd/>
            </a:ln>
            <a:effectLst/>
          </p:spPr>
        </p:pic>
        <p:pic>
          <p:nvPicPr>
            <p:cNvPr id="12" name="Picture 47"/>
            <p:cNvPicPr>
              <a:picLocks noChangeAspect="1" noChangeArrowheads="1"/>
            </p:cNvPicPr>
            <p:nvPr/>
          </p:nvPicPr>
          <p:blipFill>
            <a:blip r:embed="rId5" cstate="print"/>
            <a:srcRect/>
            <a:stretch>
              <a:fillRect/>
            </a:stretch>
          </p:blipFill>
          <p:spPr bwMode="auto">
            <a:xfrm>
              <a:off x="7743" y="777"/>
              <a:ext cx="1049" cy="1049"/>
            </a:xfrm>
            <a:prstGeom prst="rect">
              <a:avLst/>
            </a:prstGeom>
            <a:noFill/>
            <a:ln w="12700" algn="ctr">
              <a:noFill/>
              <a:miter lim="800000"/>
              <a:headEnd/>
              <a:tailEnd/>
            </a:ln>
            <a:effectLst/>
          </p:spPr>
        </p:pic>
      </p:grpSp>
    </p:spTree>
    <p:custDataLst>
      <p:tags r:id="rId1"/>
    </p:custDataLst>
    <p:extLst>
      <p:ext uri="{BB962C8B-B14F-4D97-AF65-F5344CB8AC3E}">
        <p14:creationId xmlns:p14="http://schemas.microsoft.com/office/powerpoint/2010/main" val="5316000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C55B-FE7C-482A-BD26-2ACF28EEAD90}"/>
              </a:ext>
            </a:extLst>
          </p:cNvPr>
          <p:cNvSpPr>
            <a:spLocks noGrp="1"/>
          </p:cNvSpPr>
          <p:nvPr>
            <p:ph type="title"/>
          </p:nvPr>
        </p:nvSpPr>
        <p:spPr/>
        <p:txBody>
          <a:bodyPr/>
          <a:lstStyle/>
          <a:p>
            <a:r>
              <a:rPr lang="es-MX" dirty="0"/>
              <a:t>Medios de Comunicación</a:t>
            </a:r>
            <a:endParaRPr lang="en-US" dirty="0"/>
          </a:p>
        </p:txBody>
      </p:sp>
      <p:graphicFrame>
        <p:nvGraphicFramePr>
          <p:cNvPr id="6" name="Content Placeholder 5">
            <a:extLst>
              <a:ext uri="{FF2B5EF4-FFF2-40B4-BE49-F238E27FC236}">
                <a16:creationId xmlns:a16="http://schemas.microsoft.com/office/drawing/2014/main" id="{96C0712B-51BF-430D-BD24-335894E3A19B}"/>
              </a:ext>
            </a:extLst>
          </p:cNvPr>
          <p:cNvGraphicFramePr>
            <a:graphicFrameLocks noGrp="1" noChangeAspect="1"/>
          </p:cNvGraphicFramePr>
          <p:nvPr>
            <p:ph idx="1"/>
            <p:extLst/>
          </p:nvPr>
        </p:nvGraphicFramePr>
        <p:xfrm>
          <a:off x="512233" y="1491818"/>
          <a:ext cx="3933825" cy="4535488"/>
        </p:xfrm>
        <a:graphic>
          <a:graphicData uri="http://schemas.openxmlformats.org/presentationml/2006/ole">
            <mc:AlternateContent xmlns:mc="http://schemas.openxmlformats.org/markup-compatibility/2006">
              <mc:Choice xmlns:v="urn:schemas-microsoft-com:vml" Requires="v">
                <p:oleObj spid="_x0000_s6161" name="Document" r:id="rId3" imgW="7026106" imgH="8100797" progId="Word.Document.8">
                  <p:embed/>
                </p:oleObj>
              </mc:Choice>
              <mc:Fallback>
                <p:oleObj name="Document" r:id="rId3" imgW="7026106" imgH="8100797" progId="Word.Document.8">
                  <p:embed/>
                  <p:pic>
                    <p:nvPicPr>
                      <p:cNvPr id="6" name="Content Placeholder 5">
                        <a:extLst>
                          <a:ext uri="{FF2B5EF4-FFF2-40B4-BE49-F238E27FC236}">
                            <a16:creationId xmlns:a16="http://schemas.microsoft.com/office/drawing/2014/main" id="{96C0712B-51BF-430D-BD24-335894E3A19B}"/>
                          </a:ext>
                        </a:extLst>
                      </p:cNvPr>
                      <p:cNvPicPr/>
                      <p:nvPr/>
                    </p:nvPicPr>
                    <p:blipFill>
                      <a:blip r:embed="rId4"/>
                      <a:stretch>
                        <a:fillRect/>
                      </a:stretch>
                    </p:blipFill>
                    <p:spPr>
                      <a:xfrm>
                        <a:off x="512233" y="1491818"/>
                        <a:ext cx="3933825" cy="453548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3B7208A-BC55-42F9-9237-A23A51D67841}"/>
              </a:ext>
            </a:extLst>
          </p:cNvPr>
          <p:cNvGraphicFramePr>
            <a:graphicFrameLocks noChangeAspect="1"/>
          </p:cNvGraphicFramePr>
          <p:nvPr>
            <p:extLst/>
          </p:nvPr>
        </p:nvGraphicFramePr>
        <p:xfrm>
          <a:off x="3827463" y="1605625"/>
          <a:ext cx="3886200" cy="5029200"/>
        </p:xfrm>
        <a:graphic>
          <a:graphicData uri="http://schemas.openxmlformats.org/presentationml/2006/ole">
            <mc:AlternateContent xmlns:mc="http://schemas.openxmlformats.org/markup-compatibility/2006">
              <mc:Choice xmlns:v="urn:schemas-microsoft-com:vml" Requires="v">
                <p:oleObj spid="_x0000_s6162" name="Acrobat Document" r:id="rId5" imgW="3886002" imgH="5028936" progId="AcroExch.Document.DC">
                  <p:embed/>
                </p:oleObj>
              </mc:Choice>
              <mc:Fallback>
                <p:oleObj name="Acrobat Document" r:id="rId5" imgW="3886002" imgH="5028936" progId="AcroExch.Document.DC">
                  <p:embed/>
                  <p:pic>
                    <p:nvPicPr>
                      <p:cNvPr id="7" name="Object 6">
                        <a:extLst>
                          <a:ext uri="{FF2B5EF4-FFF2-40B4-BE49-F238E27FC236}">
                            <a16:creationId xmlns:a16="http://schemas.microsoft.com/office/drawing/2014/main" id="{B3B7208A-BC55-42F9-9237-A23A51D67841}"/>
                          </a:ext>
                        </a:extLst>
                      </p:cNvPr>
                      <p:cNvPicPr/>
                      <p:nvPr/>
                    </p:nvPicPr>
                    <p:blipFill>
                      <a:blip r:embed="rId6"/>
                      <a:stretch>
                        <a:fillRect/>
                      </a:stretch>
                    </p:blipFill>
                    <p:spPr>
                      <a:xfrm>
                        <a:off x="3827463" y="1605625"/>
                        <a:ext cx="3886200" cy="50292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38642D02-A967-4383-96C8-B1601E62E4E1}"/>
              </a:ext>
            </a:extLst>
          </p:cNvPr>
          <p:cNvGraphicFramePr>
            <a:graphicFrameLocks noChangeAspect="1"/>
          </p:cNvGraphicFramePr>
          <p:nvPr>
            <p:extLst/>
          </p:nvPr>
        </p:nvGraphicFramePr>
        <p:xfrm>
          <a:off x="6950802" y="1058753"/>
          <a:ext cx="4280958" cy="5540063"/>
        </p:xfrm>
        <a:graphic>
          <a:graphicData uri="http://schemas.openxmlformats.org/presentationml/2006/ole">
            <mc:AlternateContent xmlns:mc="http://schemas.openxmlformats.org/markup-compatibility/2006">
              <mc:Choice xmlns:v="urn:schemas-microsoft-com:vml" Requires="v">
                <p:oleObj spid="_x0000_s6163" name="Acrobat Document" r:id="rId7" imgW="3886002" imgH="5028936" progId="AcroExch.Document.DC">
                  <p:embed/>
                </p:oleObj>
              </mc:Choice>
              <mc:Fallback>
                <p:oleObj name="Acrobat Document" r:id="rId7" imgW="3886002" imgH="5028936" progId="AcroExch.Document.DC">
                  <p:embed/>
                  <p:pic>
                    <p:nvPicPr>
                      <p:cNvPr id="3" name="Object 2">
                        <a:extLst>
                          <a:ext uri="{FF2B5EF4-FFF2-40B4-BE49-F238E27FC236}">
                            <a16:creationId xmlns:a16="http://schemas.microsoft.com/office/drawing/2014/main" id="{38642D02-A967-4383-96C8-B1601E62E4E1}"/>
                          </a:ext>
                        </a:extLst>
                      </p:cNvPr>
                      <p:cNvPicPr/>
                      <p:nvPr/>
                    </p:nvPicPr>
                    <p:blipFill>
                      <a:blip r:embed="rId8"/>
                      <a:stretch>
                        <a:fillRect/>
                      </a:stretch>
                    </p:blipFill>
                    <p:spPr>
                      <a:xfrm>
                        <a:off x="6950802" y="1058753"/>
                        <a:ext cx="4280958" cy="5540063"/>
                      </a:xfrm>
                      <a:prstGeom prst="rect">
                        <a:avLst/>
                      </a:prstGeom>
                    </p:spPr>
                  </p:pic>
                </p:oleObj>
              </mc:Fallback>
            </mc:AlternateContent>
          </a:graphicData>
        </a:graphic>
      </p:graphicFrame>
    </p:spTree>
    <p:extLst>
      <p:ext uri="{BB962C8B-B14F-4D97-AF65-F5344CB8AC3E}">
        <p14:creationId xmlns:p14="http://schemas.microsoft.com/office/powerpoint/2010/main" val="289237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F949-B9A1-4264-AFB7-30F0AB9C2E5D}"/>
              </a:ext>
            </a:extLst>
          </p:cNvPr>
          <p:cNvSpPr>
            <a:spLocks noGrp="1"/>
          </p:cNvSpPr>
          <p:nvPr>
            <p:ph type="title"/>
          </p:nvPr>
        </p:nvSpPr>
        <p:spPr>
          <a:xfrm>
            <a:off x="1362965" y="203069"/>
            <a:ext cx="9936000" cy="468000"/>
          </a:xfrm>
        </p:spPr>
        <p:txBody>
          <a:bodyPr/>
          <a:lstStyle/>
          <a:p>
            <a:r>
              <a:rPr lang="es-MX" dirty="0"/>
              <a:t>Reportes </a:t>
            </a:r>
            <a:r>
              <a:rPr lang="es-MX" dirty="0" err="1"/>
              <a:t>ONG´s</a:t>
            </a:r>
            <a:endParaRPr lang="en-US" dirty="0"/>
          </a:p>
        </p:txBody>
      </p:sp>
      <p:pic>
        <p:nvPicPr>
          <p:cNvPr id="3" name="Picture 2">
            <a:extLst>
              <a:ext uri="{FF2B5EF4-FFF2-40B4-BE49-F238E27FC236}">
                <a16:creationId xmlns:a16="http://schemas.microsoft.com/office/drawing/2014/main" id="{80266917-CF88-40C7-9ADA-E298B09ECCC1}"/>
              </a:ext>
            </a:extLst>
          </p:cNvPr>
          <p:cNvPicPr>
            <a:picLocks noChangeAspect="1"/>
          </p:cNvPicPr>
          <p:nvPr/>
        </p:nvPicPr>
        <p:blipFill>
          <a:blip r:embed="rId2"/>
          <a:stretch>
            <a:fillRect/>
          </a:stretch>
        </p:blipFill>
        <p:spPr>
          <a:xfrm>
            <a:off x="1200919" y="794784"/>
            <a:ext cx="10801043" cy="5389597"/>
          </a:xfrm>
          <a:prstGeom prst="rect">
            <a:avLst/>
          </a:prstGeom>
        </p:spPr>
      </p:pic>
      <p:sp>
        <p:nvSpPr>
          <p:cNvPr id="4" name="TextBox 3">
            <a:extLst>
              <a:ext uri="{FF2B5EF4-FFF2-40B4-BE49-F238E27FC236}">
                <a16:creationId xmlns:a16="http://schemas.microsoft.com/office/drawing/2014/main" id="{76615296-43E6-4A5A-816D-626CDD37819E}"/>
              </a:ext>
            </a:extLst>
          </p:cNvPr>
          <p:cNvSpPr txBox="1"/>
          <p:nvPr/>
        </p:nvSpPr>
        <p:spPr>
          <a:xfrm>
            <a:off x="1108321" y="6207424"/>
            <a:ext cx="6412375" cy="307777"/>
          </a:xfrm>
          <a:prstGeom prst="rect">
            <a:avLst/>
          </a:prstGeom>
          <a:noFill/>
        </p:spPr>
        <p:txBody>
          <a:bodyPr wrap="square" rtlCol="0">
            <a:spAutoFit/>
          </a:bodyPr>
          <a:lstStyle/>
          <a:p>
            <a:r>
              <a:rPr lang="es-MX" sz="1400" dirty="0"/>
              <a:t>Fuente: International </a:t>
            </a:r>
            <a:r>
              <a:rPr lang="es-MX" sz="1400" dirty="0" err="1"/>
              <a:t>Coastal</a:t>
            </a:r>
            <a:r>
              <a:rPr lang="es-MX" sz="1400" dirty="0"/>
              <a:t> </a:t>
            </a:r>
            <a:r>
              <a:rPr lang="es-MX" sz="1400" dirty="0" err="1"/>
              <a:t>Cleanup</a:t>
            </a:r>
            <a:r>
              <a:rPr lang="es-MX" sz="1400" dirty="0"/>
              <a:t> </a:t>
            </a:r>
            <a:r>
              <a:rPr lang="es-MX" sz="1400" dirty="0" err="1"/>
              <a:t>Report</a:t>
            </a:r>
            <a:r>
              <a:rPr lang="es-MX" sz="1400" dirty="0"/>
              <a:t> 2017</a:t>
            </a:r>
            <a:endParaRPr lang="en-US" sz="1400" dirty="0"/>
          </a:p>
        </p:txBody>
      </p:sp>
    </p:spTree>
    <p:extLst>
      <p:ext uri="{BB962C8B-B14F-4D97-AF65-F5344CB8AC3E}">
        <p14:creationId xmlns:p14="http://schemas.microsoft.com/office/powerpoint/2010/main" val="1036546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1371902" y="584923"/>
            <a:ext cx="10133038" cy="1806655"/>
          </a:xfrm>
          <a:prstGeom prst="rect">
            <a:avLst/>
          </a:prstGeom>
        </p:spPr>
        <p:txBody>
          <a:bodyPr lIns="121920" tIns="60961" rIns="121920" bIns="60961"/>
          <a:lstStyle/>
          <a:p>
            <a:pPr defTabSz="1219168">
              <a:lnSpc>
                <a:spcPct val="85000"/>
              </a:lnSpc>
              <a:defRPr/>
            </a:pPr>
            <a:r>
              <a:rPr lang="en-US" sz="4268" b="1" dirty="0">
                <a:latin typeface="Arial" pitchFamily="34" charset="0"/>
                <a:ea typeface="+mj-ea"/>
                <a:cs typeface="Arial" pitchFamily="34" charset="0"/>
              </a:rPr>
              <a:t>Tetra Pak </a:t>
            </a:r>
            <a:br>
              <a:rPr lang="en-US" sz="4268" b="1" dirty="0">
                <a:latin typeface="Arial" pitchFamily="34" charset="0"/>
                <a:ea typeface="+mj-ea"/>
                <a:cs typeface="Arial" pitchFamily="34" charset="0"/>
              </a:rPr>
            </a:br>
            <a:endParaRPr lang="en-GB" sz="2667" b="1" dirty="0"/>
          </a:p>
          <a:p>
            <a:pPr defTabSz="1219168">
              <a:lnSpc>
                <a:spcPct val="85000"/>
              </a:lnSpc>
              <a:defRPr/>
            </a:pPr>
            <a:r>
              <a:rPr lang="en-US" sz="4268" b="1" dirty="0">
                <a:latin typeface="Arial" pitchFamily="34" charset="0"/>
                <a:ea typeface="+mj-ea"/>
                <a:cs typeface="Arial" pitchFamily="34" charset="0"/>
              </a:rPr>
              <a:t> </a:t>
            </a:r>
            <a:endParaRPr lang="de-DE" sz="4268" b="1" dirty="0">
              <a:latin typeface="Arial" pitchFamily="34" charset="0"/>
              <a:ea typeface="+mj-ea"/>
              <a:cs typeface="Arial" pitchFamily="34" charset="0"/>
            </a:endParaRPr>
          </a:p>
        </p:txBody>
      </p:sp>
      <p:sp>
        <p:nvSpPr>
          <p:cNvPr id="4" name="Rectangle 3"/>
          <p:cNvSpPr/>
          <p:nvPr/>
        </p:nvSpPr>
        <p:spPr>
          <a:xfrm>
            <a:off x="581867" y="1629919"/>
            <a:ext cx="11061493" cy="2175278"/>
          </a:xfrm>
          <a:prstGeom prst="rect">
            <a:avLst/>
          </a:prstGeom>
        </p:spPr>
        <p:txBody>
          <a:bodyPr wrap="square" lIns="121920" tIns="60961" rIns="121920" bIns="60961">
            <a:spAutoFit/>
          </a:bodyPr>
          <a:lstStyle/>
          <a:p>
            <a:pPr algn="just"/>
            <a:r>
              <a:rPr lang="en-GB" sz="2667" dirty="0" err="1"/>
              <a:t>Somos</a:t>
            </a:r>
            <a:r>
              <a:rPr lang="en-GB" sz="2667" dirty="0"/>
              <a:t> </a:t>
            </a:r>
            <a:r>
              <a:rPr lang="en-GB" sz="2667" dirty="0" err="1"/>
              <a:t>parte</a:t>
            </a:r>
            <a:r>
              <a:rPr lang="en-GB" sz="2667" dirty="0"/>
              <a:t> del Grupo Industrial Tetra Laval: </a:t>
            </a:r>
            <a:r>
              <a:rPr lang="en-GB" sz="2667" b="1" dirty="0"/>
              <a:t>Tetra Pak, </a:t>
            </a:r>
            <a:r>
              <a:rPr lang="en-GB" sz="2667" b="1" dirty="0" err="1"/>
              <a:t>Sidel</a:t>
            </a:r>
            <a:r>
              <a:rPr lang="en-GB" sz="2667" b="1" dirty="0"/>
              <a:t> y </a:t>
            </a:r>
            <a:r>
              <a:rPr lang="en-GB" sz="2667" b="1" dirty="0" err="1"/>
              <a:t>DeLaval</a:t>
            </a:r>
            <a:r>
              <a:rPr lang="en-GB" sz="2667" b="1" dirty="0"/>
              <a:t>. </a:t>
            </a:r>
          </a:p>
          <a:p>
            <a:pPr algn="just"/>
            <a:endParaRPr lang="en-GB" sz="2667" dirty="0"/>
          </a:p>
          <a:p>
            <a:pPr algn="just"/>
            <a:r>
              <a:rPr lang="en-GB" sz="2667" dirty="0" err="1"/>
              <a:t>Desarrollamos</a:t>
            </a:r>
            <a:r>
              <a:rPr lang="en-GB" sz="2667" dirty="0"/>
              <a:t> </a:t>
            </a:r>
            <a:r>
              <a:rPr lang="en-GB" sz="2667" dirty="0" err="1"/>
              <a:t>tecnologías</a:t>
            </a:r>
            <a:r>
              <a:rPr lang="en-GB" sz="2667" dirty="0"/>
              <a:t> </a:t>
            </a:r>
            <a:r>
              <a:rPr lang="en-GB" sz="2667" dirty="0" err="1"/>
              <a:t>eficientes</a:t>
            </a:r>
            <a:r>
              <a:rPr lang="en-GB" sz="2667" dirty="0"/>
              <a:t> para la </a:t>
            </a:r>
            <a:r>
              <a:rPr lang="en-GB" sz="2667" b="1" dirty="0" err="1"/>
              <a:t>producción</a:t>
            </a:r>
            <a:r>
              <a:rPr lang="en-GB" sz="2667" b="1" dirty="0"/>
              <a:t>, </a:t>
            </a:r>
            <a:r>
              <a:rPr lang="en-GB" sz="2667" b="1" dirty="0" err="1"/>
              <a:t>procesamiento</a:t>
            </a:r>
            <a:r>
              <a:rPr lang="en-GB" sz="2667" b="1" dirty="0"/>
              <a:t> y </a:t>
            </a:r>
            <a:r>
              <a:rPr lang="en-GB" sz="2667" b="1" dirty="0" err="1"/>
              <a:t>envasado</a:t>
            </a:r>
            <a:r>
              <a:rPr lang="en-GB" sz="2667" b="1" dirty="0"/>
              <a:t> de alimentos</a:t>
            </a:r>
            <a:r>
              <a:rPr lang="en-GB" sz="2667" dirty="0"/>
              <a:t>.</a:t>
            </a:r>
            <a:endParaRPr lang="en-US" sz="2667" dirty="0"/>
          </a:p>
        </p:txBody>
      </p:sp>
      <p:sp>
        <p:nvSpPr>
          <p:cNvPr id="7" name="Rectangle 6"/>
          <p:cNvSpPr/>
          <p:nvPr/>
        </p:nvSpPr>
        <p:spPr>
          <a:xfrm>
            <a:off x="3227095" y="4444458"/>
            <a:ext cx="6685389" cy="2239844"/>
          </a:xfrm>
          <a:prstGeom prst="rect">
            <a:avLst/>
          </a:prstGeom>
        </p:spPr>
        <p:txBody>
          <a:bodyPr wrap="square">
            <a:spAutoFit/>
          </a:bodyPr>
          <a:lstStyle/>
          <a:p>
            <a:pPr algn="ctr">
              <a:lnSpc>
                <a:spcPct val="150000"/>
              </a:lnSpc>
              <a:spcBef>
                <a:spcPts val="600"/>
              </a:spcBef>
              <a:spcAft>
                <a:spcPts val="600"/>
              </a:spcAft>
              <a:buClr>
                <a:srgbClr val="3E5FC2"/>
              </a:buClr>
              <a:buSzPct val="80000"/>
            </a:pPr>
            <a:r>
              <a:rPr lang="es-MX" sz="2400" b="1" dirty="0">
                <a:solidFill>
                  <a:srgbClr val="000099"/>
                </a:solidFill>
              </a:rPr>
              <a:t>Nuestra visión en </a:t>
            </a:r>
            <a:r>
              <a:rPr lang="es-MX" sz="2400" b="1" dirty="0">
                <a:solidFill>
                  <a:srgbClr val="FF0000"/>
                </a:solidFill>
              </a:rPr>
              <a:t>Seguridad Alimentaria: </a:t>
            </a:r>
            <a:r>
              <a:rPr lang="es-PA" sz="2400" b="1" dirty="0">
                <a:solidFill>
                  <a:srgbClr val="000099"/>
                </a:solidFill>
              </a:rPr>
              <a:t>“</a:t>
            </a:r>
            <a:r>
              <a:rPr lang="es-MX" sz="2400" b="1" dirty="0">
                <a:solidFill>
                  <a:srgbClr val="000099"/>
                </a:solidFill>
              </a:rPr>
              <a:t>Nos comprometemos a que los </a:t>
            </a:r>
            <a:r>
              <a:rPr lang="es-MX" sz="2400" b="1" dirty="0">
                <a:solidFill>
                  <a:srgbClr val="FF0000"/>
                </a:solidFill>
              </a:rPr>
              <a:t>alimentos </a:t>
            </a:r>
            <a:r>
              <a:rPr lang="es-MX" sz="2400" b="1" dirty="0">
                <a:solidFill>
                  <a:srgbClr val="000099"/>
                </a:solidFill>
              </a:rPr>
              <a:t>sean  </a:t>
            </a:r>
            <a:r>
              <a:rPr lang="es-MX" sz="2400" b="1" dirty="0">
                <a:solidFill>
                  <a:srgbClr val="FF0000"/>
                </a:solidFill>
              </a:rPr>
              <a:t>seguros y </a:t>
            </a:r>
            <a:r>
              <a:rPr lang="es-MX" sz="2400" b="1" dirty="0">
                <a:solidFill>
                  <a:srgbClr val="000099"/>
                </a:solidFill>
              </a:rPr>
              <a:t>estén</a:t>
            </a:r>
            <a:r>
              <a:rPr lang="es-MX" sz="2400" b="1" dirty="0">
                <a:solidFill>
                  <a:srgbClr val="FF0000"/>
                </a:solidFill>
              </a:rPr>
              <a:t> disponibles, </a:t>
            </a:r>
            <a:r>
              <a:rPr lang="es-MX" sz="2400" b="1" dirty="0">
                <a:solidFill>
                  <a:srgbClr val="000099"/>
                </a:solidFill>
              </a:rPr>
              <a:t>en todas partes”</a:t>
            </a:r>
          </a:p>
        </p:txBody>
      </p:sp>
      <p:sp>
        <p:nvSpPr>
          <p:cNvPr id="14" name="Rectangle 6"/>
          <p:cNvSpPr txBox="1">
            <a:spLocks noChangeArrowheads="1"/>
          </p:cNvSpPr>
          <p:nvPr/>
        </p:nvSpPr>
        <p:spPr bwMode="auto">
          <a:xfrm>
            <a:off x="7364659" y="451995"/>
            <a:ext cx="3727884" cy="858293"/>
          </a:xfrm>
          <a:prstGeom prst="rect">
            <a:avLst/>
          </a:prstGeom>
          <a:noFill/>
          <a:ln w="9525">
            <a:noFill/>
            <a:miter lim="800000"/>
            <a:headEnd/>
            <a:tailEnd/>
          </a:ln>
        </p:spPr>
        <p:txBody>
          <a:bodyPr lIns="108932" tIns="54466" rIns="108932" bIns="54466" anchor="b"/>
          <a:lstStyle/>
          <a:p>
            <a:pPr algn="ctr">
              <a:lnSpc>
                <a:spcPct val="85000"/>
              </a:lnSpc>
            </a:pPr>
            <a:r>
              <a:rPr lang="en-US" sz="1600" b="1" i="1" dirty="0">
                <a:solidFill>
                  <a:srgbClr val="FF0000"/>
                </a:solidFill>
              </a:rPr>
              <a:t>“Un </a:t>
            </a:r>
            <a:r>
              <a:rPr lang="en-US" sz="1600" b="1" i="1" dirty="0" err="1">
                <a:solidFill>
                  <a:srgbClr val="FF0000"/>
                </a:solidFill>
              </a:rPr>
              <a:t>envase</a:t>
            </a:r>
            <a:r>
              <a:rPr lang="en-US" sz="1600" b="1" i="1" dirty="0">
                <a:solidFill>
                  <a:srgbClr val="FF0000"/>
                </a:solidFill>
              </a:rPr>
              <a:t> </a:t>
            </a:r>
            <a:r>
              <a:rPr lang="en-US" sz="1600" b="1" i="1" dirty="0" err="1">
                <a:solidFill>
                  <a:srgbClr val="FF0000"/>
                </a:solidFill>
              </a:rPr>
              <a:t>debe</a:t>
            </a:r>
            <a:r>
              <a:rPr lang="en-US" sz="1600" b="1" i="1" dirty="0">
                <a:solidFill>
                  <a:srgbClr val="FF0000"/>
                </a:solidFill>
              </a:rPr>
              <a:t> </a:t>
            </a:r>
            <a:r>
              <a:rPr lang="en-US" sz="1600" b="1" i="1" dirty="0" err="1">
                <a:solidFill>
                  <a:srgbClr val="FF0000"/>
                </a:solidFill>
              </a:rPr>
              <a:t>ahorrar</a:t>
            </a:r>
            <a:r>
              <a:rPr lang="en-US" sz="1600" b="1" i="1" dirty="0">
                <a:solidFill>
                  <a:srgbClr val="FF0000"/>
                </a:solidFill>
              </a:rPr>
              <a:t> </a:t>
            </a:r>
            <a:r>
              <a:rPr lang="en-US" sz="1600" b="1" i="1" dirty="0" err="1">
                <a:solidFill>
                  <a:srgbClr val="FF0000"/>
                </a:solidFill>
              </a:rPr>
              <a:t>más</a:t>
            </a:r>
            <a:r>
              <a:rPr lang="en-US" sz="1600" b="1" i="1" dirty="0">
                <a:solidFill>
                  <a:srgbClr val="FF0000"/>
                </a:solidFill>
              </a:rPr>
              <a:t> </a:t>
            </a:r>
          </a:p>
          <a:p>
            <a:pPr algn="ctr">
              <a:lnSpc>
                <a:spcPct val="85000"/>
              </a:lnSpc>
            </a:pPr>
            <a:r>
              <a:rPr lang="en-US" sz="1600" b="1" i="1" dirty="0">
                <a:solidFill>
                  <a:srgbClr val="FF0000"/>
                </a:solidFill>
              </a:rPr>
              <a:t>de lo </a:t>
            </a:r>
            <a:r>
              <a:rPr lang="en-US" sz="1600" b="1" i="1" dirty="0" err="1">
                <a:solidFill>
                  <a:srgbClr val="FF0000"/>
                </a:solidFill>
              </a:rPr>
              <a:t>que</a:t>
            </a:r>
            <a:r>
              <a:rPr lang="en-US" sz="1600" b="1" i="1" dirty="0">
                <a:solidFill>
                  <a:srgbClr val="FF0000"/>
                </a:solidFill>
              </a:rPr>
              <a:t> </a:t>
            </a:r>
            <a:r>
              <a:rPr lang="en-US" sz="1600" b="1" i="1" dirty="0" err="1">
                <a:solidFill>
                  <a:srgbClr val="FF0000"/>
                </a:solidFill>
              </a:rPr>
              <a:t>cuesta</a:t>
            </a:r>
            <a:r>
              <a:rPr lang="en-US" sz="1600" b="1" i="1" dirty="0">
                <a:solidFill>
                  <a:srgbClr val="FF0000"/>
                </a:solidFill>
              </a:rPr>
              <a:t>”</a:t>
            </a:r>
            <a:br>
              <a:rPr lang="en-US" sz="1600" b="1" i="1" dirty="0">
                <a:solidFill>
                  <a:srgbClr val="FF0000"/>
                </a:solidFill>
              </a:rPr>
            </a:br>
            <a:endParaRPr lang="en-GB" sz="1600" b="1" i="1" dirty="0">
              <a:solidFill>
                <a:srgbClr val="FF0000"/>
              </a:solidFill>
            </a:endParaRPr>
          </a:p>
        </p:txBody>
      </p:sp>
    </p:spTree>
    <p:extLst>
      <p:ext uri="{BB962C8B-B14F-4D97-AF65-F5344CB8AC3E}">
        <p14:creationId xmlns:p14="http://schemas.microsoft.com/office/powerpoint/2010/main" val="1025805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96A7F9-F8DC-4251-8BB2-1B2FC184A8DF}"/>
              </a:ext>
            </a:extLst>
          </p:cNvPr>
          <p:cNvSpPr>
            <a:spLocks noGrp="1"/>
          </p:cNvSpPr>
          <p:nvPr>
            <p:ph type="body" sz="quarter" idx="13"/>
          </p:nvPr>
        </p:nvSpPr>
        <p:spPr/>
        <p:txBody>
          <a:bodyPr/>
          <a:lstStyle/>
          <a:p>
            <a:r>
              <a:rPr lang="es-MX" dirty="0"/>
              <a:t>Una mirada holística al problema</a:t>
            </a:r>
          </a:p>
        </p:txBody>
      </p:sp>
      <p:sp>
        <p:nvSpPr>
          <p:cNvPr id="6" name="Content Placeholder 5">
            <a:extLst>
              <a:ext uri="{FF2B5EF4-FFF2-40B4-BE49-F238E27FC236}">
                <a16:creationId xmlns:a16="http://schemas.microsoft.com/office/drawing/2014/main" id="{DCE02D92-5D45-4D02-B883-30697C5420AC}"/>
              </a:ext>
            </a:extLst>
          </p:cNvPr>
          <p:cNvSpPr>
            <a:spLocks noGrp="1"/>
          </p:cNvSpPr>
          <p:nvPr>
            <p:ph idx="1"/>
          </p:nvPr>
        </p:nvSpPr>
        <p:spPr>
          <a:xfrm>
            <a:off x="1582738" y="1689934"/>
            <a:ext cx="9937595" cy="4536000"/>
          </a:xfrm>
        </p:spPr>
        <p:txBody>
          <a:bodyPr/>
          <a:lstStyle/>
          <a:p>
            <a:pPr algn="just"/>
            <a:r>
              <a:rPr lang="en-GB" sz="2000" dirty="0"/>
              <a:t>Estamos de </a:t>
            </a:r>
            <a:r>
              <a:rPr lang="es-MX" sz="2000" dirty="0"/>
              <a:t>acuerdo en que debe hacerse algo urgentemente para combatir la contaminación de los mares y el tirar basura plástica.  </a:t>
            </a:r>
          </a:p>
          <a:p>
            <a:pPr algn="just"/>
            <a:r>
              <a:rPr lang="en-GB" sz="2000" dirty="0"/>
              <a:t>L</a:t>
            </a:r>
            <a:r>
              <a:rPr lang="es-MX" sz="2000" dirty="0"/>
              <a:t>os envases pequeños de cartón con un popote añadido provén un sistema de consumo seguro y funcional, que utiliza menos plástico y tiene menor impacto ambiental que virtualmente cualquier otra alternativa disponible.  </a:t>
            </a:r>
            <a:endParaRPr lang="en-GB" sz="2000" dirty="0"/>
          </a:p>
          <a:p>
            <a:pPr algn="just"/>
            <a:r>
              <a:rPr lang="es-MX" sz="2000" dirty="0"/>
              <a:t>Los envases de cartón que incluyen un popote permiten que la leche, los jugos y otros productos perecederos sean almacenado por muchos meses sin necesidad de conservantes o de refrigeración, ayudando aún más a reducir su impacto total al medio ambiente en comparación con otras formas de envasado.  </a:t>
            </a:r>
            <a:endParaRPr lang="en-GB" sz="2000" dirty="0"/>
          </a:p>
          <a:p>
            <a:pPr algn="just"/>
            <a:r>
              <a:rPr lang="es-MX" sz="2000" dirty="0"/>
              <a:t>Estamos trabajando para encontrar alternativas que ofrezcan los mismos estándares de seguridad, higiene y facilidad de uso que los envases de cartón pequeños con popote, con una huella medioambiental aún menor. Sabemos que lo lograremos… pero toma tiempo. </a:t>
            </a:r>
          </a:p>
        </p:txBody>
      </p:sp>
      <p:sp>
        <p:nvSpPr>
          <p:cNvPr id="2" name="Date Placeholder 1">
            <a:extLst>
              <a:ext uri="{FF2B5EF4-FFF2-40B4-BE49-F238E27FC236}">
                <a16:creationId xmlns:a16="http://schemas.microsoft.com/office/drawing/2014/main" id="{D6286D05-FA94-4235-8D0E-75CE0A3A86CF}"/>
              </a:ext>
            </a:extLst>
          </p:cNvPr>
          <p:cNvSpPr>
            <a:spLocks noGrp="1"/>
          </p:cNvSpPr>
          <p:nvPr>
            <p:ph type="dt" sz="half" idx="10"/>
          </p:nvPr>
        </p:nvSpPr>
        <p:spPr/>
        <p:txBody>
          <a:bodyPr/>
          <a:lstStyle/>
          <a:p>
            <a:r>
              <a:rPr lang="en-US" dirty="0"/>
              <a:t>2018-08-03</a:t>
            </a:r>
            <a:endParaRPr lang="en-GB" dirty="0"/>
          </a:p>
        </p:txBody>
      </p:sp>
      <p:sp>
        <p:nvSpPr>
          <p:cNvPr id="3" name="Slide Number Placeholder 2">
            <a:extLst>
              <a:ext uri="{FF2B5EF4-FFF2-40B4-BE49-F238E27FC236}">
                <a16:creationId xmlns:a16="http://schemas.microsoft.com/office/drawing/2014/main" id="{89E5D3DF-8FEB-40EC-9428-C503BC3006B5}"/>
              </a:ext>
            </a:extLst>
          </p:cNvPr>
          <p:cNvSpPr>
            <a:spLocks noGrp="1"/>
          </p:cNvSpPr>
          <p:nvPr>
            <p:ph type="sldNum" sz="quarter" idx="12"/>
          </p:nvPr>
        </p:nvSpPr>
        <p:spPr/>
        <p:txBody>
          <a:bodyPr/>
          <a:lstStyle/>
          <a:p>
            <a:r>
              <a:rPr lang="en-GB" dirty="0"/>
              <a:t>/ </a:t>
            </a:r>
            <a:fld id="{51D75496-C612-4091-9F61-05CA146263B0}" type="slidenum">
              <a:rPr lang="en-GB" smtClean="0"/>
              <a:pPr/>
              <a:t>20</a:t>
            </a:fld>
            <a:endParaRPr lang="en-GB" dirty="0"/>
          </a:p>
        </p:txBody>
      </p:sp>
      <p:sp>
        <p:nvSpPr>
          <p:cNvPr id="5" name="Title 4">
            <a:extLst>
              <a:ext uri="{FF2B5EF4-FFF2-40B4-BE49-F238E27FC236}">
                <a16:creationId xmlns:a16="http://schemas.microsoft.com/office/drawing/2014/main" id="{87C295E0-920B-438E-ADC2-278CD0A2B685}"/>
              </a:ext>
            </a:extLst>
          </p:cNvPr>
          <p:cNvSpPr>
            <a:spLocks noGrp="1"/>
          </p:cNvSpPr>
          <p:nvPr>
            <p:ph type="title"/>
          </p:nvPr>
        </p:nvSpPr>
        <p:spPr/>
        <p:txBody>
          <a:bodyPr/>
          <a:lstStyle/>
          <a:p>
            <a:r>
              <a:rPr lang="en-GB" dirty="0"/>
              <a:t>El </a:t>
            </a:r>
            <a:r>
              <a:rPr lang="en-GB" dirty="0" err="1"/>
              <a:t>dilema</a:t>
            </a:r>
            <a:endParaRPr lang="en-AU" dirty="0"/>
          </a:p>
        </p:txBody>
      </p:sp>
    </p:spTree>
    <p:extLst>
      <p:ext uri="{BB962C8B-B14F-4D97-AF65-F5344CB8AC3E}">
        <p14:creationId xmlns:p14="http://schemas.microsoft.com/office/powerpoint/2010/main" val="2353698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B7B0A8-B0BD-4A39-B2FC-9D18256941CC}"/>
              </a:ext>
            </a:extLst>
          </p:cNvPr>
          <p:cNvSpPr>
            <a:spLocks noGrp="1"/>
          </p:cNvSpPr>
          <p:nvPr>
            <p:ph type="body" sz="quarter" idx="13"/>
          </p:nvPr>
        </p:nvSpPr>
        <p:spPr>
          <a:xfrm>
            <a:off x="1582738" y="909993"/>
            <a:ext cx="9936000" cy="468000"/>
          </a:xfrm>
        </p:spPr>
        <p:txBody>
          <a:bodyPr/>
          <a:lstStyle/>
          <a:p>
            <a:r>
              <a:rPr lang="es-MX" dirty="0"/>
              <a:t>Manejo en tres pasos</a:t>
            </a:r>
          </a:p>
        </p:txBody>
      </p:sp>
      <p:sp>
        <p:nvSpPr>
          <p:cNvPr id="4" name="Date Placeholder 3">
            <a:extLst>
              <a:ext uri="{FF2B5EF4-FFF2-40B4-BE49-F238E27FC236}">
                <a16:creationId xmlns:a16="http://schemas.microsoft.com/office/drawing/2014/main" id="{C9E27398-59F0-4A5B-8F86-B10DA6A8C9D4}"/>
              </a:ext>
            </a:extLst>
          </p:cNvPr>
          <p:cNvSpPr>
            <a:spLocks noGrp="1"/>
          </p:cNvSpPr>
          <p:nvPr>
            <p:ph type="dt" sz="half" idx="10"/>
          </p:nvPr>
        </p:nvSpPr>
        <p:spPr/>
        <p:txBody>
          <a:bodyPr/>
          <a:lstStyle/>
          <a:p>
            <a:r>
              <a:rPr lang="en-US" dirty="0"/>
              <a:t>2018-08-03</a:t>
            </a:r>
            <a:endParaRPr lang="en-GB" dirty="0"/>
          </a:p>
        </p:txBody>
      </p:sp>
      <p:sp>
        <p:nvSpPr>
          <p:cNvPr id="35" name="Slide Number Placeholder 34">
            <a:extLst>
              <a:ext uri="{FF2B5EF4-FFF2-40B4-BE49-F238E27FC236}">
                <a16:creationId xmlns:a16="http://schemas.microsoft.com/office/drawing/2014/main" id="{8B493148-09AD-44E9-AE6D-D7C76E8B549A}"/>
              </a:ext>
            </a:extLst>
          </p:cNvPr>
          <p:cNvSpPr>
            <a:spLocks noGrp="1"/>
          </p:cNvSpPr>
          <p:nvPr>
            <p:ph type="sldNum" sz="quarter" idx="12"/>
          </p:nvPr>
        </p:nvSpPr>
        <p:spPr/>
        <p:txBody>
          <a:bodyPr/>
          <a:lstStyle/>
          <a:p>
            <a:r>
              <a:rPr lang="en-GB" dirty="0"/>
              <a:t>/ </a:t>
            </a:r>
            <a:fld id="{51D75496-C612-4091-9F61-05CA146263B0}" type="slidenum">
              <a:rPr lang="en-GB" smtClean="0"/>
              <a:pPr/>
              <a:t>21</a:t>
            </a:fld>
            <a:endParaRPr lang="en-GB" dirty="0"/>
          </a:p>
        </p:txBody>
      </p:sp>
      <p:sp>
        <p:nvSpPr>
          <p:cNvPr id="2" name="Title 1">
            <a:extLst>
              <a:ext uri="{FF2B5EF4-FFF2-40B4-BE49-F238E27FC236}">
                <a16:creationId xmlns:a16="http://schemas.microsoft.com/office/drawing/2014/main" id="{C68FDFBA-D01F-4CFD-A7CE-AD8809EA81BD}"/>
              </a:ext>
            </a:extLst>
          </p:cNvPr>
          <p:cNvSpPr>
            <a:spLocks noGrp="1"/>
          </p:cNvSpPr>
          <p:nvPr>
            <p:ph type="title"/>
          </p:nvPr>
        </p:nvSpPr>
        <p:spPr>
          <a:xfrm>
            <a:off x="1582738" y="525599"/>
            <a:ext cx="10736262" cy="468000"/>
          </a:xfrm>
        </p:spPr>
        <p:txBody>
          <a:bodyPr/>
          <a:lstStyle/>
          <a:p>
            <a:r>
              <a:rPr lang="es-MX" dirty="0"/>
              <a:t>La respuesta de Tetra Pak</a:t>
            </a:r>
          </a:p>
        </p:txBody>
      </p:sp>
      <p:sp>
        <p:nvSpPr>
          <p:cNvPr id="22" name="Rectangle 21">
            <a:extLst>
              <a:ext uri="{FF2B5EF4-FFF2-40B4-BE49-F238E27FC236}">
                <a16:creationId xmlns:a16="http://schemas.microsoft.com/office/drawing/2014/main" id="{1CE92D17-F32E-4657-8E3C-26513D0D4D8C}"/>
              </a:ext>
            </a:extLst>
          </p:cNvPr>
          <p:cNvSpPr/>
          <p:nvPr/>
        </p:nvSpPr>
        <p:spPr>
          <a:xfrm>
            <a:off x="3150156" y="1959670"/>
            <a:ext cx="2604154" cy="757130"/>
          </a:xfrm>
          <a:prstGeom prst="rect">
            <a:avLst/>
          </a:prstGeom>
        </p:spPr>
        <p:txBody>
          <a:bodyPr wrap="square">
            <a:spAutoFit/>
          </a:bodyPr>
          <a:lstStyle/>
          <a:p>
            <a:pPr marL="354013" lvl="0" indent="-354013" algn="ctr" defTabSz="711200">
              <a:lnSpc>
                <a:spcPct val="90000"/>
              </a:lnSpc>
              <a:spcBef>
                <a:spcPct val="0"/>
              </a:spcBef>
              <a:spcAft>
                <a:spcPct val="35000"/>
              </a:spcAft>
            </a:pPr>
            <a:r>
              <a:rPr lang="es-MX" sz="2400" b="1" dirty="0">
                <a:solidFill>
                  <a:srgbClr val="526BC3"/>
                </a:solidFill>
              </a:rPr>
              <a:t>2. Portafolio existente</a:t>
            </a:r>
          </a:p>
        </p:txBody>
      </p:sp>
      <p:sp>
        <p:nvSpPr>
          <p:cNvPr id="23" name="Rectangle 22">
            <a:extLst>
              <a:ext uri="{FF2B5EF4-FFF2-40B4-BE49-F238E27FC236}">
                <a16:creationId xmlns:a16="http://schemas.microsoft.com/office/drawing/2014/main" id="{8C3C73A2-B604-4D37-8C18-FCE248C56174}"/>
              </a:ext>
            </a:extLst>
          </p:cNvPr>
          <p:cNvSpPr/>
          <p:nvPr/>
        </p:nvSpPr>
        <p:spPr>
          <a:xfrm>
            <a:off x="7510641" y="2385091"/>
            <a:ext cx="2956803" cy="424732"/>
          </a:xfrm>
          <a:prstGeom prst="rect">
            <a:avLst/>
          </a:prstGeom>
        </p:spPr>
        <p:txBody>
          <a:bodyPr wrap="square">
            <a:spAutoFit/>
          </a:bodyPr>
          <a:lstStyle/>
          <a:p>
            <a:pPr lvl="0" algn="ctr" defTabSz="711200">
              <a:lnSpc>
                <a:spcPct val="90000"/>
              </a:lnSpc>
              <a:spcBef>
                <a:spcPct val="0"/>
              </a:spcBef>
              <a:spcAft>
                <a:spcPct val="35000"/>
              </a:spcAft>
            </a:pPr>
            <a:r>
              <a:rPr lang="es-MX" sz="2400" b="1" dirty="0">
                <a:solidFill>
                  <a:srgbClr val="7888CC"/>
                </a:solidFill>
              </a:rPr>
              <a:t>3. Portafolio futuro</a:t>
            </a:r>
          </a:p>
        </p:txBody>
      </p:sp>
      <p:sp>
        <p:nvSpPr>
          <p:cNvPr id="28" name="Rectangle: Rounded Corners 27">
            <a:extLst>
              <a:ext uri="{FF2B5EF4-FFF2-40B4-BE49-F238E27FC236}">
                <a16:creationId xmlns:a16="http://schemas.microsoft.com/office/drawing/2014/main" id="{99A770A2-1AF2-4A69-BBB6-C135CD92DDD7}"/>
              </a:ext>
            </a:extLst>
          </p:cNvPr>
          <p:cNvSpPr/>
          <p:nvPr/>
        </p:nvSpPr>
        <p:spPr>
          <a:xfrm>
            <a:off x="577556" y="2094688"/>
            <a:ext cx="2416299" cy="3096173"/>
          </a:xfrm>
          <a:prstGeom prst="roundRect">
            <a:avLst/>
          </a:pr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522489" tIns="54865" rIns="71120" bIns="1935144" numCol="1" spcCol="1270" anchor="t" anchorCtr="0">
            <a:noAutofit/>
          </a:bodyPr>
          <a:lstStyle/>
          <a:p>
            <a:pPr defTabSz="711200">
              <a:lnSpc>
                <a:spcPct val="90000"/>
              </a:lnSpc>
              <a:spcBef>
                <a:spcPct val="0"/>
              </a:spcBef>
              <a:spcAft>
                <a:spcPct val="35000"/>
              </a:spcAft>
            </a:pPr>
            <a:endParaRPr lang="it-IT" sz="2000" b="1">
              <a:effectLst>
                <a:outerShdw blurRad="38100" dist="38100" dir="2700000" algn="tl">
                  <a:srgbClr val="000000">
                    <a:alpha val="43137"/>
                  </a:srgbClr>
                </a:outerShdw>
              </a:effectLst>
            </a:endParaRPr>
          </a:p>
        </p:txBody>
      </p:sp>
      <p:sp>
        <p:nvSpPr>
          <p:cNvPr id="29" name="Rectangle: Rounded Corners 28">
            <a:extLst>
              <a:ext uri="{FF2B5EF4-FFF2-40B4-BE49-F238E27FC236}">
                <a16:creationId xmlns:a16="http://schemas.microsoft.com/office/drawing/2014/main" id="{E97D70FE-61BF-4C13-8805-643E9B23F593}"/>
              </a:ext>
            </a:extLst>
          </p:cNvPr>
          <p:cNvSpPr/>
          <p:nvPr/>
        </p:nvSpPr>
        <p:spPr>
          <a:xfrm>
            <a:off x="3413934" y="2709733"/>
            <a:ext cx="2416299" cy="2730779"/>
          </a:xfrm>
          <a:prstGeom prst="roundRect">
            <a:avLst/>
          </a:prstGeom>
        </p:spPr>
        <p:style>
          <a:lnRef idx="2">
            <a:schemeClr val="lt1">
              <a:hueOff val="0"/>
              <a:satOff val="0"/>
              <a:lumOff val="0"/>
              <a:alphaOff val="0"/>
            </a:schemeClr>
          </a:lnRef>
          <a:fillRef idx="1">
            <a:schemeClr val="accent1">
              <a:shade val="80000"/>
              <a:hueOff val="105193"/>
              <a:satOff val="-3353"/>
              <a:lumOff val="9165"/>
              <a:alphaOff val="0"/>
            </a:schemeClr>
          </a:fillRef>
          <a:effectRef idx="0">
            <a:schemeClr val="accent1">
              <a:shade val="80000"/>
              <a:hueOff val="105193"/>
              <a:satOff val="-3353"/>
              <a:lumOff val="9165"/>
              <a:alphaOff val="0"/>
            </a:schemeClr>
          </a:effectRef>
          <a:fontRef idx="minor">
            <a:schemeClr val="lt1"/>
          </a:fontRef>
        </p:style>
        <p:txBody>
          <a:bodyPr spcFirstLastPara="0" vert="horz" wrap="square" lIns="522490" tIns="54865" rIns="71119" bIns="1935143" numCol="1" spcCol="1270" anchor="t" anchorCtr="0">
            <a:noAutofit/>
          </a:bodyPr>
          <a:lstStyle/>
          <a:p>
            <a:pPr defTabSz="711200">
              <a:lnSpc>
                <a:spcPct val="90000"/>
              </a:lnSpc>
              <a:spcBef>
                <a:spcPct val="0"/>
              </a:spcBef>
              <a:spcAft>
                <a:spcPct val="35000"/>
              </a:spcAft>
            </a:pPr>
            <a:endParaRPr lang="it-IT" sz="2000" b="1">
              <a:effectLst>
                <a:outerShdw blurRad="38100" dist="38100" dir="2700000" algn="tl">
                  <a:srgbClr val="000000">
                    <a:alpha val="43137"/>
                  </a:srgbClr>
                </a:outerShdw>
              </a:effectLst>
            </a:endParaRPr>
          </a:p>
        </p:txBody>
      </p:sp>
      <p:sp>
        <p:nvSpPr>
          <p:cNvPr id="30" name="Rectangle: Rounded Corners 29">
            <a:extLst>
              <a:ext uri="{FF2B5EF4-FFF2-40B4-BE49-F238E27FC236}">
                <a16:creationId xmlns:a16="http://schemas.microsoft.com/office/drawing/2014/main" id="{E8C3AA6A-6698-4963-96B1-6C1E3E163B2F}"/>
              </a:ext>
            </a:extLst>
          </p:cNvPr>
          <p:cNvSpPr/>
          <p:nvPr/>
        </p:nvSpPr>
        <p:spPr>
          <a:xfrm>
            <a:off x="6302492" y="3021687"/>
            <a:ext cx="2416299" cy="2785241"/>
          </a:xfrm>
          <a:prstGeom prst="roundRect">
            <a:avLst/>
          </a:prstGeom>
        </p:spPr>
        <p:style>
          <a:lnRef idx="2">
            <a:schemeClr val="lt1">
              <a:hueOff val="0"/>
              <a:satOff val="0"/>
              <a:lumOff val="0"/>
              <a:alphaOff val="0"/>
            </a:schemeClr>
          </a:lnRef>
          <a:fillRef idx="1">
            <a:schemeClr val="accent1">
              <a:shade val="80000"/>
              <a:hueOff val="210385"/>
              <a:satOff val="-6705"/>
              <a:lumOff val="18330"/>
              <a:alphaOff val="0"/>
            </a:schemeClr>
          </a:fillRef>
          <a:effectRef idx="0">
            <a:schemeClr val="accent1">
              <a:shade val="80000"/>
              <a:hueOff val="210385"/>
              <a:satOff val="-6705"/>
              <a:lumOff val="18330"/>
              <a:alphaOff val="0"/>
            </a:schemeClr>
          </a:effectRef>
          <a:fontRef idx="minor">
            <a:schemeClr val="lt1"/>
          </a:fontRef>
        </p:style>
        <p:txBody>
          <a:bodyPr spcFirstLastPara="0" vert="horz" wrap="square" lIns="522489" tIns="54864" rIns="71120" bIns="1935144" numCol="1" spcCol="1270" anchor="t" anchorCtr="0">
            <a:noAutofit/>
          </a:bodyPr>
          <a:lstStyle/>
          <a:p>
            <a:pPr defTabSz="711200">
              <a:lnSpc>
                <a:spcPct val="90000"/>
              </a:lnSpc>
              <a:spcBef>
                <a:spcPct val="0"/>
              </a:spcBef>
              <a:spcAft>
                <a:spcPct val="35000"/>
              </a:spcAft>
            </a:pPr>
            <a:endParaRPr lang="it-IT" sz="2000" b="1">
              <a:effectLst>
                <a:outerShdw blurRad="38100" dist="38100" dir="2700000" algn="tl">
                  <a:srgbClr val="000000">
                    <a:alpha val="43137"/>
                  </a:srgbClr>
                </a:outerShdw>
              </a:effectLst>
            </a:endParaRPr>
          </a:p>
        </p:txBody>
      </p:sp>
      <p:sp>
        <p:nvSpPr>
          <p:cNvPr id="31" name="Rectangle: Rounded Corners 30">
            <a:extLst>
              <a:ext uri="{FF2B5EF4-FFF2-40B4-BE49-F238E27FC236}">
                <a16:creationId xmlns:a16="http://schemas.microsoft.com/office/drawing/2014/main" id="{F9301483-1BCD-442B-A4E5-F7FF77F0B512}"/>
              </a:ext>
            </a:extLst>
          </p:cNvPr>
          <p:cNvSpPr/>
          <p:nvPr/>
        </p:nvSpPr>
        <p:spPr>
          <a:xfrm>
            <a:off x="9053882" y="3022879"/>
            <a:ext cx="2416299" cy="2784049"/>
          </a:xfrm>
          <a:prstGeom prst="roundRect">
            <a:avLst/>
          </a:prstGeom>
          <a:solidFill>
            <a:srgbClr val="8F9AD1"/>
          </a:solidFill>
        </p:spPr>
        <p:style>
          <a:lnRef idx="2">
            <a:schemeClr val="lt1">
              <a:hueOff val="0"/>
              <a:satOff val="0"/>
              <a:lumOff val="0"/>
              <a:alphaOff val="0"/>
            </a:schemeClr>
          </a:lnRef>
          <a:fillRef idx="1">
            <a:schemeClr val="accent1">
              <a:shade val="80000"/>
              <a:hueOff val="315578"/>
              <a:satOff val="-10058"/>
              <a:lumOff val="27495"/>
              <a:alphaOff val="0"/>
            </a:schemeClr>
          </a:fillRef>
          <a:effectRef idx="0">
            <a:schemeClr val="accent1">
              <a:shade val="80000"/>
              <a:hueOff val="315578"/>
              <a:satOff val="-10058"/>
              <a:lumOff val="27495"/>
              <a:alphaOff val="0"/>
            </a:schemeClr>
          </a:effectRef>
          <a:fontRef idx="minor">
            <a:schemeClr val="lt1"/>
          </a:fontRef>
        </p:style>
        <p:txBody>
          <a:bodyPr spcFirstLastPara="0" vert="horz" wrap="square" lIns="522488" tIns="54865" rIns="71120" bIns="1935143" numCol="1" spcCol="1270" anchor="t" anchorCtr="0">
            <a:noAutofit/>
          </a:bodyPr>
          <a:lstStyle/>
          <a:p>
            <a:pPr algn="r" defTabSz="711200">
              <a:lnSpc>
                <a:spcPct val="90000"/>
              </a:lnSpc>
              <a:spcBef>
                <a:spcPct val="0"/>
              </a:spcBef>
              <a:spcAft>
                <a:spcPct val="35000"/>
              </a:spcAft>
            </a:pPr>
            <a:endParaRPr lang="es-MX" sz="2000" b="1" dirty="0">
              <a:effectLst>
                <a:outerShdw blurRad="38100" dist="38100" dir="2700000" algn="tl">
                  <a:srgbClr val="000000">
                    <a:alpha val="43137"/>
                  </a:srgbClr>
                </a:outerShdw>
              </a:effectLst>
            </a:endParaRPr>
          </a:p>
        </p:txBody>
      </p:sp>
      <p:sp>
        <p:nvSpPr>
          <p:cNvPr id="8" name="Freeform: Shape 7">
            <a:extLst>
              <a:ext uri="{FF2B5EF4-FFF2-40B4-BE49-F238E27FC236}">
                <a16:creationId xmlns:a16="http://schemas.microsoft.com/office/drawing/2014/main" id="{947AC0A3-63C0-46CB-A0D8-827207CF8CCF}"/>
              </a:ext>
            </a:extLst>
          </p:cNvPr>
          <p:cNvSpPr/>
          <p:nvPr/>
        </p:nvSpPr>
        <p:spPr>
          <a:xfrm>
            <a:off x="856713" y="2203193"/>
            <a:ext cx="1932958" cy="2902715"/>
          </a:xfrm>
          <a:custGeom>
            <a:avLst/>
            <a:gdLst>
              <a:gd name="connsiteX0" fmla="*/ 0 w 1802102"/>
              <a:gd name="connsiteY0" fmla="*/ 0 h 2902715"/>
              <a:gd name="connsiteX1" fmla="*/ 1802102 w 1802102"/>
              <a:gd name="connsiteY1" fmla="*/ 0 h 2902715"/>
              <a:gd name="connsiteX2" fmla="*/ 1802102 w 1802102"/>
              <a:gd name="connsiteY2" fmla="*/ 2902715 h 2902715"/>
              <a:gd name="connsiteX3" fmla="*/ 0 w 1802102"/>
              <a:gd name="connsiteY3" fmla="*/ 2902715 h 2902715"/>
              <a:gd name="connsiteX4" fmla="*/ 0 w 1802102"/>
              <a:gd name="connsiteY4" fmla="*/ 0 h 290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102" h="2902715">
                <a:moveTo>
                  <a:pt x="0" y="0"/>
                </a:moveTo>
                <a:lnTo>
                  <a:pt x="1802102" y="0"/>
                </a:lnTo>
                <a:lnTo>
                  <a:pt x="1802102" y="2902715"/>
                </a:lnTo>
                <a:lnTo>
                  <a:pt x="0" y="2902715"/>
                </a:lnTo>
                <a:lnTo>
                  <a:pt x="0" y="0"/>
                </a:lnTo>
                <a:close/>
              </a:path>
            </a:pathLst>
          </a:custGeom>
          <a:noFill/>
          <a:ln>
            <a:noFill/>
          </a:ln>
          <a:sp3d/>
        </p:spPr>
        <p:style>
          <a:lnRef idx="2">
            <a:scrgbClr r="0" g="0" b="0"/>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buFont typeface="+mj-lt"/>
              <a:buNone/>
            </a:pPr>
            <a:r>
              <a:rPr lang="es-MX" sz="2100" b="1" kern="1200" dirty="0">
                <a:latin typeface="Arial Narrow" panose="020B0606020202030204" pitchFamily="34" charset="0"/>
              </a:rPr>
              <a:t>Oportunidades de comunicación </a:t>
            </a:r>
            <a:r>
              <a:rPr lang="es-MX" dirty="0">
                <a:latin typeface="Arial Narrow" panose="020B0606020202030204" pitchFamily="34" charset="0"/>
              </a:rPr>
              <a:t>para </a:t>
            </a:r>
            <a:r>
              <a:rPr lang="es-MX" sz="2100" kern="1200" dirty="0">
                <a:latin typeface="Arial Narrow" panose="020B0606020202030204" pitchFamily="34" charset="0"/>
              </a:rPr>
              <a:t>educar al consumidor contra el tirar basura y sobre los beneficios del reciclaje</a:t>
            </a:r>
          </a:p>
        </p:txBody>
      </p:sp>
      <p:sp>
        <p:nvSpPr>
          <p:cNvPr id="11" name="Freeform: Shape 10">
            <a:extLst>
              <a:ext uri="{FF2B5EF4-FFF2-40B4-BE49-F238E27FC236}">
                <a16:creationId xmlns:a16="http://schemas.microsoft.com/office/drawing/2014/main" id="{A750B427-ED3F-44E5-B0CE-CDF5C28C120C}"/>
              </a:ext>
            </a:extLst>
          </p:cNvPr>
          <p:cNvSpPr/>
          <p:nvPr/>
        </p:nvSpPr>
        <p:spPr>
          <a:xfrm>
            <a:off x="3744969" y="2788431"/>
            <a:ext cx="1802102" cy="2902715"/>
          </a:xfrm>
          <a:custGeom>
            <a:avLst/>
            <a:gdLst>
              <a:gd name="connsiteX0" fmla="*/ 0 w 1802102"/>
              <a:gd name="connsiteY0" fmla="*/ 0 h 2902715"/>
              <a:gd name="connsiteX1" fmla="*/ 1802102 w 1802102"/>
              <a:gd name="connsiteY1" fmla="*/ 0 h 2902715"/>
              <a:gd name="connsiteX2" fmla="*/ 1802102 w 1802102"/>
              <a:gd name="connsiteY2" fmla="*/ 2902715 h 2902715"/>
              <a:gd name="connsiteX3" fmla="*/ 0 w 1802102"/>
              <a:gd name="connsiteY3" fmla="*/ 2902715 h 2902715"/>
              <a:gd name="connsiteX4" fmla="*/ 0 w 1802102"/>
              <a:gd name="connsiteY4" fmla="*/ 0 h 290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102" h="2902715">
                <a:moveTo>
                  <a:pt x="0" y="0"/>
                </a:moveTo>
                <a:lnTo>
                  <a:pt x="1802102" y="0"/>
                </a:lnTo>
                <a:lnTo>
                  <a:pt x="1802102" y="2902715"/>
                </a:lnTo>
                <a:lnTo>
                  <a:pt x="0" y="2902715"/>
                </a:lnTo>
                <a:lnTo>
                  <a:pt x="0" y="0"/>
                </a:lnTo>
                <a:close/>
              </a:path>
            </a:pathLst>
          </a:custGeom>
          <a:noFill/>
          <a:ln>
            <a:noFill/>
          </a:ln>
          <a:sp3d/>
        </p:spPr>
        <p:style>
          <a:lnRef idx="2">
            <a:scrgbClr r="0" g="0" b="0"/>
          </a:lnRef>
          <a:fillRef idx="1">
            <a:scrgbClr r="0" g="0" b="0"/>
          </a:fillRef>
          <a:effectRef idx="0">
            <a:schemeClr val="accent1">
              <a:shade val="80000"/>
              <a:hueOff val="105193"/>
              <a:satOff val="-3353"/>
              <a:lumOff val="9165"/>
              <a:alphaOff val="0"/>
            </a:schemeClr>
          </a:effectRef>
          <a:fontRef idx="minor">
            <a:schemeClr val="lt1"/>
          </a:fontRef>
        </p:style>
        <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Font typeface="+mj-lt"/>
              <a:buNone/>
            </a:pPr>
            <a:r>
              <a:rPr lang="es-MX" sz="2100" kern="1200" dirty="0">
                <a:latin typeface="Arial Narrow" panose="020B0606020202030204" pitchFamily="34" charset="0"/>
              </a:rPr>
              <a:t>Revisar las oportunidades dentro del </a:t>
            </a:r>
            <a:r>
              <a:rPr lang="es-MX" sz="2100" b="1" kern="1200" dirty="0">
                <a:latin typeface="Arial Narrow" panose="020B0606020202030204" pitchFamily="34" charset="0"/>
              </a:rPr>
              <a:t>portafolio de soluciones existente</a:t>
            </a:r>
            <a:endParaRPr lang="es-MX" sz="2100" kern="1200" dirty="0">
              <a:latin typeface="Arial Narrow" panose="020B0606020202030204" pitchFamily="34" charset="0"/>
            </a:endParaRPr>
          </a:p>
        </p:txBody>
      </p:sp>
      <p:sp>
        <p:nvSpPr>
          <p:cNvPr id="14" name="Freeform: Shape 13">
            <a:extLst>
              <a:ext uri="{FF2B5EF4-FFF2-40B4-BE49-F238E27FC236}">
                <a16:creationId xmlns:a16="http://schemas.microsoft.com/office/drawing/2014/main" id="{A028B1FB-1226-4582-8835-308E34127B6D}"/>
              </a:ext>
            </a:extLst>
          </p:cNvPr>
          <p:cNvSpPr/>
          <p:nvPr/>
        </p:nvSpPr>
        <p:spPr>
          <a:xfrm>
            <a:off x="6665201" y="3391804"/>
            <a:ext cx="1802102" cy="2367495"/>
          </a:xfrm>
          <a:custGeom>
            <a:avLst/>
            <a:gdLst>
              <a:gd name="connsiteX0" fmla="*/ 0 w 1802102"/>
              <a:gd name="connsiteY0" fmla="*/ 0 h 2902715"/>
              <a:gd name="connsiteX1" fmla="*/ 1802102 w 1802102"/>
              <a:gd name="connsiteY1" fmla="*/ 0 h 2902715"/>
              <a:gd name="connsiteX2" fmla="*/ 1802102 w 1802102"/>
              <a:gd name="connsiteY2" fmla="*/ 2902715 h 2902715"/>
              <a:gd name="connsiteX3" fmla="*/ 0 w 1802102"/>
              <a:gd name="connsiteY3" fmla="*/ 2902715 h 2902715"/>
              <a:gd name="connsiteX4" fmla="*/ 0 w 1802102"/>
              <a:gd name="connsiteY4" fmla="*/ 0 h 290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102" h="2902715">
                <a:moveTo>
                  <a:pt x="0" y="0"/>
                </a:moveTo>
                <a:lnTo>
                  <a:pt x="1802102" y="0"/>
                </a:lnTo>
                <a:lnTo>
                  <a:pt x="1802102" y="2902715"/>
                </a:lnTo>
                <a:lnTo>
                  <a:pt x="0" y="2902715"/>
                </a:lnTo>
                <a:lnTo>
                  <a:pt x="0" y="0"/>
                </a:lnTo>
                <a:close/>
              </a:path>
            </a:pathLst>
          </a:custGeom>
          <a:noFill/>
          <a:ln>
            <a:noFill/>
          </a:ln>
          <a:sp3d/>
        </p:spPr>
        <p:style>
          <a:lnRef idx="2">
            <a:scrgbClr r="0" g="0" b="0"/>
          </a:lnRef>
          <a:fillRef idx="1">
            <a:scrgbClr r="0" g="0" b="0"/>
          </a:fillRef>
          <a:effectRef idx="0">
            <a:schemeClr val="accent1">
              <a:shade val="80000"/>
              <a:hueOff val="210385"/>
              <a:satOff val="-6705"/>
              <a:lumOff val="18330"/>
              <a:alphaOff val="0"/>
            </a:schemeClr>
          </a:effectRef>
          <a:fontRef idx="minor">
            <a:schemeClr val="lt1"/>
          </a:fontRef>
        </p:style>
        <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Font typeface="+mj-lt"/>
              <a:buNone/>
            </a:pPr>
            <a:r>
              <a:rPr lang="es-MX" sz="2000" kern="1200" dirty="0">
                <a:latin typeface="Arial Narrow" panose="020B0606020202030204" pitchFamily="34" charset="0"/>
              </a:rPr>
              <a:t>Desarrollar </a:t>
            </a:r>
            <a:r>
              <a:rPr lang="es-MX" sz="2000" b="1" kern="1200" dirty="0">
                <a:latin typeface="Arial Narrow" panose="020B0606020202030204" pitchFamily="34" charset="0"/>
              </a:rPr>
              <a:t>popotes de papel</a:t>
            </a:r>
            <a:r>
              <a:rPr lang="es-MX" sz="2000" kern="1200" dirty="0">
                <a:latin typeface="Arial Narrow" panose="020B0606020202030204" pitchFamily="34" charset="0"/>
              </a:rPr>
              <a:t> </a:t>
            </a:r>
            <a:r>
              <a:rPr lang="es-MX" sz="2000" dirty="0">
                <a:latin typeface="Arial Narrow" panose="020B0606020202030204" pitchFamily="34" charset="0"/>
              </a:rPr>
              <a:t>asegurando su disponibilidad en diferentes formas y tamaños</a:t>
            </a:r>
            <a:endParaRPr lang="es-MX" sz="2000" kern="1200" dirty="0">
              <a:latin typeface="Arial Narrow" panose="020B0606020202030204" pitchFamily="34" charset="0"/>
            </a:endParaRPr>
          </a:p>
        </p:txBody>
      </p:sp>
      <p:sp>
        <p:nvSpPr>
          <p:cNvPr id="18" name="Freeform: Shape 17">
            <a:extLst>
              <a:ext uri="{FF2B5EF4-FFF2-40B4-BE49-F238E27FC236}">
                <a16:creationId xmlns:a16="http://schemas.microsoft.com/office/drawing/2014/main" id="{CC3A94B6-C609-4672-A236-96B37B076B86}"/>
              </a:ext>
            </a:extLst>
          </p:cNvPr>
          <p:cNvSpPr/>
          <p:nvPr/>
        </p:nvSpPr>
        <p:spPr>
          <a:xfrm>
            <a:off x="9310079" y="3375738"/>
            <a:ext cx="1903904" cy="2153391"/>
          </a:xfrm>
          <a:custGeom>
            <a:avLst/>
            <a:gdLst>
              <a:gd name="connsiteX0" fmla="*/ 0 w 1802102"/>
              <a:gd name="connsiteY0" fmla="*/ 0 h 2902715"/>
              <a:gd name="connsiteX1" fmla="*/ 1802102 w 1802102"/>
              <a:gd name="connsiteY1" fmla="*/ 0 h 2902715"/>
              <a:gd name="connsiteX2" fmla="*/ 1802102 w 1802102"/>
              <a:gd name="connsiteY2" fmla="*/ 2902715 h 2902715"/>
              <a:gd name="connsiteX3" fmla="*/ 0 w 1802102"/>
              <a:gd name="connsiteY3" fmla="*/ 2902715 h 2902715"/>
              <a:gd name="connsiteX4" fmla="*/ 0 w 1802102"/>
              <a:gd name="connsiteY4" fmla="*/ 0 h 290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102" h="2902715">
                <a:moveTo>
                  <a:pt x="0" y="0"/>
                </a:moveTo>
                <a:lnTo>
                  <a:pt x="1802102" y="0"/>
                </a:lnTo>
                <a:lnTo>
                  <a:pt x="1802102" y="2902715"/>
                </a:lnTo>
                <a:lnTo>
                  <a:pt x="0" y="2902715"/>
                </a:lnTo>
                <a:lnTo>
                  <a:pt x="0" y="0"/>
                </a:lnTo>
                <a:close/>
              </a:path>
            </a:pathLst>
          </a:custGeom>
          <a:noFill/>
          <a:ln>
            <a:noFill/>
          </a:ln>
          <a:sp3d/>
        </p:spPr>
        <p:style>
          <a:lnRef idx="2">
            <a:scrgbClr r="0" g="0" b="0"/>
          </a:lnRef>
          <a:fillRef idx="1">
            <a:scrgbClr r="0" g="0" b="0"/>
          </a:fillRef>
          <a:effectRef idx="0">
            <a:schemeClr val="accent1">
              <a:shade val="80000"/>
              <a:hueOff val="210385"/>
              <a:satOff val="-6705"/>
              <a:lumOff val="18330"/>
              <a:alphaOff val="0"/>
            </a:schemeClr>
          </a:effectRef>
          <a:fontRef idx="minor">
            <a:schemeClr val="lt1"/>
          </a:fontRef>
        </p:style>
        <p:txBody>
          <a:bodyPr spcFirstLastPara="0" vert="horz" wrap="square" lIns="0" tIns="72009" rIns="0" bIns="0" numCol="1" spcCol="1270" anchor="t" anchorCtr="0">
            <a:noAutofit/>
          </a:bodyPr>
          <a:lstStyle/>
          <a:p>
            <a:pPr lvl="0" defTabSz="933450">
              <a:lnSpc>
                <a:spcPct val="90000"/>
              </a:lnSpc>
              <a:spcBef>
                <a:spcPct val="0"/>
              </a:spcBef>
              <a:spcAft>
                <a:spcPct val="35000"/>
              </a:spcAft>
            </a:pPr>
            <a:r>
              <a:rPr lang="es-MX" sz="2000" dirty="0">
                <a:latin typeface="Arial Narrow" panose="020B0606020202030204" pitchFamily="34" charset="0"/>
              </a:rPr>
              <a:t>Acelerar las </a:t>
            </a:r>
            <a:r>
              <a:rPr lang="es-MX" sz="2000" b="1" dirty="0">
                <a:latin typeface="Arial Narrow" panose="020B0606020202030204" pitchFamily="34" charset="0"/>
              </a:rPr>
              <a:t>‘soluciones no desprendibles’</a:t>
            </a:r>
            <a:r>
              <a:rPr lang="es-MX" sz="2000" dirty="0">
                <a:latin typeface="Arial Narrow" panose="020B0606020202030204" pitchFamily="34" charset="0"/>
              </a:rPr>
              <a:t> en la fila de desarrollo para alistarlos con mayor prontitud</a:t>
            </a:r>
            <a:endParaRPr lang="es-MX" sz="2000" kern="1200" dirty="0">
              <a:latin typeface="Arial Narrow" panose="020B0606020202030204" pitchFamily="34" charset="0"/>
            </a:endParaRPr>
          </a:p>
        </p:txBody>
      </p:sp>
      <p:sp>
        <p:nvSpPr>
          <p:cNvPr id="10" name="Flowchart: Extract 9">
            <a:extLst>
              <a:ext uri="{FF2B5EF4-FFF2-40B4-BE49-F238E27FC236}">
                <a16:creationId xmlns:a16="http://schemas.microsoft.com/office/drawing/2014/main" id="{587CD312-7B8F-44CC-A79B-72A709A42961}"/>
              </a:ext>
            </a:extLst>
          </p:cNvPr>
          <p:cNvSpPr/>
          <p:nvPr/>
        </p:nvSpPr>
        <p:spPr>
          <a:xfrm rot="5400000">
            <a:off x="2869003" y="2930230"/>
            <a:ext cx="334743" cy="261993"/>
          </a:xfrm>
          <a:prstGeom prst="flowChartExtra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dirty="0"/>
          </a:p>
        </p:txBody>
      </p:sp>
      <p:sp>
        <p:nvSpPr>
          <p:cNvPr id="13" name="Flowchart: Extract 12">
            <a:extLst>
              <a:ext uri="{FF2B5EF4-FFF2-40B4-BE49-F238E27FC236}">
                <a16:creationId xmlns:a16="http://schemas.microsoft.com/office/drawing/2014/main" id="{3836620C-9D02-49F5-A25C-B3FE393553C1}"/>
              </a:ext>
            </a:extLst>
          </p:cNvPr>
          <p:cNvSpPr/>
          <p:nvPr/>
        </p:nvSpPr>
        <p:spPr>
          <a:xfrm rot="5400000">
            <a:off x="5707674" y="3772642"/>
            <a:ext cx="334743" cy="261993"/>
          </a:xfrm>
          <a:prstGeom prst="flowChartExtract">
            <a:avLst/>
          </a:prstGeom>
        </p:spPr>
        <p:style>
          <a:lnRef idx="2">
            <a:schemeClr val="accent1">
              <a:shade val="80000"/>
              <a:hueOff val="157789"/>
              <a:satOff val="-5029"/>
              <a:lumOff val="1374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lowchart: Extract 15">
            <a:extLst>
              <a:ext uri="{FF2B5EF4-FFF2-40B4-BE49-F238E27FC236}">
                <a16:creationId xmlns:a16="http://schemas.microsoft.com/office/drawing/2014/main" id="{CC22E883-6345-446A-B883-D74B48E9D4CC}"/>
              </a:ext>
            </a:extLst>
          </p:cNvPr>
          <p:cNvSpPr/>
          <p:nvPr/>
        </p:nvSpPr>
        <p:spPr>
          <a:xfrm rot="5400000">
            <a:off x="8671009" y="4296682"/>
            <a:ext cx="334743" cy="261993"/>
          </a:xfrm>
          <a:prstGeom prst="flowChartExtract">
            <a:avLst/>
          </a:prstGeom>
        </p:spPr>
        <p:style>
          <a:lnRef idx="2">
            <a:schemeClr val="accent1">
              <a:shade val="80000"/>
              <a:hueOff val="315578"/>
              <a:satOff val="-10058"/>
              <a:lumOff val="2749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050" name="Picture 2" descr="Risultati immagini per communication">
            <a:extLst>
              <a:ext uri="{FF2B5EF4-FFF2-40B4-BE49-F238E27FC236}">
                <a16:creationId xmlns:a16="http://schemas.microsoft.com/office/drawing/2014/main" id="{397BFC34-5F5D-4158-BDC7-1D978A9B56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21" y="4669409"/>
            <a:ext cx="2216726" cy="108989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B84ED4D-F082-4A45-93E5-43209B0064F9}"/>
              </a:ext>
            </a:extLst>
          </p:cNvPr>
          <p:cNvSpPr/>
          <p:nvPr/>
        </p:nvSpPr>
        <p:spPr>
          <a:xfrm>
            <a:off x="259103" y="1668726"/>
            <a:ext cx="2645276" cy="461665"/>
          </a:xfrm>
          <a:prstGeom prst="rect">
            <a:avLst/>
          </a:prstGeom>
        </p:spPr>
        <p:txBody>
          <a:bodyPr wrap="none">
            <a:spAutoFit/>
          </a:bodyPr>
          <a:lstStyle/>
          <a:p>
            <a:r>
              <a:rPr lang="en-US" sz="2400" b="1" dirty="0">
                <a:solidFill>
                  <a:srgbClr val="3755B0"/>
                </a:solidFill>
              </a:rPr>
              <a:t>1. </a:t>
            </a:r>
            <a:r>
              <a:rPr lang="es-MX" sz="2400" b="1" dirty="0">
                <a:solidFill>
                  <a:srgbClr val="3755B0"/>
                </a:solidFill>
              </a:rPr>
              <a:t>Comunicación</a:t>
            </a:r>
            <a:endParaRPr lang="es-MX" sz="2400" dirty="0">
              <a:solidFill>
                <a:srgbClr val="3755B0"/>
              </a:solidFill>
            </a:endParaRPr>
          </a:p>
        </p:txBody>
      </p:sp>
      <p:pic>
        <p:nvPicPr>
          <p:cNvPr id="7" name="Picture 6">
            <a:extLst>
              <a:ext uri="{FF2B5EF4-FFF2-40B4-BE49-F238E27FC236}">
                <a16:creationId xmlns:a16="http://schemas.microsoft.com/office/drawing/2014/main" id="{5E77D41A-41C3-4118-A970-FDFE930AC16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021" b="95455" l="0" r="95423">
                        <a14:foregroundMark x1="3521" y1="43583" x2="14789" y2="86364"/>
                        <a14:foregroundMark x1="1408" y1="58021" x2="6338" y2="86096"/>
                        <a14:foregroundMark x1="6338" y1="86096" x2="16901" y2="90374"/>
                        <a14:foregroundMark x1="21479" y1="92513" x2="6690" y2="92246"/>
                        <a14:foregroundMark x1="1408" y1="78342" x2="4225" y2="89037"/>
                        <a14:foregroundMark x1="1761" y1="59358" x2="4225" y2="75668"/>
                        <a14:foregroundMark x1="1056" y1="64706" x2="2465" y2="74866"/>
                        <a14:foregroundMark x1="1056" y1="40374" x2="18662" y2="40374"/>
                        <a14:foregroundMark x1="18662" y1="40374" x2="28169" y2="45187"/>
                        <a14:foregroundMark x1="0" y1="93850" x2="20423" y2="95187"/>
                        <a14:foregroundMark x1="31690" y1="8824" x2="45775" y2="8021"/>
                        <a14:foregroundMark x1="65845" y1="21390" x2="67606" y2="20588"/>
                        <a14:foregroundMark x1="84155" y1="20588" x2="95423" y2="31551"/>
                        <a14:foregroundMark x1="95423" y1="31551" x2="88380" y2="74866"/>
                        <a14:foregroundMark x1="88380" y1="74866" x2="71831" y2="80749"/>
                        <a14:foregroundMark x1="71831" y1="80749" x2="63380" y2="81016"/>
                        <a14:foregroundMark x1="60211" y1="68717" x2="63028" y2="79412"/>
                        <a14:foregroundMark x1="38380" y1="22193" x2="41549" y2="48128"/>
                        <a14:foregroundMark x1="15141" y1="50802" x2="20423" y2="71658"/>
                        <a14:foregroundMark x1="34507" y1="47861" x2="42958" y2="61765"/>
                        <a14:foregroundMark x1="46127" y1="40107" x2="51408" y2="62299"/>
                        <a14:foregroundMark x1="40845" y1="12567" x2="47887" y2="33422"/>
                        <a14:foregroundMark x1="27113" y1="13636" x2="33099" y2="39840"/>
                        <a14:foregroundMark x1="28169" y1="22995" x2="28521" y2="46524"/>
                        <a14:foregroundMark x1="52113" y1="21925" x2="52113" y2="22727"/>
                        <a14:foregroundMark x1="26056" y1="22727" x2="25704" y2="45989"/>
                        <a14:foregroundMark x1="19014" y1="52674" x2="21831" y2="65775"/>
                        <a14:foregroundMark x1="19366" y1="71123" x2="19366" y2="90909"/>
                        <a14:foregroundMark x1="24296" y1="71390" x2="25000" y2="87701"/>
                        <a14:foregroundMark x1="26408" y1="70053" x2="25352" y2="81283"/>
                        <a14:foregroundMark x1="1056" y1="72727" x2="3169" y2="84492"/>
                        <a14:foregroundMark x1="25000" y1="11230" x2="24648" y2="14706"/>
                        <a14:foregroundMark x1="55282" y1="10963" x2="57394" y2="15775"/>
                        <a14:foregroundMark x1="70423" y1="35294" x2="81690" y2="59626"/>
                        <a14:foregroundMark x1="68310" y1="44385" x2="63028" y2="53476"/>
                        <a14:foregroundMark x1="58803" y1="48396" x2="58803" y2="56952"/>
                        <a14:foregroundMark x1="52817" y1="25936" x2="52817" y2="27807"/>
                        <a14:foregroundMark x1="53169" y1="27540" x2="51408" y2="43583"/>
                        <a14:foregroundMark x1="60211" y1="28610" x2="60211" y2="41711"/>
                        <a14:backgroundMark x1="57042" y1="22727" x2="57042" y2="26203"/>
                        <a14:backgroundMark x1="57042" y1="79947" x2="57746" y2="84492"/>
                        <a14:backgroundMark x1="56690" y1="56952" x2="56690" y2="61765"/>
                        <a14:backgroundMark x1="57394" y1="43850" x2="57394" y2="48396"/>
                        <a14:backgroundMark x1="57042" y1="26738" x2="57042" y2="27807"/>
                        <a14:backgroundMark x1="56690" y1="43850" x2="56690" y2="46257"/>
                      </a14:backgroundRemoval>
                    </a14:imgEffect>
                  </a14:imgLayer>
                </a14:imgProps>
              </a:ext>
              <a:ext uri="{28A0092B-C50C-407E-A947-70E740481C1C}">
                <a14:useLocalDpi xmlns:a14="http://schemas.microsoft.com/office/drawing/2010/main"/>
              </a:ext>
            </a:extLst>
          </a:blip>
          <a:srcRect/>
          <a:stretch/>
        </p:blipFill>
        <p:spPr>
          <a:xfrm>
            <a:off x="4134313" y="4659725"/>
            <a:ext cx="1133512" cy="1490832"/>
          </a:xfrm>
          <a:prstGeom prst="rect">
            <a:avLst/>
          </a:prstGeom>
        </p:spPr>
      </p:pic>
      <p:pic>
        <p:nvPicPr>
          <p:cNvPr id="36" name="Picture 35">
            <a:extLst>
              <a:ext uri="{FF2B5EF4-FFF2-40B4-BE49-F238E27FC236}">
                <a16:creationId xmlns:a16="http://schemas.microsoft.com/office/drawing/2014/main" id="{F836D8EB-B85C-4580-A378-5A979306183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42" b="95203" l="8750" r="95000">
                        <a14:foregroundMark x1="31250" y1="14391" x2="83125" y2="17712"/>
                        <a14:foregroundMark x1="10625" y1="13284" x2="19375" y2="13653"/>
                        <a14:foregroundMark x1="83125" y1="17712" x2="95000" y2="33948"/>
                        <a14:foregroundMark x1="21875" y1="11439" x2="15625" y2="11808"/>
                        <a14:foregroundMark x1="14375" y1="42435" x2="12500" y2="84133"/>
                        <a14:foregroundMark x1="15000" y1="17712" x2="14375" y2="38007"/>
                        <a14:foregroundMark x1="8750" y1="39114" x2="13125" y2="67159"/>
                        <a14:foregroundMark x1="15625" y1="91513" x2="46875" y2="91513"/>
                        <a14:foregroundMark x1="20000" y1="95941" x2="36875" y2="95572"/>
                        <a14:foregroundMark x1="22500" y1="11808" x2="10625" y2="11808"/>
                        <a14:backgroundMark x1="23125" y1="10332" x2="82500" y2="5166"/>
                        <a14:backgroundMark x1="6875" y1="38376" x2="7500" y2="42804"/>
                      </a14:backgroundRemoval>
                    </a14:imgEffect>
                  </a14:imgLayer>
                </a14:imgProps>
              </a:ext>
              <a:ext uri="{28A0092B-C50C-407E-A947-70E740481C1C}">
                <a14:useLocalDpi xmlns:a14="http://schemas.microsoft.com/office/drawing/2010/main"/>
              </a:ext>
            </a:extLst>
          </a:blip>
          <a:srcRect/>
          <a:stretch/>
        </p:blipFill>
        <p:spPr>
          <a:xfrm>
            <a:off x="3564374" y="5017796"/>
            <a:ext cx="604477" cy="1025088"/>
          </a:xfrm>
          <a:prstGeom prst="rect">
            <a:avLst/>
          </a:prstGeom>
        </p:spPr>
      </p:pic>
      <p:pic>
        <p:nvPicPr>
          <p:cNvPr id="37" name="Picture 36">
            <a:extLst>
              <a:ext uri="{FF2B5EF4-FFF2-40B4-BE49-F238E27FC236}">
                <a16:creationId xmlns:a16="http://schemas.microsoft.com/office/drawing/2014/main" id="{83F60789-A4E8-4C22-ADAA-F9723DBE801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971" b="92058" l="4969" r="93789">
                        <a14:foregroundMark x1="7453" y1="14440" x2="6832" y2="81588"/>
                        <a14:foregroundMark x1="6832" y1="81588" x2="21118" y2="85921"/>
                        <a14:foregroundMark x1="21118" y1="85921" x2="78261" y2="90253"/>
                        <a14:foregroundMark x1="7453" y1="82671" x2="14286" y2="89170"/>
                        <a14:foregroundMark x1="14286" y1="89170" x2="34783" y2="89892"/>
                        <a14:foregroundMark x1="34783" y1="89892" x2="70807" y2="87726"/>
                        <a14:foregroundMark x1="70807" y1="87726" x2="81988" y2="83755"/>
                        <a14:foregroundMark x1="81988" y1="83755" x2="91304" y2="75451"/>
                        <a14:foregroundMark x1="91304" y1="75451" x2="85714" y2="16968"/>
                        <a14:foregroundMark x1="85714" y1="16968" x2="77640" y2="12274"/>
                        <a14:foregroundMark x1="76398" y1="11552" x2="35404" y2="10108"/>
                        <a14:foregroundMark x1="32919" y1="14801" x2="70186" y2="27798"/>
                        <a14:foregroundMark x1="89441" y1="78700" x2="86335" y2="85921"/>
                        <a14:foregroundMark x1="86335" y1="85921" x2="73913" y2="90975"/>
                        <a14:foregroundMark x1="73913" y1="90975" x2="66460" y2="92058"/>
                        <a14:foregroundMark x1="6211" y1="72202" x2="5590" y2="87365"/>
                        <a14:foregroundMark x1="5590" y1="87365" x2="8075" y2="89170"/>
                        <a14:foregroundMark x1="81366" y1="94946" x2="22981" y2="92780"/>
                        <a14:foregroundMark x1="22981" y1="92780" x2="5590" y2="89170"/>
                        <a14:foregroundMark x1="4969" y1="12996" x2="4969" y2="19134"/>
                        <a14:foregroundMark x1="6211" y1="38989" x2="7453" y2="44404"/>
                        <a14:foregroundMark x1="23602" y1="29964" x2="37888" y2="30325"/>
                        <a14:foregroundMark x1="37888" y1="30325" x2="35404" y2="37545"/>
                        <a14:foregroundMark x1="35404" y1="37545" x2="37267" y2="44404"/>
                        <a14:foregroundMark x1="37267" y1="44404" x2="45342" y2="47653"/>
                        <a14:foregroundMark x1="26087" y1="32130" x2="24224" y2="52347"/>
                        <a14:foregroundMark x1="24224" y1="52347" x2="25466" y2="55596"/>
                        <a14:foregroundMark x1="42857" y1="35018" x2="47826" y2="55957"/>
                        <a14:foregroundMark x1="44720" y1="35018" x2="48447" y2="68231"/>
                        <a14:foregroundMark x1="24845" y1="58484" x2="16770" y2="77978"/>
                        <a14:foregroundMark x1="16770" y1="77978" x2="15528" y2="77256"/>
                        <a14:foregroundMark x1="20497" y1="56318" x2="22360" y2="78700"/>
                        <a14:foregroundMark x1="22360" y1="78700" x2="23602" y2="78700"/>
                        <a14:foregroundMark x1="62112" y1="59928" x2="63975" y2="75090"/>
                        <a14:foregroundMark x1="63975" y1="75090" x2="63975" y2="72563"/>
                        <a14:foregroundMark x1="72050" y1="58123" x2="74534" y2="78700"/>
                        <a14:foregroundMark x1="74534" y1="78700" x2="73913" y2="77978"/>
                        <a14:backgroundMark x1="56522" y1="3610" x2="83851" y2="5054"/>
                        <a14:backgroundMark x1="24224" y1="4332" x2="52174" y2="2888"/>
                        <a14:backgroundMark x1="52174" y1="2888" x2="59006" y2="3610"/>
                        <a14:backgroundMark x1="78261" y1="7220" x2="93789" y2="7220"/>
                        <a14:backgroundMark x1="91304" y1="8664" x2="96273" y2="8303"/>
                      </a14:backgroundRemoval>
                    </a14:imgEffect>
                  </a14:imgLayer>
                </a14:imgProps>
              </a:ext>
              <a:ext uri="{28A0092B-C50C-407E-A947-70E740481C1C}">
                <a14:useLocalDpi xmlns:a14="http://schemas.microsoft.com/office/drawing/2010/main"/>
              </a:ext>
            </a:extLst>
          </a:blip>
          <a:srcRect/>
          <a:stretch/>
        </p:blipFill>
        <p:spPr>
          <a:xfrm>
            <a:off x="5230558" y="5145007"/>
            <a:ext cx="607206" cy="1050421"/>
          </a:xfrm>
          <a:prstGeom prst="rect">
            <a:avLst/>
          </a:prstGeom>
        </p:spPr>
      </p:pic>
      <p:pic>
        <p:nvPicPr>
          <p:cNvPr id="2064" name="Picture 16" descr="Risultati immagini per innovation">
            <a:extLst>
              <a:ext uri="{FF2B5EF4-FFF2-40B4-BE49-F238E27FC236}">
                <a16:creationId xmlns:a16="http://schemas.microsoft.com/office/drawing/2014/main" id="{32FC0186-4048-411A-88AC-3799C18D501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30035" y="5021162"/>
            <a:ext cx="2826730" cy="155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97818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89FC9-6DB6-42B8-988E-96FC4797FEE8}"/>
              </a:ext>
            </a:extLst>
          </p:cNvPr>
          <p:cNvSpPr>
            <a:spLocks noGrp="1"/>
          </p:cNvSpPr>
          <p:nvPr>
            <p:ph type="dt" sz="half" idx="10"/>
          </p:nvPr>
        </p:nvSpPr>
        <p:spPr/>
        <p:txBody>
          <a:bodyPr/>
          <a:lstStyle/>
          <a:p>
            <a:r>
              <a:rPr lang="en-US"/>
              <a:t>2018-08-03</a:t>
            </a:r>
            <a:endParaRPr lang="en-GB" dirty="0"/>
          </a:p>
        </p:txBody>
      </p:sp>
      <p:sp>
        <p:nvSpPr>
          <p:cNvPr id="4" name="Slide Number Placeholder 3">
            <a:extLst>
              <a:ext uri="{FF2B5EF4-FFF2-40B4-BE49-F238E27FC236}">
                <a16:creationId xmlns:a16="http://schemas.microsoft.com/office/drawing/2014/main" id="{E01FA3DF-D292-4791-BFCE-F8B06F01ED0C}"/>
              </a:ext>
            </a:extLst>
          </p:cNvPr>
          <p:cNvSpPr>
            <a:spLocks noGrp="1"/>
          </p:cNvSpPr>
          <p:nvPr>
            <p:ph type="sldNum" sz="quarter" idx="12"/>
          </p:nvPr>
        </p:nvSpPr>
        <p:spPr/>
        <p:txBody>
          <a:bodyPr/>
          <a:lstStyle/>
          <a:p>
            <a:r>
              <a:rPr lang="en-GB"/>
              <a:t>/ </a:t>
            </a:r>
            <a:fld id="{51D75496-C612-4091-9F61-05CA146263B0}" type="slidenum">
              <a:rPr lang="en-GB" smtClean="0"/>
              <a:pPr/>
              <a:t>22</a:t>
            </a:fld>
            <a:endParaRPr lang="en-GB" dirty="0"/>
          </a:p>
        </p:txBody>
      </p:sp>
      <p:sp>
        <p:nvSpPr>
          <p:cNvPr id="5" name="Text Placeholder 4">
            <a:extLst>
              <a:ext uri="{FF2B5EF4-FFF2-40B4-BE49-F238E27FC236}">
                <a16:creationId xmlns:a16="http://schemas.microsoft.com/office/drawing/2014/main" id="{1DEB8218-64B4-44EC-A1D2-E67E77E3389B}"/>
              </a:ext>
            </a:extLst>
          </p:cNvPr>
          <p:cNvSpPr>
            <a:spLocks noGrp="1"/>
          </p:cNvSpPr>
          <p:nvPr>
            <p:ph type="body" sz="quarter" idx="13"/>
          </p:nvPr>
        </p:nvSpPr>
        <p:spPr>
          <a:xfrm>
            <a:off x="1584000" y="932402"/>
            <a:ext cx="8784643" cy="466833"/>
          </a:xfrm>
        </p:spPr>
        <p:txBody>
          <a:bodyPr/>
          <a:lstStyle/>
          <a:p>
            <a:r>
              <a:rPr lang="es-MX" sz="2200"/>
              <a:t>Para demostrar la protección del medio ambiente en la discusión sobre los plásticos de un solo uso</a:t>
            </a:r>
          </a:p>
        </p:txBody>
      </p:sp>
      <p:sp>
        <p:nvSpPr>
          <p:cNvPr id="2" name="Title 1">
            <a:extLst>
              <a:ext uri="{FF2B5EF4-FFF2-40B4-BE49-F238E27FC236}">
                <a16:creationId xmlns:a16="http://schemas.microsoft.com/office/drawing/2014/main" id="{2D00D7FE-62E6-40C7-B6D5-91568E0B3053}"/>
              </a:ext>
            </a:extLst>
          </p:cNvPr>
          <p:cNvSpPr>
            <a:spLocks noGrp="1"/>
          </p:cNvSpPr>
          <p:nvPr>
            <p:ph type="title"/>
          </p:nvPr>
        </p:nvSpPr>
        <p:spPr/>
        <p:txBody>
          <a:bodyPr/>
          <a:lstStyle/>
          <a:p>
            <a:r>
              <a:rPr lang="es-MX" dirty="0"/>
              <a:t>Posibles alternativas</a:t>
            </a:r>
          </a:p>
        </p:txBody>
      </p:sp>
      <p:sp>
        <p:nvSpPr>
          <p:cNvPr id="23" name="Rectangle 14">
            <a:extLst>
              <a:ext uri="{FF2B5EF4-FFF2-40B4-BE49-F238E27FC236}">
                <a16:creationId xmlns:a16="http://schemas.microsoft.com/office/drawing/2014/main" id="{D7854B23-9175-4C0F-B0F2-D885C0041728}"/>
              </a:ext>
            </a:extLst>
          </p:cNvPr>
          <p:cNvSpPr>
            <a:spLocks noChangeArrowheads="1"/>
          </p:cNvSpPr>
          <p:nvPr/>
        </p:nvSpPr>
        <p:spPr bwMode="auto">
          <a:xfrm>
            <a:off x="611817" y="1802976"/>
            <a:ext cx="3939209" cy="1088813"/>
          </a:xfrm>
          <a:prstGeom prst="rect">
            <a:avLst/>
          </a:prstGeom>
          <a:solidFill>
            <a:schemeClr val="accent5"/>
          </a:solidFill>
          <a:ln w="9525">
            <a:noFill/>
            <a:miter lim="800000"/>
            <a:headEnd/>
            <a:tailEnd/>
          </a:ln>
        </p:spPr>
        <p:txBody>
          <a:bodyPr vert="horz" wrap="square" lIns="182880" tIns="182880" rIns="182880" bIns="182880" numCol="1" anchor="ctr" anchorCtr="0" compatLnSpc="1">
            <a:prstTxWarp prst="textNoShape">
              <a:avLst/>
            </a:prstTxWarp>
          </a:bodyPr>
          <a:lstStyle/>
          <a:p>
            <a:pPr algn="ctr">
              <a:spcAft>
                <a:spcPts val="300"/>
              </a:spcAft>
            </a:pPr>
            <a:r>
              <a:rPr lang="es-MX" sz="2000" b="1">
                <a:solidFill>
                  <a:schemeClr val="bg1"/>
                </a:solidFill>
              </a:rPr>
              <a:t>Opción disponible </a:t>
            </a:r>
          </a:p>
        </p:txBody>
      </p:sp>
      <p:sp>
        <p:nvSpPr>
          <p:cNvPr id="24" name="Rectangle 14">
            <a:extLst>
              <a:ext uri="{FF2B5EF4-FFF2-40B4-BE49-F238E27FC236}">
                <a16:creationId xmlns:a16="http://schemas.microsoft.com/office/drawing/2014/main" id="{BB0559A6-3A32-4796-B023-99D0EBFC3EAD}"/>
              </a:ext>
            </a:extLst>
          </p:cNvPr>
          <p:cNvSpPr>
            <a:spLocks noChangeArrowheads="1"/>
          </p:cNvSpPr>
          <p:nvPr/>
        </p:nvSpPr>
        <p:spPr bwMode="auto">
          <a:xfrm>
            <a:off x="4241180" y="1802977"/>
            <a:ext cx="3939209" cy="1088813"/>
          </a:xfrm>
          <a:prstGeom prst="rect">
            <a:avLst/>
          </a:prstGeom>
          <a:solidFill>
            <a:schemeClr val="accent1"/>
          </a:solidFill>
          <a:ln w="9525">
            <a:noFill/>
            <a:miter lim="800000"/>
            <a:headEnd/>
            <a:tailEnd/>
          </a:ln>
        </p:spPr>
        <p:txBody>
          <a:bodyPr vert="horz" wrap="square" lIns="182880" tIns="182880" rIns="182880" bIns="182880" numCol="1" anchor="ctr" anchorCtr="0" compatLnSpc="1">
            <a:prstTxWarp prst="textNoShape">
              <a:avLst/>
            </a:prstTxWarp>
          </a:bodyPr>
          <a:lstStyle/>
          <a:p>
            <a:pPr algn="ctr" fontAlgn="base">
              <a:spcBef>
                <a:spcPct val="0"/>
              </a:spcBef>
              <a:spcAft>
                <a:spcPts val="300"/>
              </a:spcAft>
            </a:pPr>
            <a:r>
              <a:rPr lang="es-MX" sz="2000" b="1">
                <a:solidFill>
                  <a:schemeClr val="bg1"/>
                </a:solidFill>
                <a:latin typeface="Arial" charset="0"/>
              </a:rPr>
              <a:t>Opción disponible próximamente  </a:t>
            </a:r>
          </a:p>
        </p:txBody>
      </p:sp>
      <p:sp>
        <p:nvSpPr>
          <p:cNvPr id="25" name="Rectangle 14">
            <a:extLst>
              <a:ext uri="{FF2B5EF4-FFF2-40B4-BE49-F238E27FC236}">
                <a16:creationId xmlns:a16="http://schemas.microsoft.com/office/drawing/2014/main" id="{131E2FD5-0A32-4DEF-BBE0-4639F3343CFA}"/>
              </a:ext>
            </a:extLst>
          </p:cNvPr>
          <p:cNvSpPr>
            <a:spLocks noChangeArrowheads="1"/>
          </p:cNvSpPr>
          <p:nvPr/>
        </p:nvSpPr>
        <p:spPr bwMode="auto">
          <a:xfrm>
            <a:off x="7879591" y="1802977"/>
            <a:ext cx="3939209" cy="1088813"/>
          </a:xfrm>
          <a:prstGeom prst="rect">
            <a:avLst/>
          </a:prstGeom>
          <a:solidFill>
            <a:schemeClr val="bg2"/>
          </a:solidFill>
          <a:ln w="9525">
            <a:noFill/>
            <a:miter lim="800000"/>
            <a:headEnd/>
            <a:tailEnd/>
          </a:ln>
        </p:spPr>
        <p:txBody>
          <a:bodyPr vert="horz" wrap="square" lIns="182880" tIns="182880" rIns="182880" bIns="182880" numCol="1" anchor="ctr" anchorCtr="0" compatLnSpc="1">
            <a:prstTxWarp prst="textNoShape">
              <a:avLst/>
            </a:prstTxWarp>
          </a:bodyPr>
          <a:lstStyle/>
          <a:p>
            <a:pPr algn="ctr">
              <a:spcAft>
                <a:spcPts val="300"/>
              </a:spcAft>
            </a:pPr>
            <a:r>
              <a:rPr lang="es-MX" sz="2000" b="1" dirty="0">
                <a:solidFill>
                  <a:schemeClr val="bg1"/>
                </a:solidFill>
              </a:rPr>
              <a:t>Sofisticadas soluciones futuras de papel y opciones no desprendibles</a:t>
            </a:r>
          </a:p>
        </p:txBody>
      </p:sp>
      <p:sp>
        <p:nvSpPr>
          <p:cNvPr id="49" name="TextBox 48">
            <a:extLst>
              <a:ext uri="{FF2B5EF4-FFF2-40B4-BE49-F238E27FC236}">
                <a16:creationId xmlns:a16="http://schemas.microsoft.com/office/drawing/2014/main" id="{4E483DE1-3328-471F-B7F2-6EAD62BB6D2C}"/>
              </a:ext>
            </a:extLst>
          </p:cNvPr>
          <p:cNvSpPr txBox="1"/>
          <p:nvPr/>
        </p:nvSpPr>
        <p:spPr>
          <a:xfrm>
            <a:off x="5884984" y="3872618"/>
            <a:ext cx="434732" cy="646331"/>
          </a:xfrm>
          <a:prstGeom prst="rect">
            <a:avLst/>
          </a:prstGeom>
          <a:noFill/>
        </p:spPr>
        <p:txBody>
          <a:bodyPr wrap="square" rtlCol="0">
            <a:spAutoFit/>
          </a:bodyPr>
          <a:lstStyle/>
          <a:p>
            <a:r>
              <a:rPr lang="en-US" sz="3600" dirty="0"/>
              <a:t>+</a:t>
            </a:r>
          </a:p>
        </p:txBody>
      </p:sp>
      <p:grpSp>
        <p:nvGrpSpPr>
          <p:cNvPr id="48" name="Group 47">
            <a:extLst>
              <a:ext uri="{FF2B5EF4-FFF2-40B4-BE49-F238E27FC236}">
                <a16:creationId xmlns:a16="http://schemas.microsoft.com/office/drawing/2014/main" id="{8A636C46-A5D3-4818-AEA2-36F01CFD769F}"/>
              </a:ext>
            </a:extLst>
          </p:cNvPr>
          <p:cNvGrpSpPr/>
          <p:nvPr/>
        </p:nvGrpSpPr>
        <p:grpSpPr>
          <a:xfrm>
            <a:off x="8458142" y="3195388"/>
            <a:ext cx="1507185" cy="796884"/>
            <a:chOff x="8301972" y="3162018"/>
            <a:chExt cx="1507185" cy="796884"/>
          </a:xfrm>
        </p:grpSpPr>
        <p:pic>
          <p:nvPicPr>
            <p:cNvPr id="50" name="Picture 49" descr="mim scenario-01.png">
              <a:extLst>
                <a:ext uri="{FF2B5EF4-FFF2-40B4-BE49-F238E27FC236}">
                  <a16:creationId xmlns:a16="http://schemas.microsoft.com/office/drawing/2014/main" id="{F6EFB992-EF21-46AC-9425-2A820AFB86B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422" b="98165" l="6489" r="95802">
                          <a14:foregroundMark x1="12786" y1="22706" x2="19466" y2="86239"/>
                          <a14:foregroundMark x1="7061" y1="29358" x2="11641" y2="42890"/>
                          <a14:foregroundMark x1="21756" y1="17202" x2="77863" y2="38303"/>
                          <a14:foregroundMark x1="77863" y1="38303" x2="89313" y2="49771"/>
                          <a14:foregroundMark x1="43130" y1="9174" x2="58969" y2="24083"/>
                          <a14:foregroundMark x1="38550" y1="6422" x2="41985" y2="6422"/>
                          <a14:foregroundMark x1="29580" y1="75459" x2="66794" y2="82110"/>
                          <a14:foregroundMark x1="35305" y1="91743" x2="60115" y2="33486"/>
                          <a14:foregroundMark x1="25191" y1="97018" x2="80725" y2="83716"/>
                          <a14:foregroundMark x1="80725" y1="83716" x2="88168" y2="53670"/>
                          <a14:foregroundMark x1="95992" y1="52294" x2="93702" y2="60550"/>
                          <a14:foregroundMark x1="34160" y1="98394" x2="74618" y2="95642"/>
                        </a14:backgroundRemoval>
                      </a14:imgEffect>
                      <a14:imgEffect>
                        <a14:saturation sat="0"/>
                      </a14:imgEffect>
                    </a14:imgLayer>
                  </a14:imgProps>
                </a:ext>
                <a:ext uri="{28A0092B-C50C-407E-A947-70E740481C1C}">
                  <a14:useLocalDpi xmlns:a14="http://schemas.microsoft.com/office/drawing/2010/main"/>
                </a:ext>
              </a:extLst>
            </a:blip>
            <a:srcRect/>
            <a:stretch/>
          </p:blipFill>
          <p:spPr>
            <a:xfrm rot="875020">
              <a:off x="8953952" y="3162018"/>
              <a:ext cx="855205" cy="712024"/>
            </a:xfrm>
            <a:prstGeom prst="rect">
              <a:avLst/>
            </a:prstGeom>
          </p:spPr>
        </p:pic>
        <p:pic>
          <p:nvPicPr>
            <p:cNvPr id="52" name="Picture 2" descr="C:\Users\SELAMPINENE\AppData\Local\Microsoft\Windows\Temporary Internet Files\Content.Outlook\WHHZB2Y1\Edgy_strawberry_rev3.png">
              <a:extLst>
                <a:ext uri="{FF2B5EF4-FFF2-40B4-BE49-F238E27FC236}">
                  <a16:creationId xmlns:a16="http://schemas.microsoft.com/office/drawing/2014/main" id="{A7CD0DEE-AE8A-49F6-8BCE-3E0323B4FF6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4645"/>
            <a:stretch/>
          </p:blipFill>
          <p:spPr bwMode="auto">
            <a:xfrm rot="20920454">
              <a:off x="8301972" y="3192086"/>
              <a:ext cx="699193" cy="651889"/>
            </a:xfrm>
            <a:prstGeom prst="rect">
              <a:avLst/>
            </a:prstGeom>
            <a:noFill/>
          </p:spPr>
        </p:pic>
        <p:sp>
          <p:nvSpPr>
            <p:cNvPr id="53" name="Rectangle 52">
              <a:extLst>
                <a:ext uri="{FF2B5EF4-FFF2-40B4-BE49-F238E27FC236}">
                  <a16:creationId xmlns:a16="http://schemas.microsoft.com/office/drawing/2014/main" id="{543B6D44-ED63-4306-8534-D25FA34D5777}"/>
                </a:ext>
              </a:extLst>
            </p:cNvPr>
            <p:cNvSpPr/>
            <p:nvPr/>
          </p:nvSpPr>
          <p:spPr>
            <a:xfrm rot="21266260">
              <a:off x="8310078" y="3714280"/>
              <a:ext cx="1448876" cy="244622"/>
            </a:xfrm>
            <a:prstGeom prst="rect">
              <a:avLst/>
            </a:prstGeom>
            <a:solidFill>
              <a:schemeClr val="bg1">
                <a:lumMod val="95000"/>
              </a:schemeClr>
            </a:solidFill>
            <a:ln w="28575" cap="flat" cmpd="sng" algn="ctr">
              <a:solidFill>
                <a:srgbClr val="000000"/>
              </a:solidFill>
              <a:prstDash val="solid"/>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0" tIns="0" rIns="0" bIns="0" anchor="ctr"/>
            <a:lstStyle/>
            <a:p>
              <a:pPr algn="ctr"/>
              <a:r>
                <a:rPr lang="en-IE" sz="1200" dirty="0" err="1">
                  <a:solidFill>
                    <a:srgbClr val="000099"/>
                  </a:solidFill>
                  <a:latin typeface="Franklin Gothic Medium Cond" pitchFamily="34" charset="0"/>
                </a:rPr>
                <a:t>MiM</a:t>
              </a:r>
              <a:r>
                <a:rPr lang="en-IE" sz="1200" dirty="0">
                  <a:solidFill>
                    <a:srgbClr val="000099"/>
                  </a:solidFill>
                  <a:latin typeface="Franklin Gothic Medium Cond" pitchFamily="34" charset="0"/>
                </a:rPr>
                <a:t> Cool &amp; on TBA PP</a:t>
              </a:r>
              <a:endParaRPr lang="en-GB" sz="1200" dirty="0">
                <a:solidFill>
                  <a:srgbClr val="000099"/>
                </a:solidFill>
                <a:latin typeface="Franklin Gothic Medium Cond" pitchFamily="34" charset="0"/>
              </a:endParaRPr>
            </a:p>
          </p:txBody>
        </p:sp>
      </p:grpSp>
      <p:grpSp>
        <p:nvGrpSpPr>
          <p:cNvPr id="55" name="Group 54">
            <a:extLst>
              <a:ext uri="{FF2B5EF4-FFF2-40B4-BE49-F238E27FC236}">
                <a16:creationId xmlns:a16="http://schemas.microsoft.com/office/drawing/2014/main" id="{BD32C58F-FCA7-49B9-8D82-DB86A1E57588}"/>
              </a:ext>
            </a:extLst>
          </p:cNvPr>
          <p:cNvGrpSpPr/>
          <p:nvPr/>
        </p:nvGrpSpPr>
        <p:grpSpPr>
          <a:xfrm>
            <a:off x="10206282" y="3073720"/>
            <a:ext cx="1403002" cy="851474"/>
            <a:chOff x="10237428" y="3102719"/>
            <a:chExt cx="1403002" cy="851474"/>
          </a:xfrm>
        </p:grpSpPr>
        <p:sp>
          <p:nvSpPr>
            <p:cNvPr id="51" name="Rectangle 50">
              <a:extLst>
                <a:ext uri="{FF2B5EF4-FFF2-40B4-BE49-F238E27FC236}">
                  <a16:creationId xmlns:a16="http://schemas.microsoft.com/office/drawing/2014/main" id="{7751235E-1932-4313-BC58-20E65AC11573}"/>
                </a:ext>
              </a:extLst>
            </p:cNvPr>
            <p:cNvSpPr/>
            <p:nvPr/>
          </p:nvSpPr>
          <p:spPr>
            <a:xfrm rot="21266260">
              <a:off x="10237428" y="3564291"/>
              <a:ext cx="1403002" cy="389902"/>
            </a:xfrm>
            <a:prstGeom prst="rect">
              <a:avLst/>
            </a:prstGeom>
            <a:solidFill>
              <a:schemeClr val="bg1">
                <a:lumMod val="95000"/>
              </a:schemeClr>
            </a:solidFill>
            <a:ln w="28575" cap="flat" cmpd="sng" algn="ctr">
              <a:solidFill>
                <a:srgbClr val="000000"/>
              </a:solidFill>
              <a:prstDash val="solid"/>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0" tIns="0" rIns="0" bIns="0" anchor="ctr"/>
            <a:lstStyle/>
            <a:p>
              <a:pPr algn="ctr"/>
              <a:r>
                <a:rPr lang="en-IE" sz="1200" dirty="0" err="1">
                  <a:solidFill>
                    <a:srgbClr val="000099"/>
                  </a:solidFill>
                  <a:latin typeface="Franklin Gothic Medium Cond" pitchFamily="34" charset="0"/>
                </a:rPr>
                <a:t>Otras</a:t>
              </a:r>
              <a:r>
                <a:rPr lang="en-IE" sz="1200" dirty="0">
                  <a:solidFill>
                    <a:srgbClr val="000099"/>
                  </a:solidFill>
                  <a:latin typeface="Franklin Gothic Medium Cond" pitchFamily="34" charset="0"/>
                </a:rPr>
                <a:t> </a:t>
              </a:r>
              <a:r>
                <a:rPr lang="en-IE" sz="1200" dirty="0" err="1">
                  <a:solidFill>
                    <a:srgbClr val="000099"/>
                  </a:solidFill>
                  <a:latin typeface="Franklin Gothic Medium Cond" pitchFamily="34" charset="0"/>
                </a:rPr>
                <a:t>soluciones</a:t>
              </a:r>
              <a:r>
                <a:rPr lang="en-IE" sz="1200" dirty="0">
                  <a:solidFill>
                    <a:srgbClr val="000099"/>
                  </a:solidFill>
                  <a:latin typeface="Franklin Gothic Medium Cond" pitchFamily="34" charset="0"/>
                </a:rPr>
                <a:t> no </a:t>
              </a:r>
              <a:r>
                <a:rPr lang="en-IE" sz="1200" dirty="0" err="1">
                  <a:solidFill>
                    <a:srgbClr val="000099"/>
                  </a:solidFill>
                  <a:latin typeface="Franklin Gothic Medium Cond" pitchFamily="34" charset="0"/>
                </a:rPr>
                <a:t>desprendibles</a:t>
              </a:r>
              <a:endParaRPr lang="en-GB" sz="1200" dirty="0">
                <a:solidFill>
                  <a:srgbClr val="000099"/>
                </a:solidFill>
                <a:latin typeface="Franklin Gothic Medium Cond" pitchFamily="34" charset="0"/>
              </a:endParaRPr>
            </a:p>
          </p:txBody>
        </p:sp>
        <p:sp>
          <p:nvSpPr>
            <p:cNvPr id="54" name="Rectangle 53">
              <a:extLst>
                <a:ext uri="{FF2B5EF4-FFF2-40B4-BE49-F238E27FC236}">
                  <a16:creationId xmlns:a16="http://schemas.microsoft.com/office/drawing/2014/main" id="{1F475BEA-73A8-46CA-BB93-875A7F1A5906}"/>
                </a:ext>
              </a:extLst>
            </p:cNvPr>
            <p:cNvSpPr/>
            <p:nvPr/>
          </p:nvSpPr>
          <p:spPr>
            <a:xfrm>
              <a:off x="10250590" y="3102719"/>
              <a:ext cx="1363511" cy="430887"/>
            </a:xfrm>
            <a:prstGeom prst="rect">
              <a:avLst/>
            </a:prstGeom>
          </p:spPr>
          <p:txBody>
            <a:bodyPr wrap="square">
              <a:spAutoFit/>
            </a:bodyPr>
            <a:lstStyle/>
            <a:p>
              <a:r>
                <a:rPr lang="en-US" sz="1100" b="1" i="1" dirty="0" err="1">
                  <a:solidFill>
                    <a:srgbClr val="005392"/>
                  </a:solidFill>
                </a:rPr>
                <a:t>Popotes</a:t>
              </a:r>
              <a:r>
                <a:rPr lang="en-US" sz="1100" b="1" i="1" dirty="0">
                  <a:solidFill>
                    <a:srgbClr val="005392"/>
                  </a:solidFill>
                </a:rPr>
                <a:t> y tapas </a:t>
              </a:r>
              <a:r>
                <a:rPr lang="en-US" sz="1100" b="1" i="1" dirty="0" err="1">
                  <a:solidFill>
                    <a:srgbClr val="005392"/>
                  </a:solidFill>
                </a:rPr>
                <a:t>futuras</a:t>
              </a:r>
              <a:endParaRPr lang="en-US" sz="1100" b="1" i="1" dirty="0">
                <a:solidFill>
                  <a:srgbClr val="005392"/>
                </a:solidFill>
              </a:endParaRPr>
            </a:p>
          </p:txBody>
        </p:sp>
      </p:grpSp>
      <p:grpSp>
        <p:nvGrpSpPr>
          <p:cNvPr id="60" name="Group 59">
            <a:extLst>
              <a:ext uri="{FF2B5EF4-FFF2-40B4-BE49-F238E27FC236}">
                <a16:creationId xmlns:a16="http://schemas.microsoft.com/office/drawing/2014/main" id="{C29E967A-8CD0-464F-B397-884BD084E58D}"/>
              </a:ext>
            </a:extLst>
          </p:cNvPr>
          <p:cNvGrpSpPr/>
          <p:nvPr/>
        </p:nvGrpSpPr>
        <p:grpSpPr>
          <a:xfrm>
            <a:off x="1646562" y="2757288"/>
            <a:ext cx="1178068" cy="1160983"/>
            <a:chOff x="3884620" y="4402637"/>
            <a:chExt cx="1178068" cy="1160983"/>
          </a:xfrm>
        </p:grpSpPr>
        <p:grpSp>
          <p:nvGrpSpPr>
            <p:cNvPr id="61" name="Group 60">
              <a:extLst>
                <a:ext uri="{FF2B5EF4-FFF2-40B4-BE49-F238E27FC236}">
                  <a16:creationId xmlns:a16="http://schemas.microsoft.com/office/drawing/2014/main" id="{90CA87FB-7047-4171-9529-26B74C0D53E5}"/>
                </a:ext>
              </a:extLst>
            </p:cNvPr>
            <p:cNvGrpSpPr/>
            <p:nvPr/>
          </p:nvGrpSpPr>
          <p:grpSpPr>
            <a:xfrm>
              <a:off x="3884620" y="4402637"/>
              <a:ext cx="1178068" cy="1160983"/>
              <a:chOff x="7672685" y="2072889"/>
              <a:chExt cx="6040862" cy="5953252"/>
            </a:xfrm>
          </p:grpSpPr>
          <p:pic>
            <p:nvPicPr>
              <p:cNvPr id="63" name="Picture 62">
                <a:extLst>
                  <a:ext uri="{FF2B5EF4-FFF2-40B4-BE49-F238E27FC236}">
                    <a16:creationId xmlns:a16="http://schemas.microsoft.com/office/drawing/2014/main" id="{BDB6D44E-0B12-4854-98EA-8CC734D8FD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588859">
                <a:off x="8504452" y="2817045"/>
                <a:ext cx="5953252" cy="4464939"/>
              </a:xfrm>
              <a:prstGeom prst="rect">
                <a:avLst/>
              </a:prstGeom>
            </p:spPr>
          </p:pic>
          <p:pic>
            <p:nvPicPr>
              <p:cNvPr id="64" name="Picture 63">
                <a:extLst>
                  <a:ext uri="{FF2B5EF4-FFF2-40B4-BE49-F238E27FC236}">
                    <a16:creationId xmlns:a16="http://schemas.microsoft.com/office/drawing/2014/main" id="{417B2A91-315D-4A57-9372-7C89A1B32E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8504059">
                <a:off x="8376874" y="4598203"/>
                <a:ext cx="1626076" cy="3034453"/>
              </a:xfrm>
              <a:prstGeom prst="rect">
                <a:avLst/>
              </a:prstGeom>
            </p:spPr>
          </p:pic>
          <p:pic>
            <p:nvPicPr>
              <p:cNvPr id="65" name="Picture 64">
                <a:extLst>
                  <a:ext uri="{FF2B5EF4-FFF2-40B4-BE49-F238E27FC236}">
                    <a16:creationId xmlns:a16="http://schemas.microsoft.com/office/drawing/2014/main" id="{2BA58147-440B-40EA-B2E4-E6EDE07564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502548">
                <a:off x="10168329" y="4645868"/>
                <a:ext cx="1400474" cy="2613454"/>
              </a:xfrm>
              <a:prstGeom prst="rect">
                <a:avLst/>
              </a:prstGeom>
            </p:spPr>
          </p:pic>
          <p:pic>
            <p:nvPicPr>
              <p:cNvPr id="66" name="Picture 65">
                <a:extLst>
                  <a:ext uri="{FF2B5EF4-FFF2-40B4-BE49-F238E27FC236}">
                    <a16:creationId xmlns:a16="http://schemas.microsoft.com/office/drawing/2014/main" id="{DF4B00F3-6FA0-487B-9B91-84F52A35D25A}"/>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a:ext>
                </a:extLst>
              </a:blip>
              <a:stretch>
                <a:fillRect/>
              </a:stretch>
            </p:blipFill>
            <p:spPr>
              <a:xfrm rot="18588859">
                <a:off x="7611146" y="3695905"/>
                <a:ext cx="4336973" cy="3252730"/>
              </a:xfrm>
              <a:prstGeom prst="rect">
                <a:avLst/>
              </a:prstGeom>
            </p:spPr>
          </p:pic>
        </p:grpSp>
        <p:sp>
          <p:nvSpPr>
            <p:cNvPr id="62" name="Rectangle 61">
              <a:extLst>
                <a:ext uri="{FF2B5EF4-FFF2-40B4-BE49-F238E27FC236}">
                  <a16:creationId xmlns:a16="http://schemas.microsoft.com/office/drawing/2014/main" id="{269DFE28-D4D8-40EA-96F6-43097D274172}"/>
                </a:ext>
              </a:extLst>
            </p:cNvPr>
            <p:cNvSpPr/>
            <p:nvPr/>
          </p:nvSpPr>
          <p:spPr>
            <a:xfrm rot="21266260">
              <a:off x="3886208" y="5257255"/>
              <a:ext cx="1158882" cy="215722"/>
            </a:xfrm>
            <a:prstGeom prst="rect">
              <a:avLst/>
            </a:prstGeom>
            <a:solidFill>
              <a:schemeClr val="bg1">
                <a:lumMod val="95000"/>
              </a:schemeClr>
            </a:solidFill>
            <a:ln w="28575" cap="flat" cmpd="sng" algn="ctr">
              <a:solidFill>
                <a:srgbClr val="000000"/>
              </a:solidFill>
              <a:prstDash val="solid"/>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0" tIns="0" rIns="0" bIns="0" anchor="ctr"/>
            <a:lstStyle/>
            <a:p>
              <a:pPr algn="ctr"/>
              <a:r>
                <a:rPr lang="en-IE" sz="1200" dirty="0" err="1">
                  <a:solidFill>
                    <a:srgbClr val="000099"/>
                  </a:solidFill>
                  <a:latin typeface="Franklin Gothic Medium Cond" pitchFamily="34" charset="0"/>
                </a:rPr>
                <a:t>Popote</a:t>
              </a:r>
              <a:r>
                <a:rPr lang="en-IE" sz="1200" dirty="0">
                  <a:solidFill>
                    <a:srgbClr val="000099"/>
                  </a:solidFill>
                  <a:latin typeface="Franklin Gothic Medium Cond" pitchFamily="34" charset="0"/>
                </a:rPr>
                <a:t> Bio-Based</a:t>
              </a:r>
              <a:endParaRPr lang="en-GB" sz="1200" dirty="0">
                <a:solidFill>
                  <a:srgbClr val="000099"/>
                </a:solidFill>
                <a:latin typeface="Franklin Gothic Medium Cond" pitchFamily="34" charset="0"/>
              </a:endParaRPr>
            </a:p>
          </p:txBody>
        </p:sp>
      </p:grpSp>
      <p:sp>
        <p:nvSpPr>
          <p:cNvPr id="68" name="TextBox 67">
            <a:extLst>
              <a:ext uri="{FF2B5EF4-FFF2-40B4-BE49-F238E27FC236}">
                <a16:creationId xmlns:a16="http://schemas.microsoft.com/office/drawing/2014/main" id="{FDF87559-5831-41C5-B7A1-B7A58C066DB8}"/>
              </a:ext>
            </a:extLst>
          </p:cNvPr>
          <p:cNvSpPr txBox="1"/>
          <p:nvPr/>
        </p:nvSpPr>
        <p:spPr>
          <a:xfrm>
            <a:off x="2001502" y="3873502"/>
            <a:ext cx="434732" cy="646331"/>
          </a:xfrm>
          <a:prstGeom prst="rect">
            <a:avLst/>
          </a:prstGeom>
          <a:noFill/>
        </p:spPr>
        <p:txBody>
          <a:bodyPr wrap="square" rtlCol="0">
            <a:spAutoFit/>
          </a:bodyPr>
          <a:lstStyle/>
          <a:p>
            <a:r>
              <a:rPr lang="en-US" sz="3600" dirty="0"/>
              <a:t>+</a:t>
            </a:r>
          </a:p>
        </p:txBody>
      </p:sp>
      <p:pic>
        <p:nvPicPr>
          <p:cNvPr id="69" name="Picture 2" descr="Image result for recycling logo">
            <a:extLst>
              <a:ext uri="{FF2B5EF4-FFF2-40B4-BE49-F238E27FC236}">
                <a16:creationId xmlns:a16="http://schemas.microsoft.com/office/drawing/2014/main" id="{AB1BD9D0-9E88-4B50-AF92-FC459245D2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0627" y="6183733"/>
            <a:ext cx="612935" cy="593035"/>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Straight Arrow Connector 69">
            <a:extLst>
              <a:ext uri="{FF2B5EF4-FFF2-40B4-BE49-F238E27FC236}">
                <a16:creationId xmlns:a16="http://schemas.microsoft.com/office/drawing/2014/main" id="{0B4B48B2-7A1B-48E5-8283-D90459280667}"/>
              </a:ext>
            </a:extLst>
          </p:cNvPr>
          <p:cNvCxnSpPr/>
          <p:nvPr/>
        </p:nvCxnSpPr>
        <p:spPr>
          <a:xfrm>
            <a:off x="754380" y="5977890"/>
            <a:ext cx="10870498" cy="0"/>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2A90224-A129-4CA2-9DDF-04C9A9231D6B}"/>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a:ext>
            </a:extLst>
          </a:blip>
          <a:stretch>
            <a:fillRect/>
          </a:stretch>
        </p:blipFill>
        <p:spPr>
          <a:xfrm rot="18588859">
            <a:off x="9647029" y="4311374"/>
            <a:ext cx="1010243" cy="757682"/>
          </a:xfrm>
          <a:prstGeom prst="rect">
            <a:avLst/>
          </a:prstGeom>
        </p:spPr>
      </p:pic>
      <p:sp>
        <p:nvSpPr>
          <p:cNvPr id="35" name="Rectangle 34">
            <a:extLst>
              <a:ext uri="{FF2B5EF4-FFF2-40B4-BE49-F238E27FC236}">
                <a16:creationId xmlns:a16="http://schemas.microsoft.com/office/drawing/2014/main" id="{3F7E86EF-B7D2-46F6-A8A7-613954DAAD75}"/>
              </a:ext>
            </a:extLst>
          </p:cNvPr>
          <p:cNvSpPr/>
          <p:nvPr/>
        </p:nvSpPr>
        <p:spPr>
          <a:xfrm rot="21266260">
            <a:off x="9546168" y="4955082"/>
            <a:ext cx="1448876" cy="244622"/>
          </a:xfrm>
          <a:prstGeom prst="rect">
            <a:avLst/>
          </a:prstGeom>
          <a:solidFill>
            <a:schemeClr val="bg1">
              <a:lumMod val="95000"/>
            </a:schemeClr>
          </a:solidFill>
          <a:ln w="28575" cap="flat" cmpd="sng" algn="ctr">
            <a:solidFill>
              <a:srgbClr val="000000"/>
            </a:solidFill>
            <a:prstDash val="solid"/>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0" tIns="0" rIns="0" bIns="0" anchor="ctr"/>
          <a:lstStyle/>
          <a:p>
            <a:pPr algn="ctr"/>
            <a:r>
              <a:rPr lang="en-IE" sz="1200" dirty="0" err="1">
                <a:solidFill>
                  <a:srgbClr val="000099"/>
                </a:solidFill>
                <a:latin typeface="Franklin Gothic Medium Cond" pitchFamily="34" charset="0"/>
              </a:rPr>
              <a:t>Popote</a:t>
            </a:r>
            <a:r>
              <a:rPr lang="en-IE" sz="1200" dirty="0">
                <a:solidFill>
                  <a:srgbClr val="000099"/>
                </a:solidFill>
                <a:latin typeface="Franklin Gothic Medium Cond" pitchFamily="34" charset="0"/>
              </a:rPr>
              <a:t> U de </a:t>
            </a:r>
            <a:r>
              <a:rPr lang="en-IE" sz="1200" dirty="0" err="1">
                <a:solidFill>
                  <a:srgbClr val="000099"/>
                </a:solidFill>
                <a:latin typeface="Franklin Gothic Medium Cond" pitchFamily="34" charset="0"/>
              </a:rPr>
              <a:t>papel</a:t>
            </a:r>
            <a:endParaRPr lang="en-GB" sz="1200" dirty="0">
              <a:solidFill>
                <a:srgbClr val="000099"/>
              </a:solidFill>
              <a:latin typeface="Franklin Gothic Medium Cond" pitchFamily="34" charset="0"/>
            </a:endParaRPr>
          </a:p>
        </p:txBody>
      </p:sp>
      <p:pic>
        <p:nvPicPr>
          <p:cNvPr id="38" name="Picture 2" descr="Risultati immagini per paper straw">
            <a:extLst>
              <a:ext uri="{FF2B5EF4-FFF2-40B4-BE49-F238E27FC236}">
                <a16:creationId xmlns:a16="http://schemas.microsoft.com/office/drawing/2014/main" id="{76281BFE-6009-4D58-91F0-FF8FCF6C257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9689" r="89619"/>
                    </a14:imgEffect>
                  </a14:imgLayer>
                </a14:imgProps>
              </a:ext>
              <a:ext uri="{28A0092B-C50C-407E-A947-70E740481C1C}">
                <a14:useLocalDpi xmlns:a14="http://schemas.microsoft.com/office/drawing/2010/main"/>
              </a:ext>
            </a:extLst>
          </a:blip>
          <a:srcRect/>
          <a:stretch/>
        </p:blipFill>
        <p:spPr bwMode="auto">
          <a:xfrm>
            <a:off x="5487339" y="2947768"/>
            <a:ext cx="908015" cy="78002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D0A2682E-C871-4BD0-A0C8-8B6C537FE0C8}"/>
              </a:ext>
            </a:extLst>
          </p:cNvPr>
          <p:cNvSpPr/>
          <p:nvPr/>
        </p:nvSpPr>
        <p:spPr>
          <a:xfrm rot="21266260">
            <a:off x="5291794" y="3651925"/>
            <a:ext cx="1462316" cy="238808"/>
          </a:xfrm>
          <a:prstGeom prst="rect">
            <a:avLst/>
          </a:prstGeom>
          <a:solidFill>
            <a:schemeClr val="bg1">
              <a:lumMod val="95000"/>
            </a:schemeClr>
          </a:solidFill>
          <a:ln w="28575" cap="flat" cmpd="sng" algn="ctr">
            <a:solidFill>
              <a:srgbClr val="000000"/>
            </a:solidFill>
            <a:prstDash val="solid"/>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0" tIns="0" rIns="0" bIns="0" anchor="ctr"/>
          <a:lstStyle/>
          <a:p>
            <a:pPr algn="ctr"/>
            <a:r>
              <a:rPr lang="en-IE" sz="1200" dirty="0" err="1">
                <a:solidFill>
                  <a:srgbClr val="000099"/>
                </a:solidFill>
                <a:latin typeface="Franklin Gothic Medium Cond" pitchFamily="34" charset="0"/>
              </a:rPr>
              <a:t>Popotes</a:t>
            </a:r>
            <a:r>
              <a:rPr lang="en-IE" sz="1200" dirty="0">
                <a:solidFill>
                  <a:srgbClr val="000099"/>
                </a:solidFill>
                <a:latin typeface="Franklin Gothic Medium Cond" pitchFamily="34" charset="0"/>
              </a:rPr>
              <a:t> de </a:t>
            </a:r>
            <a:r>
              <a:rPr lang="en-IE" sz="1200" dirty="0" err="1">
                <a:solidFill>
                  <a:srgbClr val="000099"/>
                </a:solidFill>
                <a:latin typeface="Franklin Gothic Medium Cond" pitchFamily="34" charset="0"/>
              </a:rPr>
              <a:t>papel</a:t>
            </a:r>
            <a:r>
              <a:rPr lang="en-IE" sz="1200" dirty="0">
                <a:solidFill>
                  <a:srgbClr val="000099"/>
                </a:solidFill>
                <a:latin typeface="Franklin Gothic Medium Cond" pitchFamily="34" charset="0"/>
              </a:rPr>
              <a:t> rectos</a:t>
            </a:r>
            <a:endParaRPr lang="en-GB" sz="1200" dirty="0">
              <a:solidFill>
                <a:srgbClr val="000099"/>
              </a:solidFill>
              <a:latin typeface="Franklin Gothic Medium Cond" pitchFamily="34" charset="0"/>
            </a:endParaRPr>
          </a:p>
        </p:txBody>
      </p:sp>
      <p:sp>
        <p:nvSpPr>
          <p:cNvPr id="37" name="TextBox 36">
            <a:extLst>
              <a:ext uri="{FF2B5EF4-FFF2-40B4-BE49-F238E27FC236}">
                <a16:creationId xmlns:a16="http://schemas.microsoft.com/office/drawing/2014/main" id="{BC9CBE14-580A-474F-91A5-91FFD3645960}"/>
              </a:ext>
            </a:extLst>
          </p:cNvPr>
          <p:cNvSpPr txBox="1"/>
          <p:nvPr/>
        </p:nvSpPr>
        <p:spPr>
          <a:xfrm>
            <a:off x="4549615" y="4535668"/>
            <a:ext cx="3105469" cy="830997"/>
          </a:xfrm>
          <a:prstGeom prst="rect">
            <a:avLst/>
          </a:prstGeom>
          <a:solidFill>
            <a:srgbClr val="92D050"/>
          </a:solidFill>
        </p:spPr>
        <p:txBody>
          <a:bodyPr wrap="square" rtlCol="0">
            <a:spAutoFit/>
          </a:bodyPr>
          <a:lstStyle/>
          <a:p>
            <a:pPr algn="ctr"/>
            <a:r>
              <a:rPr lang="es-MX" sz="1600" b="1" dirty="0">
                <a:solidFill>
                  <a:schemeClr val="bg1"/>
                </a:solidFill>
              </a:rPr>
              <a:t>Mensaje en el envase:</a:t>
            </a:r>
          </a:p>
          <a:p>
            <a:pPr algn="ctr"/>
            <a:r>
              <a:rPr lang="es-MX" sz="1600" i="1" dirty="0">
                <a:solidFill>
                  <a:schemeClr val="bg1"/>
                </a:solidFill>
              </a:rPr>
              <a:t>Empuja el popote dentro del envase para que sea reciclado</a:t>
            </a:r>
          </a:p>
        </p:txBody>
      </p:sp>
      <p:sp>
        <p:nvSpPr>
          <p:cNvPr id="40" name="TextBox 39">
            <a:extLst>
              <a:ext uri="{FF2B5EF4-FFF2-40B4-BE49-F238E27FC236}">
                <a16:creationId xmlns:a16="http://schemas.microsoft.com/office/drawing/2014/main" id="{5099C605-40D7-43D5-A02B-505937344579}"/>
              </a:ext>
            </a:extLst>
          </p:cNvPr>
          <p:cNvSpPr txBox="1"/>
          <p:nvPr/>
        </p:nvSpPr>
        <p:spPr>
          <a:xfrm>
            <a:off x="802342" y="4518949"/>
            <a:ext cx="3105469" cy="830997"/>
          </a:xfrm>
          <a:prstGeom prst="rect">
            <a:avLst/>
          </a:prstGeom>
          <a:solidFill>
            <a:srgbClr val="92D050"/>
          </a:solidFill>
        </p:spPr>
        <p:txBody>
          <a:bodyPr wrap="square" rtlCol="0">
            <a:spAutoFit/>
          </a:bodyPr>
          <a:lstStyle/>
          <a:p>
            <a:pPr algn="ctr"/>
            <a:r>
              <a:rPr lang="es-MX" sz="1600" b="1" dirty="0">
                <a:solidFill>
                  <a:schemeClr val="bg1"/>
                </a:solidFill>
              </a:rPr>
              <a:t>Mensaje en el envase:</a:t>
            </a:r>
          </a:p>
          <a:p>
            <a:pPr algn="ctr"/>
            <a:r>
              <a:rPr lang="es-MX" sz="1600" i="1" dirty="0">
                <a:solidFill>
                  <a:schemeClr val="bg1"/>
                </a:solidFill>
              </a:rPr>
              <a:t>Empuja el popote dentro del envase para que sea reciclado</a:t>
            </a:r>
          </a:p>
        </p:txBody>
      </p:sp>
      <p:sp>
        <p:nvSpPr>
          <p:cNvPr id="41" name="TextBox 40">
            <a:extLst>
              <a:ext uri="{FF2B5EF4-FFF2-40B4-BE49-F238E27FC236}">
                <a16:creationId xmlns:a16="http://schemas.microsoft.com/office/drawing/2014/main" id="{8412CDE9-81D2-47F3-8936-F920AE8DCBD4}"/>
              </a:ext>
            </a:extLst>
          </p:cNvPr>
          <p:cNvSpPr txBox="1"/>
          <p:nvPr/>
        </p:nvSpPr>
        <p:spPr>
          <a:xfrm>
            <a:off x="2768837" y="6040714"/>
            <a:ext cx="6352303" cy="738664"/>
          </a:xfrm>
          <a:prstGeom prst="rect">
            <a:avLst/>
          </a:prstGeom>
          <a:noFill/>
        </p:spPr>
        <p:txBody>
          <a:bodyPr wrap="square" rtlCol="0">
            <a:spAutoFit/>
          </a:bodyPr>
          <a:lstStyle/>
          <a:p>
            <a:r>
              <a:rPr lang="es-MX" dirty="0"/>
              <a:t>Y recuerda siempre ayudarnos a promover el reciclaje de los envases de cartón</a:t>
            </a:r>
          </a:p>
        </p:txBody>
      </p:sp>
    </p:spTree>
    <p:extLst>
      <p:ext uri="{BB962C8B-B14F-4D97-AF65-F5344CB8AC3E}">
        <p14:creationId xmlns:p14="http://schemas.microsoft.com/office/powerpoint/2010/main" val="1255796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SourceText">
            <a:extLst>
              <a:ext uri="{FF2B5EF4-FFF2-40B4-BE49-F238E27FC236}">
                <a16:creationId xmlns:a16="http://schemas.microsoft.com/office/drawing/2014/main" id="{9359D66A-4D4C-401B-B1EB-E67A6ED80518}"/>
              </a:ext>
            </a:extLst>
          </p:cNvPr>
          <p:cNvSpPr txBox="1"/>
          <p:nvPr/>
        </p:nvSpPr>
        <p:spPr>
          <a:xfrm>
            <a:off x="210472" y="6557378"/>
            <a:ext cx="6153559" cy="123111"/>
          </a:xfrm>
          <a:prstGeom prst="rect">
            <a:avLst/>
          </a:prstGeom>
          <a:noFill/>
        </p:spPr>
        <p:txBody>
          <a:bodyPr vert="horz" wrap="square" lIns="0" tIns="0" rIns="36000" bIns="0" rtlCol="0">
            <a:spAutoFit/>
          </a:bodyPr>
          <a:lstStyle/>
          <a:p>
            <a:pPr marL="0" marR="0" lvl="0" indent="0" algn="l" defTabSz="1089325"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*Example of improvement on total product: *4% CO</a:t>
            </a:r>
            <a:r>
              <a:rPr kumimoji="0" lang="en-IE" sz="800" b="0" i="0" u="none" strike="noStrike" kern="1200" cap="none" spc="0" normalizeH="0" baseline="-25000" noProof="0" dirty="0">
                <a:ln>
                  <a:noFill/>
                </a:ln>
                <a:solidFill>
                  <a:srgbClr val="808080"/>
                </a:solidFill>
                <a:effectLst/>
                <a:uLnTx/>
                <a:uFillTx/>
                <a:latin typeface="Arial" panose="020B0604020202020204" pitchFamily="34" charset="0"/>
                <a:ea typeface="+mn-ea"/>
                <a:cs typeface="+mn-cs"/>
              </a:rPr>
              <a:t>2</a:t>
            </a:r>
            <a:r>
              <a:rPr kumimoji="0" lang="en-IE" sz="8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 savings on Tetra Brik</a:t>
            </a:r>
            <a:r>
              <a:rPr kumimoji="0" lang="en-IE" sz="800" b="0" i="0" u="none" strike="noStrike" kern="1200" cap="none" spc="0" normalizeH="0" baseline="30000" noProof="0" dirty="0">
                <a:ln>
                  <a:noFill/>
                </a:ln>
                <a:solidFill>
                  <a:srgbClr val="808080"/>
                </a:solidFill>
                <a:effectLst/>
                <a:uLnTx/>
                <a:uFillTx/>
                <a:latin typeface="Arial" panose="020B0604020202020204" pitchFamily="34" charset="0"/>
                <a:ea typeface="+mn-ea"/>
                <a:cs typeface="+mn-cs"/>
              </a:rPr>
              <a:t>®</a:t>
            </a:r>
            <a:r>
              <a:rPr kumimoji="0" lang="en-IE" sz="8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 Aseptic 200 Slim.</a:t>
            </a:r>
          </a:p>
        </p:txBody>
      </p:sp>
      <p:pic>
        <p:nvPicPr>
          <p:cNvPr id="48" name="Bildobjekt 9">
            <a:extLst>
              <a:ext uri="{FF2B5EF4-FFF2-40B4-BE49-F238E27FC236}">
                <a16:creationId xmlns:a16="http://schemas.microsoft.com/office/drawing/2014/main" id="{EB55FC43-0FBE-4238-8AB0-4203F5D98B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904" y="273087"/>
            <a:ext cx="3505158" cy="5138898"/>
          </a:xfrm>
          <a:prstGeom prst="rect">
            <a:avLst/>
          </a:prstGeom>
        </p:spPr>
      </p:pic>
      <p:sp>
        <p:nvSpPr>
          <p:cNvPr id="3" name="Text Placeholder 2">
            <a:extLst>
              <a:ext uri="{FF2B5EF4-FFF2-40B4-BE49-F238E27FC236}">
                <a16:creationId xmlns:a16="http://schemas.microsoft.com/office/drawing/2014/main" id="{AD1B4B86-BD9F-4AC0-9F30-C2943DEB5ED6}"/>
              </a:ext>
            </a:extLst>
          </p:cNvPr>
          <p:cNvSpPr>
            <a:spLocks noGrp="1"/>
          </p:cNvSpPr>
          <p:nvPr>
            <p:ph type="body" sz="quarter" idx="13"/>
          </p:nvPr>
        </p:nvSpPr>
        <p:spPr/>
        <p:txBody>
          <a:bodyPr/>
          <a:lstStyle/>
          <a:p>
            <a:r>
              <a:rPr lang="es-MX"/>
              <a:t>Impulsar el perfil de sustentabilidad</a:t>
            </a:r>
          </a:p>
        </p:txBody>
      </p:sp>
      <p:sp>
        <p:nvSpPr>
          <p:cNvPr id="17" name="Title 1"/>
          <p:cNvSpPr>
            <a:spLocks noGrp="1"/>
          </p:cNvSpPr>
          <p:nvPr>
            <p:ph type="title"/>
          </p:nvPr>
        </p:nvSpPr>
        <p:spPr/>
        <p:txBody>
          <a:bodyPr/>
          <a:lstStyle/>
          <a:p>
            <a:pPr lvl="0"/>
            <a:r>
              <a:rPr lang="es-MX" dirty="0"/>
              <a:t>Popotes de bio-plásticos</a:t>
            </a:r>
            <a:endParaRPr lang="es-MX" sz="2400" b="0" dirty="0">
              <a:solidFill>
                <a:schemeClr val="accent1"/>
              </a:solidFill>
            </a:endParaRPr>
          </a:p>
        </p:txBody>
      </p:sp>
      <p:sp>
        <p:nvSpPr>
          <p:cNvPr id="19" name="Rounded Rectangle 34">
            <a:extLst>
              <a:ext uri="{FF2B5EF4-FFF2-40B4-BE49-F238E27FC236}">
                <a16:creationId xmlns:a16="http://schemas.microsoft.com/office/drawing/2014/main" id="{8AB05358-2AD5-48AD-BCCA-3ABA17AF5D9B}"/>
              </a:ext>
            </a:extLst>
          </p:cNvPr>
          <p:cNvSpPr/>
          <p:nvPr/>
        </p:nvSpPr>
        <p:spPr>
          <a:xfrm>
            <a:off x="6492885" y="6139136"/>
            <a:ext cx="2283807" cy="650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1089325" rtl="0" eaLnBrk="1" fontAlgn="auto" latinLnBrk="0" hangingPunct="1">
              <a:lnSpc>
                <a:spcPct val="100000"/>
              </a:lnSpc>
              <a:spcBef>
                <a:spcPts val="686"/>
              </a:spcBef>
              <a:spcAft>
                <a:spcPts val="0"/>
              </a:spcAft>
              <a:buClr>
                <a:srgbClr val="3E5FC2"/>
              </a:buClr>
              <a:buSzPct val="80000"/>
              <a:buFontTx/>
              <a:buNone/>
              <a:tabLst/>
              <a:defRPr/>
            </a:pPr>
            <a:r>
              <a:rPr kumimoji="0" lang="en-IE" sz="1800" b="1" i="0" u="none" strike="noStrike" kern="1200" cap="none" spc="0" normalizeH="0" baseline="0" noProof="0" dirty="0">
                <a:ln>
                  <a:noFill/>
                </a:ln>
                <a:solidFill>
                  <a:srgbClr val="94C6F0"/>
                </a:solidFill>
                <a:effectLst/>
                <a:uLnTx/>
                <a:uFillTx/>
                <a:latin typeface="Arial"/>
                <a:ea typeface="+mn-ea"/>
                <a:cs typeface="+mn-cs"/>
              </a:rPr>
              <a:t>SEGURIDAD ALIMENTARIA</a:t>
            </a:r>
            <a:endParaRPr kumimoji="0" lang="en-GB" sz="1600" b="0" i="0" u="none" strike="noStrike" kern="1200" cap="none" spc="0" normalizeH="0" baseline="0" noProof="0" dirty="0">
              <a:ln>
                <a:noFill/>
              </a:ln>
              <a:solidFill>
                <a:srgbClr val="94C6F0"/>
              </a:solidFill>
              <a:effectLst/>
              <a:uLnTx/>
              <a:uFillTx/>
              <a:latin typeface="Arial"/>
              <a:ea typeface="+mn-ea"/>
              <a:cs typeface="+mn-cs"/>
            </a:endParaRPr>
          </a:p>
        </p:txBody>
      </p:sp>
      <p:sp>
        <p:nvSpPr>
          <p:cNvPr id="20" name="Rounded Rectangle 34">
            <a:extLst>
              <a:ext uri="{FF2B5EF4-FFF2-40B4-BE49-F238E27FC236}">
                <a16:creationId xmlns:a16="http://schemas.microsoft.com/office/drawing/2014/main" id="{301CD36A-05F0-4D14-BB5B-C430EAF8D349}"/>
              </a:ext>
            </a:extLst>
          </p:cNvPr>
          <p:cNvSpPr/>
          <p:nvPr/>
        </p:nvSpPr>
        <p:spPr>
          <a:xfrm>
            <a:off x="4513599" y="5998288"/>
            <a:ext cx="2283807" cy="650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1089325" rtl="0" eaLnBrk="1" fontAlgn="auto" latinLnBrk="0" hangingPunct="1">
              <a:lnSpc>
                <a:spcPct val="100000"/>
              </a:lnSpc>
              <a:spcBef>
                <a:spcPts val="686"/>
              </a:spcBef>
              <a:spcAft>
                <a:spcPts val="0"/>
              </a:spcAft>
              <a:buClr>
                <a:srgbClr val="3E5FC2"/>
              </a:buClr>
              <a:buSzPct val="80000"/>
              <a:buFontTx/>
              <a:buNone/>
              <a:tabLst/>
              <a:defRPr/>
            </a:pPr>
            <a:r>
              <a:rPr kumimoji="0" lang="en-IE" sz="1800" b="1" i="0" u="none" strike="noStrike" kern="1200" cap="none" spc="0" normalizeH="0" baseline="0" noProof="0" dirty="0">
                <a:ln>
                  <a:noFill/>
                </a:ln>
                <a:solidFill>
                  <a:srgbClr val="94C6F0"/>
                </a:solidFill>
                <a:effectLst/>
                <a:uLnTx/>
                <a:uFillTx/>
                <a:latin typeface="Arial"/>
                <a:ea typeface="+mn-ea"/>
                <a:cs typeface="+mn-cs"/>
              </a:rPr>
              <a:t>FUNCIONALIDAD</a:t>
            </a:r>
            <a:endParaRPr kumimoji="0" lang="en-GB" sz="1600" b="0" i="0" u="none" strike="noStrike" kern="1200" cap="none" spc="0" normalizeH="0" baseline="0" noProof="0" dirty="0">
              <a:ln>
                <a:noFill/>
              </a:ln>
              <a:solidFill>
                <a:srgbClr val="94C6F0"/>
              </a:solidFill>
              <a:effectLst/>
              <a:uLnTx/>
              <a:uFillTx/>
              <a:latin typeface="Arial"/>
              <a:ea typeface="+mn-ea"/>
              <a:cs typeface="+mn-cs"/>
            </a:endParaRPr>
          </a:p>
        </p:txBody>
      </p:sp>
      <p:sp>
        <p:nvSpPr>
          <p:cNvPr id="21" name="Rounded Rectangle 34">
            <a:extLst>
              <a:ext uri="{FF2B5EF4-FFF2-40B4-BE49-F238E27FC236}">
                <a16:creationId xmlns:a16="http://schemas.microsoft.com/office/drawing/2014/main" id="{C9727F1C-5603-43BF-A9D8-929959A7F41B}"/>
              </a:ext>
            </a:extLst>
          </p:cNvPr>
          <p:cNvSpPr/>
          <p:nvPr/>
        </p:nvSpPr>
        <p:spPr>
          <a:xfrm>
            <a:off x="2444758" y="5998288"/>
            <a:ext cx="2283807" cy="650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1089325" rtl="0" eaLnBrk="1" fontAlgn="auto" latinLnBrk="0" hangingPunct="1">
              <a:lnSpc>
                <a:spcPct val="100000"/>
              </a:lnSpc>
              <a:spcBef>
                <a:spcPts val="686"/>
              </a:spcBef>
              <a:spcAft>
                <a:spcPts val="0"/>
              </a:spcAft>
              <a:buClr>
                <a:srgbClr val="3E5FC2"/>
              </a:buClr>
              <a:buSzPct val="80000"/>
              <a:buFontTx/>
              <a:buNone/>
              <a:tabLst/>
              <a:defRPr/>
            </a:pPr>
            <a:r>
              <a:rPr kumimoji="0" lang="en-IE" sz="1800" b="1" i="0" u="none" strike="noStrike" kern="1200" cap="none" spc="0" normalizeH="0" baseline="0" noProof="0" dirty="0">
                <a:ln>
                  <a:noFill/>
                </a:ln>
                <a:solidFill>
                  <a:srgbClr val="94C6F0"/>
                </a:solidFill>
                <a:effectLst/>
                <a:uLnTx/>
                <a:uFillTx/>
                <a:latin typeface="Arial"/>
                <a:ea typeface="+mn-ea"/>
                <a:cs typeface="+mn-cs"/>
              </a:rPr>
              <a:t>RECICLABILIDAD</a:t>
            </a:r>
            <a:endParaRPr kumimoji="0" lang="en-GB" sz="1600" b="0" i="0" u="none" strike="noStrike" kern="1200" cap="none" spc="0" normalizeH="0" baseline="0" noProof="0" dirty="0">
              <a:ln>
                <a:noFill/>
              </a:ln>
              <a:solidFill>
                <a:srgbClr val="94C6F0"/>
              </a:solidFill>
              <a:effectLst/>
              <a:uLnTx/>
              <a:uFillTx/>
              <a:latin typeface="Arial"/>
              <a:ea typeface="+mn-ea"/>
              <a:cs typeface="+mn-cs"/>
            </a:endParaRPr>
          </a:p>
        </p:txBody>
      </p:sp>
      <p:sp>
        <p:nvSpPr>
          <p:cNvPr id="18" name="Rounded Rectangle 27">
            <a:extLst>
              <a:ext uri="{FF2B5EF4-FFF2-40B4-BE49-F238E27FC236}">
                <a16:creationId xmlns:a16="http://schemas.microsoft.com/office/drawing/2014/main" id="{79989936-412B-4B11-A047-47A61839F7B3}"/>
              </a:ext>
            </a:extLst>
          </p:cNvPr>
          <p:cNvSpPr/>
          <p:nvPr/>
        </p:nvSpPr>
        <p:spPr>
          <a:xfrm>
            <a:off x="2215128" y="1534470"/>
            <a:ext cx="5823315" cy="650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9325"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4FA74B"/>
                </a:solidFill>
                <a:effectLst/>
                <a:uLnTx/>
                <a:uFillTx/>
                <a:latin typeface="Arial"/>
                <a:ea typeface="+mn-ea"/>
                <a:cs typeface="+mn-cs"/>
              </a:rPr>
              <a:t>El primero en el mercado</a:t>
            </a:r>
          </a:p>
          <a:p>
            <a:pPr marL="0" marR="0" lvl="0" indent="0" algn="r" defTabSz="1089325" rtl="0" eaLnBrk="1" fontAlgn="auto" latinLnBrk="0" hangingPunct="1">
              <a:lnSpc>
                <a:spcPct val="100000"/>
              </a:lnSpc>
              <a:spcBef>
                <a:spcPts val="0"/>
              </a:spcBef>
              <a:spcAft>
                <a:spcPts val="0"/>
              </a:spcAft>
              <a:buClrTx/>
              <a:buSzTx/>
              <a:buFontTx/>
              <a:buNone/>
              <a:tabLst/>
              <a:defRPr/>
            </a:pPr>
            <a:r>
              <a:rPr lang="es-MX" sz="1800" dirty="0">
                <a:solidFill>
                  <a:srgbClr val="4FA74B"/>
                </a:solidFill>
                <a:latin typeface="Arial"/>
              </a:rPr>
              <a:t>Field-test en Q4 2018</a:t>
            </a:r>
          </a:p>
        </p:txBody>
      </p:sp>
      <p:sp>
        <p:nvSpPr>
          <p:cNvPr id="16" name="Rounded Rectangle 25">
            <a:extLst>
              <a:ext uri="{FF2B5EF4-FFF2-40B4-BE49-F238E27FC236}">
                <a16:creationId xmlns:a16="http://schemas.microsoft.com/office/drawing/2014/main" id="{313F1DD6-5D60-4928-94A6-C2723732C76A}"/>
              </a:ext>
            </a:extLst>
          </p:cNvPr>
          <p:cNvSpPr/>
          <p:nvPr/>
        </p:nvSpPr>
        <p:spPr>
          <a:xfrm>
            <a:off x="1479815" y="2388865"/>
            <a:ext cx="5823315" cy="650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9325"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dirty="0">
                <a:ln>
                  <a:noFill/>
                </a:ln>
                <a:solidFill>
                  <a:srgbClr val="4FA74B"/>
                </a:solidFill>
                <a:effectLst/>
                <a:uLnTx/>
                <a:uFillTx/>
                <a:latin typeface="Arial"/>
                <a:ea typeface="+mn-ea"/>
                <a:cs typeface="+mn-cs"/>
              </a:rPr>
              <a:t>Mejora la huella medioambiental  </a:t>
            </a:r>
          </a:p>
          <a:p>
            <a:pPr marL="0" marR="0" lvl="0" indent="0" algn="r" defTabSz="1089325"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dirty="0">
                <a:ln>
                  <a:noFill/>
                </a:ln>
                <a:solidFill>
                  <a:srgbClr val="4FA74B"/>
                </a:solidFill>
                <a:effectLst/>
                <a:uLnTx/>
                <a:uFillTx/>
                <a:latin typeface="Arial"/>
                <a:ea typeface="+mn-ea"/>
                <a:cs typeface="+mn-cs"/>
              </a:rPr>
              <a:t>Reducción de hasta 30%*  de emisiones de CO</a:t>
            </a:r>
            <a:r>
              <a:rPr kumimoji="0" lang="es-MX" sz="1800" b="0" i="0" u="none" strike="noStrike" kern="1200" cap="none" spc="0" normalizeH="0" baseline="-25000" dirty="0">
                <a:ln>
                  <a:noFill/>
                </a:ln>
                <a:solidFill>
                  <a:srgbClr val="4FA74B"/>
                </a:solidFill>
                <a:effectLst/>
                <a:uLnTx/>
                <a:uFillTx/>
                <a:latin typeface="Arial"/>
                <a:ea typeface="+mn-ea"/>
                <a:cs typeface="+mn-cs"/>
              </a:rPr>
              <a:t>2</a:t>
            </a:r>
            <a:br>
              <a:rPr kumimoji="0" lang="es-MX" sz="1800" b="0" i="0" u="none" strike="noStrike" kern="1200" cap="none" spc="0" normalizeH="0" baseline="0" dirty="0">
                <a:ln>
                  <a:noFill/>
                </a:ln>
                <a:solidFill>
                  <a:srgbClr val="4FA74B"/>
                </a:solidFill>
                <a:effectLst/>
                <a:uLnTx/>
                <a:uFillTx/>
                <a:latin typeface="Arial"/>
                <a:ea typeface="+mn-ea"/>
                <a:cs typeface="+mn-cs"/>
              </a:rPr>
            </a:br>
            <a:r>
              <a:rPr kumimoji="0" lang="es-MX" sz="1800" b="0" i="0" u="none" strike="noStrike" kern="1200" cap="none" spc="0" normalizeH="0" baseline="0" dirty="0">
                <a:ln>
                  <a:noFill/>
                </a:ln>
                <a:solidFill>
                  <a:srgbClr val="4FA74B"/>
                </a:solidFill>
                <a:effectLst/>
                <a:uLnTx/>
                <a:uFillTx/>
                <a:latin typeface="Arial"/>
                <a:ea typeface="+mn-ea"/>
                <a:cs typeface="+mn-cs"/>
              </a:rPr>
              <a:t>Usa &gt;80% de materiales de fuentes renovables</a:t>
            </a:r>
          </a:p>
        </p:txBody>
      </p:sp>
      <p:sp>
        <p:nvSpPr>
          <p:cNvPr id="25" name="Rounded Rectangle 27">
            <a:extLst>
              <a:ext uri="{FF2B5EF4-FFF2-40B4-BE49-F238E27FC236}">
                <a16:creationId xmlns:a16="http://schemas.microsoft.com/office/drawing/2014/main" id="{FCBBDFAA-9716-4EEA-8B45-6B46F62339EF}"/>
              </a:ext>
            </a:extLst>
          </p:cNvPr>
          <p:cNvSpPr/>
          <p:nvPr/>
        </p:nvSpPr>
        <p:spPr>
          <a:xfrm>
            <a:off x="-108035" y="4067310"/>
            <a:ext cx="9042451" cy="650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kumimoji="0" lang="es-MX" sz="1800" b="1" i="0" u="none" strike="noStrike" kern="1200" cap="none" spc="0" normalizeH="0" baseline="0" dirty="0">
                <a:ln>
                  <a:noFill/>
                </a:ln>
                <a:solidFill>
                  <a:srgbClr val="4FA74B"/>
                </a:solidFill>
                <a:effectLst/>
                <a:uLnTx/>
                <a:uFillTx/>
                <a:latin typeface="Arial"/>
                <a:ea typeface="+mn-ea"/>
                <a:cs typeface="+mn-cs"/>
              </a:rPr>
              <a:t>Por si mismos no pueden ser posicionados como una solución a la contaminación por plásticos pero en conjunto con mensajes en el envase como “empuja el popote dentro del envase para </a:t>
            </a:r>
            <a:r>
              <a:rPr lang="es-MX" sz="1800" b="1" dirty="0">
                <a:solidFill>
                  <a:srgbClr val="4FA74B"/>
                </a:solidFill>
              </a:rPr>
              <a:t>que sea reciclado</a:t>
            </a:r>
            <a:r>
              <a:rPr kumimoji="0" lang="en-IE" sz="1800" b="1" i="0" u="none" strike="noStrike" kern="1200" cap="none" spc="0" normalizeH="0" baseline="0" noProof="0" dirty="0">
                <a:ln>
                  <a:noFill/>
                </a:ln>
                <a:solidFill>
                  <a:srgbClr val="4FA74B"/>
                </a:solidFill>
                <a:effectLst/>
                <a:uLnTx/>
                <a:uFillTx/>
                <a:latin typeface="Arial"/>
                <a:ea typeface="+mn-ea"/>
                <a:cs typeface="+mn-cs"/>
              </a:rPr>
              <a:t>”</a:t>
            </a:r>
            <a:r>
              <a:rPr lang="en-US" sz="1800" b="1" dirty="0">
                <a:solidFill>
                  <a:srgbClr val="4FA74B"/>
                </a:solidFill>
              </a:rPr>
              <a:t> </a:t>
            </a:r>
            <a:r>
              <a:rPr lang="es-MX" sz="1800" b="1" dirty="0">
                <a:solidFill>
                  <a:srgbClr val="4FA74B"/>
                </a:solidFill>
              </a:rPr>
              <a:t>representa</a:t>
            </a:r>
            <a:r>
              <a:rPr lang="en-US" sz="1800" b="1" dirty="0">
                <a:solidFill>
                  <a:srgbClr val="4FA74B"/>
                </a:solidFill>
              </a:rPr>
              <a:t> una </a:t>
            </a:r>
            <a:r>
              <a:rPr lang="es-MX" sz="1800" b="1" dirty="0">
                <a:solidFill>
                  <a:srgbClr val="4FA74B"/>
                </a:solidFill>
              </a:rPr>
              <a:t>sólida opción para ayudar </a:t>
            </a:r>
            <a:r>
              <a:rPr lang="en-US" sz="1800" b="1" dirty="0">
                <a:solidFill>
                  <a:srgbClr val="4FA74B"/>
                </a:solidFill>
              </a:rPr>
              <a:t>a preserver el </a:t>
            </a:r>
            <a:r>
              <a:rPr lang="es-MX" sz="1800" b="1" dirty="0">
                <a:solidFill>
                  <a:srgbClr val="4FA74B"/>
                </a:solidFill>
              </a:rPr>
              <a:t>medio ambiente</a:t>
            </a:r>
            <a:r>
              <a:rPr lang="en-US" sz="1800" b="1" dirty="0">
                <a:solidFill>
                  <a:srgbClr val="4FA74B"/>
                </a:solidFill>
              </a:rPr>
              <a:t>.  </a:t>
            </a:r>
            <a:endParaRPr kumimoji="0" lang="en-IE" sz="1800" b="1" i="0" u="none" strike="noStrike" kern="1200" cap="none" spc="0" normalizeH="0" baseline="0" noProof="0" dirty="0">
              <a:ln>
                <a:noFill/>
              </a:ln>
              <a:solidFill>
                <a:srgbClr val="4FA74B"/>
              </a:solidFill>
              <a:effectLst/>
              <a:uLnTx/>
              <a:uFillTx/>
              <a:latin typeface="Arial"/>
              <a:ea typeface="+mn-ea"/>
              <a:cs typeface="+mn-cs"/>
            </a:endParaRPr>
          </a:p>
        </p:txBody>
      </p:sp>
      <p:sp>
        <p:nvSpPr>
          <p:cNvPr id="40" name="Frihandsfigur: Form 39">
            <a:extLst>
              <a:ext uri="{FF2B5EF4-FFF2-40B4-BE49-F238E27FC236}">
                <a16:creationId xmlns:a16="http://schemas.microsoft.com/office/drawing/2014/main" id="{02FB633D-F502-4E2E-9AD6-A6C4250E48D6}"/>
              </a:ext>
            </a:extLst>
          </p:cNvPr>
          <p:cNvSpPr/>
          <p:nvPr/>
        </p:nvSpPr>
        <p:spPr>
          <a:xfrm>
            <a:off x="6903066" y="3560482"/>
            <a:ext cx="1094445" cy="65943"/>
          </a:xfrm>
          <a:custGeom>
            <a:avLst/>
            <a:gdLst>
              <a:gd name="connsiteX0" fmla="*/ 0 w 3512457"/>
              <a:gd name="connsiteY0" fmla="*/ 0 h 0"/>
              <a:gd name="connsiteX1" fmla="*/ 3512457 w 3512457"/>
              <a:gd name="connsiteY1" fmla="*/ 0 h 0"/>
            </a:gdLst>
            <a:ahLst/>
            <a:cxnLst>
              <a:cxn ang="0">
                <a:pos x="connsiteX0" y="connsiteY0"/>
              </a:cxn>
              <a:cxn ang="0">
                <a:pos x="connsiteX1" y="connsiteY1"/>
              </a:cxn>
            </a:cxnLst>
            <a:rect l="l" t="t" r="r" b="b"/>
            <a:pathLst>
              <a:path w="3512457">
                <a:moveTo>
                  <a:pt x="0" y="0"/>
                </a:moveTo>
                <a:lnTo>
                  <a:pt x="3512457" y="0"/>
                </a:lnTo>
              </a:path>
            </a:pathLst>
          </a:custGeom>
          <a:noFill/>
          <a:ln w="50800" cap="rnd">
            <a:solidFill>
              <a:schemeClr val="accent3">
                <a:lumMod val="40000"/>
                <a:lumOff val="60000"/>
              </a:schemeClr>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FFFFFF"/>
              </a:solidFill>
              <a:effectLst/>
              <a:uLnTx/>
              <a:uFillTx/>
              <a:latin typeface="Arial"/>
              <a:ea typeface="+mn-ea"/>
              <a:cs typeface="+mn-cs"/>
            </a:endParaRPr>
          </a:p>
        </p:txBody>
      </p:sp>
      <p:sp>
        <p:nvSpPr>
          <p:cNvPr id="41" name="Frihandsfigur: Form 40">
            <a:extLst>
              <a:ext uri="{FF2B5EF4-FFF2-40B4-BE49-F238E27FC236}">
                <a16:creationId xmlns:a16="http://schemas.microsoft.com/office/drawing/2014/main" id="{7914072F-0F3C-4A8B-8329-B162185E50F1}"/>
              </a:ext>
            </a:extLst>
          </p:cNvPr>
          <p:cNvSpPr/>
          <p:nvPr/>
        </p:nvSpPr>
        <p:spPr>
          <a:xfrm>
            <a:off x="7338327" y="2435782"/>
            <a:ext cx="1044000" cy="0"/>
          </a:xfrm>
          <a:custGeom>
            <a:avLst/>
            <a:gdLst>
              <a:gd name="connsiteX0" fmla="*/ 0 w 3512457"/>
              <a:gd name="connsiteY0" fmla="*/ 0 h 0"/>
              <a:gd name="connsiteX1" fmla="*/ 3512457 w 3512457"/>
              <a:gd name="connsiteY1" fmla="*/ 0 h 0"/>
            </a:gdLst>
            <a:ahLst/>
            <a:cxnLst>
              <a:cxn ang="0">
                <a:pos x="connsiteX0" y="connsiteY0"/>
              </a:cxn>
              <a:cxn ang="0">
                <a:pos x="connsiteX1" y="connsiteY1"/>
              </a:cxn>
            </a:cxnLst>
            <a:rect l="l" t="t" r="r" b="b"/>
            <a:pathLst>
              <a:path w="3512457">
                <a:moveTo>
                  <a:pt x="0" y="0"/>
                </a:moveTo>
                <a:lnTo>
                  <a:pt x="3512457" y="0"/>
                </a:lnTo>
              </a:path>
            </a:pathLst>
          </a:custGeom>
          <a:noFill/>
          <a:ln w="50800" cap="rnd">
            <a:solidFill>
              <a:schemeClr val="accent3">
                <a:lumMod val="40000"/>
                <a:lumOff val="60000"/>
              </a:schemeClr>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FFFFFF"/>
              </a:solidFill>
              <a:effectLst/>
              <a:uLnTx/>
              <a:uFillTx/>
              <a:latin typeface="Arial"/>
              <a:ea typeface="+mn-ea"/>
              <a:cs typeface="+mn-cs"/>
            </a:endParaRPr>
          </a:p>
        </p:txBody>
      </p:sp>
      <p:sp>
        <p:nvSpPr>
          <p:cNvPr id="42" name="Frihandsfigur: Form 41">
            <a:extLst>
              <a:ext uri="{FF2B5EF4-FFF2-40B4-BE49-F238E27FC236}">
                <a16:creationId xmlns:a16="http://schemas.microsoft.com/office/drawing/2014/main" id="{920F1522-C9F9-4B8D-938F-8D7113CF670F}"/>
              </a:ext>
            </a:extLst>
          </p:cNvPr>
          <p:cNvSpPr/>
          <p:nvPr/>
        </p:nvSpPr>
        <p:spPr>
          <a:xfrm>
            <a:off x="8047015" y="1876979"/>
            <a:ext cx="1044000" cy="0"/>
          </a:xfrm>
          <a:custGeom>
            <a:avLst/>
            <a:gdLst>
              <a:gd name="connsiteX0" fmla="*/ 0 w 3512457"/>
              <a:gd name="connsiteY0" fmla="*/ 0 h 0"/>
              <a:gd name="connsiteX1" fmla="*/ 3512457 w 3512457"/>
              <a:gd name="connsiteY1" fmla="*/ 0 h 0"/>
            </a:gdLst>
            <a:ahLst/>
            <a:cxnLst>
              <a:cxn ang="0">
                <a:pos x="connsiteX0" y="connsiteY0"/>
              </a:cxn>
              <a:cxn ang="0">
                <a:pos x="connsiteX1" y="connsiteY1"/>
              </a:cxn>
            </a:cxnLst>
            <a:rect l="l" t="t" r="r" b="b"/>
            <a:pathLst>
              <a:path w="3512457">
                <a:moveTo>
                  <a:pt x="0" y="0"/>
                </a:moveTo>
                <a:lnTo>
                  <a:pt x="3512457" y="0"/>
                </a:lnTo>
              </a:path>
            </a:pathLst>
          </a:custGeom>
          <a:noFill/>
          <a:ln w="50800" cap="rnd">
            <a:solidFill>
              <a:schemeClr val="accent3">
                <a:lumMod val="40000"/>
                <a:lumOff val="60000"/>
              </a:schemeClr>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FFFFFF"/>
              </a:solidFill>
              <a:effectLst/>
              <a:uLnTx/>
              <a:uFillTx/>
              <a:latin typeface="Arial"/>
              <a:ea typeface="+mn-ea"/>
              <a:cs typeface="+mn-cs"/>
            </a:endParaRPr>
          </a:p>
        </p:txBody>
      </p:sp>
      <p:sp>
        <p:nvSpPr>
          <p:cNvPr id="43" name="Frihandsfigur: Form 42">
            <a:extLst>
              <a:ext uri="{FF2B5EF4-FFF2-40B4-BE49-F238E27FC236}">
                <a16:creationId xmlns:a16="http://schemas.microsoft.com/office/drawing/2014/main" id="{A76A15B3-AA61-4E81-B69A-FE88EDBDBBE8}"/>
              </a:ext>
            </a:extLst>
          </p:cNvPr>
          <p:cNvSpPr/>
          <p:nvPr/>
        </p:nvSpPr>
        <p:spPr>
          <a:xfrm>
            <a:off x="364027" y="5138663"/>
            <a:ext cx="7884000" cy="0"/>
          </a:xfrm>
          <a:custGeom>
            <a:avLst/>
            <a:gdLst>
              <a:gd name="connsiteX0" fmla="*/ 0 w 9271000"/>
              <a:gd name="connsiteY0" fmla="*/ 0 h 0"/>
              <a:gd name="connsiteX1" fmla="*/ 9271000 w 9271000"/>
              <a:gd name="connsiteY1" fmla="*/ 0 h 0"/>
            </a:gdLst>
            <a:ahLst/>
            <a:cxnLst>
              <a:cxn ang="0">
                <a:pos x="connsiteX0" y="connsiteY0"/>
              </a:cxn>
              <a:cxn ang="0">
                <a:pos x="connsiteX1" y="connsiteY1"/>
              </a:cxn>
            </a:cxnLst>
            <a:rect l="l" t="t" r="r" b="b"/>
            <a:pathLst>
              <a:path w="9271000">
                <a:moveTo>
                  <a:pt x="0" y="0"/>
                </a:moveTo>
                <a:lnTo>
                  <a:pt x="9271000" y="0"/>
                </a:lnTo>
              </a:path>
            </a:pathLst>
          </a:custGeom>
          <a:noFill/>
          <a:ln w="50800" cap="rnd">
            <a:solidFill>
              <a:schemeClr val="accent3">
                <a:lumMod val="40000"/>
                <a:lumOff val="60000"/>
              </a:schemeClr>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FFFFFF"/>
              </a:solidFill>
              <a:effectLst/>
              <a:uLnTx/>
              <a:uFillTx/>
              <a:latin typeface="Arial"/>
              <a:ea typeface="+mn-ea"/>
              <a:cs typeface="+mn-cs"/>
            </a:endParaRPr>
          </a:p>
        </p:txBody>
      </p:sp>
      <p:sp>
        <p:nvSpPr>
          <p:cNvPr id="44" name="Rektangel: ett hörn rundat 43">
            <a:extLst>
              <a:ext uri="{FF2B5EF4-FFF2-40B4-BE49-F238E27FC236}">
                <a16:creationId xmlns:a16="http://schemas.microsoft.com/office/drawing/2014/main" id="{4777AA76-9277-462E-96CE-D1917F92CE0F}"/>
              </a:ext>
            </a:extLst>
          </p:cNvPr>
          <p:cNvSpPr/>
          <p:nvPr/>
        </p:nvSpPr>
        <p:spPr>
          <a:xfrm>
            <a:off x="91572" y="5235893"/>
            <a:ext cx="2440705" cy="939531"/>
          </a:xfrm>
          <a:prstGeom prst="round1Rect">
            <a:avLst/>
          </a:prstGeom>
          <a:solidFill>
            <a:srgbClr val="94C6F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1089325"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a:ln>
                  <a:noFill/>
                </a:ln>
                <a:solidFill>
                  <a:srgbClr val="FFFFFF"/>
                </a:solidFill>
                <a:effectLst/>
                <a:uLnTx/>
                <a:uFillTx/>
                <a:latin typeface="Arial"/>
                <a:ea typeface="+mn-ea"/>
                <a:cs typeface="+mn-cs"/>
              </a:rPr>
              <a:t>Se comporta similar a los popotes de papel tradicionales</a:t>
            </a:r>
          </a:p>
        </p:txBody>
      </p:sp>
      <p:sp>
        <p:nvSpPr>
          <p:cNvPr id="45" name="Likbent triangel 44">
            <a:extLst>
              <a:ext uri="{FF2B5EF4-FFF2-40B4-BE49-F238E27FC236}">
                <a16:creationId xmlns:a16="http://schemas.microsoft.com/office/drawing/2014/main" id="{E6A4E169-5DA5-4C72-A3E1-272E58FE9BE4}"/>
              </a:ext>
            </a:extLst>
          </p:cNvPr>
          <p:cNvSpPr/>
          <p:nvPr/>
        </p:nvSpPr>
        <p:spPr>
          <a:xfrm rot="5400000">
            <a:off x="2775106" y="5631138"/>
            <a:ext cx="264533" cy="228046"/>
          </a:xfrm>
          <a:prstGeom prst="triangle">
            <a:avLst/>
          </a:prstGeom>
          <a:solidFill>
            <a:srgbClr val="94C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FFFFFF"/>
              </a:solidFill>
              <a:effectLst/>
              <a:uLnTx/>
              <a:uFillTx/>
              <a:latin typeface="Arial"/>
              <a:ea typeface="+mn-ea"/>
              <a:cs typeface="+mn-cs"/>
            </a:endParaRPr>
          </a:p>
        </p:txBody>
      </p:sp>
      <p:grpSp>
        <p:nvGrpSpPr>
          <p:cNvPr id="51" name="Grupp 50">
            <a:extLst>
              <a:ext uri="{FF2B5EF4-FFF2-40B4-BE49-F238E27FC236}">
                <a16:creationId xmlns:a16="http://schemas.microsoft.com/office/drawing/2014/main" id="{50E19C6E-AF39-4372-9539-7659389B9518}"/>
              </a:ext>
            </a:extLst>
          </p:cNvPr>
          <p:cNvGrpSpPr/>
          <p:nvPr/>
        </p:nvGrpSpPr>
        <p:grpSpPr>
          <a:xfrm>
            <a:off x="3185068" y="5310730"/>
            <a:ext cx="833737" cy="783135"/>
            <a:chOff x="2619375" y="-5924550"/>
            <a:chExt cx="3648075" cy="3643312"/>
          </a:xfrm>
          <a:solidFill>
            <a:srgbClr val="94C6F0"/>
          </a:solidFill>
        </p:grpSpPr>
        <p:sp>
          <p:nvSpPr>
            <p:cNvPr id="52" name="Freeform 20">
              <a:extLst>
                <a:ext uri="{FF2B5EF4-FFF2-40B4-BE49-F238E27FC236}">
                  <a16:creationId xmlns:a16="http://schemas.microsoft.com/office/drawing/2014/main" id="{D3865C1D-7EF0-43F7-AD1E-2109398E8563}"/>
                </a:ext>
              </a:extLst>
            </p:cNvPr>
            <p:cNvSpPr>
              <a:spLocks/>
            </p:cNvSpPr>
            <p:nvPr/>
          </p:nvSpPr>
          <p:spPr bwMode="auto">
            <a:xfrm>
              <a:off x="2943224" y="-3457574"/>
              <a:ext cx="1384299" cy="811211"/>
            </a:xfrm>
            <a:custGeom>
              <a:avLst/>
              <a:gdLst>
                <a:gd name="T0" fmla="*/ 1743 w 1743"/>
                <a:gd name="T1" fmla="*/ 1022 h 1022"/>
                <a:gd name="T2" fmla="*/ 634 w 1743"/>
                <a:gd name="T3" fmla="*/ 1022 h 1022"/>
                <a:gd name="T4" fmla="*/ 633 w 1743"/>
                <a:gd name="T5" fmla="*/ 1022 h 1022"/>
                <a:gd name="T6" fmla="*/ 633 w 1743"/>
                <a:gd name="T7" fmla="*/ 1022 h 1022"/>
                <a:gd name="T8" fmla="*/ 626 w 1743"/>
                <a:gd name="T9" fmla="*/ 1022 h 1022"/>
                <a:gd name="T10" fmla="*/ 611 w 1743"/>
                <a:gd name="T11" fmla="*/ 1016 h 1022"/>
                <a:gd name="T12" fmla="*/ 594 w 1743"/>
                <a:gd name="T13" fmla="*/ 1004 h 1022"/>
                <a:gd name="T14" fmla="*/ 581 w 1743"/>
                <a:gd name="T15" fmla="*/ 995 h 1022"/>
                <a:gd name="T16" fmla="*/ 569 w 1743"/>
                <a:gd name="T17" fmla="*/ 985 h 1022"/>
                <a:gd name="T18" fmla="*/ 569 w 1743"/>
                <a:gd name="T19" fmla="*/ 985 h 1022"/>
                <a:gd name="T20" fmla="*/ 539 w 1743"/>
                <a:gd name="T21" fmla="*/ 954 h 1022"/>
                <a:gd name="T22" fmla="*/ 510 w 1743"/>
                <a:gd name="T23" fmla="*/ 919 h 1022"/>
                <a:gd name="T24" fmla="*/ 482 w 1743"/>
                <a:gd name="T25" fmla="*/ 880 h 1022"/>
                <a:gd name="T26" fmla="*/ 452 w 1743"/>
                <a:gd name="T27" fmla="*/ 838 h 1022"/>
                <a:gd name="T28" fmla="*/ 452 w 1743"/>
                <a:gd name="T29" fmla="*/ 838 h 1022"/>
                <a:gd name="T30" fmla="*/ 395 w 1743"/>
                <a:gd name="T31" fmla="*/ 742 h 1022"/>
                <a:gd name="T32" fmla="*/ 369 w 1743"/>
                <a:gd name="T33" fmla="*/ 694 h 1022"/>
                <a:gd name="T34" fmla="*/ 344 w 1743"/>
                <a:gd name="T35" fmla="*/ 648 h 1022"/>
                <a:gd name="T36" fmla="*/ 344 w 1743"/>
                <a:gd name="T37" fmla="*/ 648 h 1022"/>
                <a:gd name="T38" fmla="*/ 293 w 1743"/>
                <a:gd name="T39" fmla="*/ 549 h 1022"/>
                <a:gd name="T40" fmla="*/ 241 w 1743"/>
                <a:gd name="T41" fmla="*/ 443 h 1022"/>
                <a:gd name="T42" fmla="*/ 241 w 1743"/>
                <a:gd name="T43" fmla="*/ 443 h 1022"/>
                <a:gd name="T44" fmla="*/ 232 w 1743"/>
                <a:gd name="T45" fmla="*/ 420 h 1022"/>
                <a:gd name="T46" fmla="*/ 216 w 1743"/>
                <a:gd name="T47" fmla="*/ 388 h 1022"/>
                <a:gd name="T48" fmla="*/ 216 w 1743"/>
                <a:gd name="T49" fmla="*/ 388 h 1022"/>
                <a:gd name="T50" fmla="*/ 216 w 1743"/>
                <a:gd name="T51" fmla="*/ 386 h 1022"/>
                <a:gd name="T52" fmla="*/ 216 w 1743"/>
                <a:gd name="T53" fmla="*/ 386 h 1022"/>
                <a:gd name="T54" fmla="*/ 216 w 1743"/>
                <a:gd name="T55" fmla="*/ 386 h 1022"/>
                <a:gd name="T56" fmla="*/ 216 w 1743"/>
                <a:gd name="T57" fmla="*/ 386 h 1022"/>
                <a:gd name="T58" fmla="*/ 169 w 1743"/>
                <a:gd name="T59" fmla="*/ 299 h 1022"/>
                <a:gd name="T60" fmla="*/ 107 w 1743"/>
                <a:gd name="T61" fmla="*/ 188 h 1022"/>
                <a:gd name="T62" fmla="*/ 77 w 1743"/>
                <a:gd name="T63" fmla="*/ 134 h 1022"/>
                <a:gd name="T64" fmla="*/ 77 w 1743"/>
                <a:gd name="T65" fmla="*/ 134 h 1022"/>
                <a:gd name="T66" fmla="*/ 0 w 1743"/>
                <a:gd name="T67" fmla="*/ 0 h 1022"/>
                <a:gd name="T68" fmla="*/ 0 w 1743"/>
                <a:gd name="T69" fmla="*/ 0 h 1022"/>
                <a:gd name="T70" fmla="*/ 39 w 1743"/>
                <a:gd name="T71" fmla="*/ 12 h 1022"/>
                <a:gd name="T72" fmla="*/ 82 w 1743"/>
                <a:gd name="T73" fmla="*/ 23 h 1022"/>
                <a:gd name="T74" fmla="*/ 123 w 1743"/>
                <a:gd name="T75" fmla="*/ 32 h 1022"/>
                <a:gd name="T76" fmla="*/ 167 w 1743"/>
                <a:gd name="T77" fmla="*/ 41 h 1022"/>
                <a:gd name="T78" fmla="*/ 211 w 1743"/>
                <a:gd name="T79" fmla="*/ 46 h 1022"/>
                <a:gd name="T80" fmla="*/ 255 w 1743"/>
                <a:gd name="T81" fmla="*/ 49 h 1022"/>
                <a:gd name="T82" fmla="*/ 301 w 1743"/>
                <a:gd name="T83" fmla="*/ 53 h 1022"/>
                <a:gd name="T84" fmla="*/ 349 w 1743"/>
                <a:gd name="T85" fmla="*/ 53 h 1022"/>
                <a:gd name="T86" fmla="*/ 349 w 1743"/>
                <a:gd name="T87" fmla="*/ 53 h 1022"/>
                <a:gd name="T88" fmla="*/ 362 w 1743"/>
                <a:gd name="T89" fmla="*/ 53 h 1022"/>
                <a:gd name="T90" fmla="*/ 781 w 1743"/>
                <a:gd name="T91" fmla="*/ 49 h 1022"/>
                <a:gd name="T92" fmla="*/ 781 w 1743"/>
                <a:gd name="T93" fmla="*/ 49 h 1022"/>
                <a:gd name="T94" fmla="*/ 920 w 1743"/>
                <a:gd name="T95" fmla="*/ 49 h 1022"/>
                <a:gd name="T96" fmla="*/ 920 w 1743"/>
                <a:gd name="T97" fmla="*/ 49 h 1022"/>
                <a:gd name="T98" fmla="*/ 1169 w 1743"/>
                <a:gd name="T99" fmla="*/ 49 h 1022"/>
                <a:gd name="T100" fmla="*/ 1191 w 1743"/>
                <a:gd name="T101" fmla="*/ 49 h 1022"/>
                <a:gd name="T102" fmla="*/ 1191 w 1743"/>
                <a:gd name="T103" fmla="*/ 49 h 1022"/>
                <a:gd name="T104" fmla="*/ 1499 w 1743"/>
                <a:gd name="T105" fmla="*/ 51 h 1022"/>
                <a:gd name="T106" fmla="*/ 1499 w 1743"/>
                <a:gd name="T107" fmla="*/ 51 h 1022"/>
                <a:gd name="T108" fmla="*/ 1743 w 1743"/>
                <a:gd name="T109" fmla="*/ 49 h 1022"/>
                <a:gd name="T110" fmla="*/ 1743 w 1743"/>
                <a:gd name="T111" fmla="*/ 1022 h 1022"/>
                <a:gd name="T112" fmla="*/ 1743 w 1743"/>
                <a:gd name="T113" fmla="*/ 102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3" h="1022">
                  <a:moveTo>
                    <a:pt x="1743" y="1022"/>
                  </a:moveTo>
                  <a:lnTo>
                    <a:pt x="634" y="1022"/>
                  </a:lnTo>
                  <a:lnTo>
                    <a:pt x="633" y="1022"/>
                  </a:lnTo>
                  <a:lnTo>
                    <a:pt x="633" y="1022"/>
                  </a:lnTo>
                  <a:lnTo>
                    <a:pt x="626" y="1022"/>
                  </a:lnTo>
                  <a:lnTo>
                    <a:pt x="611" y="1016"/>
                  </a:lnTo>
                  <a:lnTo>
                    <a:pt x="594" y="1004"/>
                  </a:lnTo>
                  <a:lnTo>
                    <a:pt x="581" y="995"/>
                  </a:lnTo>
                  <a:lnTo>
                    <a:pt x="569" y="985"/>
                  </a:lnTo>
                  <a:lnTo>
                    <a:pt x="569" y="985"/>
                  </a:lnTo>
                  <a:lnTo>
                    <a:pt x="539" y="954"/>
                  </a:lnTo>
                  <a:lnTo>
                    <a:pt x="510" y="919"/>
                  </a:lnTo>
                  <a:lnTo>
                    <a:pt x="482" y="880"/>
                  </a:lnTo>
                  <a:lnTo>
                    <a:pt x="452" y="838"/>
                  </a:lnTo>
                  <a:lnTo>
                    <a:pt x="452" y="838"/>
                  </a:lnTo>
                  <a:lnTo>
                    <a:pt x="395" y="742"/>
                  </a:lnTo>
                  <a:lnTo>
                    <a:pt x="369" y="694"/>
                  </a:lnTo>
                  <a:lnTo>
                    <a:pt x="344" y="648"/>
                  </a:lnTo>
                  <a:lnTo>
                    <a:pt x="344" y="648"/>
                  </a:lnTo>
                  <a:lnTo>
                    <a:pt x="293" y="549"/>
                  </a:lnTo>
                  <a:lnTo>
                    <a:pt x="241" y="443"/>
                  </a:lnTo>
                  <a:lnTo>
                    <a:pt x="241" y="443"/>
                  </a:lnTo>
                  <a:lnTo>
                    <a:pt x="232" y="420"/>
                  </a:lnTo>
                  <a:lnTo>
                    <a:pt x="216" y="388"/>
                  </a:lnTo>
                  <a:lnTo>
                    <a:pt x="216" y="388"/>
                  </a:lnTo>
                  <a:lnTo>
                    <a:pt x="216" y="386"/>
                  </a:lnTo>
                  <a:lnTo>
                    <a:pt x="216" y="386"/>
                  </a:lnTo>
                  <a:lnTo>
                    <a:pt x="216" y="386"/>
                  </a:lnTo>
                  <a:lnTo>
                    <a:pt x="216" y="386"/>
                  </a:lnTo>
                  <a:lnTo>
                    <a:pt x="169" y="299"/>
                  </a:lnTo>
                  <a:lnTo>
                    <a:pt x="107" y="188"/>
                  </a:lnTo>
                  <a:lnTo>
                    <a:pt x="77" y="134"/>
                  </a:lnTo>
                  <a:lnTo>
                    <a:pt x="77" y="134"/>
                  </a:lnTo>
                  <a:lnTo>
                    <a:pt x="0" y="0"/>
                  </a:lnTo>
                  <a:lnTo>
                    <a:pt x="0" y="0"/>
                  </a:lnTo>
                  <a:lnTo>
                    <a:pt x="39" y="12"/>
                  </a:lnTo>
                  <a:lnTo>
                    <a:pt x="82" y="23"/>
                  </a:lnTo>
                  <a:lnTo>
                    <a:pt x="123" y="32"/>
                  </a:lnTo>
                  <a:lnTo>
                    <a:pt x="167" y="41"/>
                  </a:lnTo>
                  <a:lnTo>
                    <a:pt x="211" y="46"/>
                  </a:lnTo>
                  <a:lnTo>
                    <a:pt x="255" y="49"/>
                  </a:lnTo>
                  <a:lnTo>
                    <a:pt x="301" y="53"/>
                  </a:lnTo>
                  <a:lnTo>
                    <a:pt x="349" y="53"/>
                  </a:lnTo>
                  <a:lnTo>
                    <a:pt x="349" y="53"/>
                  </a:lnTo>
                  <a:lnTo>
                    <a:pt x="362" y="53"/>
                  </a:lnTo>
                  <a:lnTo>
                    <a:pt x="781" y="49"/>
                  </a:lnTo>
                  <a:lnTo>
                    <a:pt x="781" y="49"/>
                  </a:lnTo>
                  <a:lnTo>
                    <a:pt x="920" y="49"/>
                  </a:lnTo>
                  <a:lnTo>
                    <a:pt x="920" y="49"/>
                  </a:lnTo>
                  <a:lnTo>
                    <a:pt x="1169" y="49"/>
                  </a:lnTo>
                  <a:lnTo>
                    <a:pt x="1191" y="49"/>
                  </a:lnTo>
                  <a:lnTo>
                    <a:pt x="1191" y="49"/>
                  </a:lnTo>
                  <a:lnTo>
                    <a:pt x="1499" y="51"/>
                  </a:lnTo>
                  <a:lnTo>
                    <a:pt x="1499" y="51"/>
                  </a:lnTo>
                  <a:lnTo>
                    <a:pt x="1743" y="49"/>
                  </a:lnTo>
                  <a:lnTo>
                    <a:pt x="1743" y="1022"/>
                  </a:lnTo>
                  <a:lnTo>
                    <a:pt x="1743" y="10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53" name="Freeform 21">
              <a:extLst>
                <a:ext uri="{FF2B5EF4-FFF2-40B4-BE49-F238E27FC236}">
                  <a16:creationId xmlns:a16="http://schemas.microsoft.com/office/drawing/2014/main" id="{AFF3954B-FD68-4987-B91C-6B5F8B67FF7C}"/>
                </a:ext>
              </a:extLst>
            </p:cNvPr>
            <p:cNvSpPr>
              <a:spLocks/>
            </p:cNvSpPr>
            <p:nvPr/>
          </p:nvSpPr>
          <p:spPr bwMode="auto">
            <a:xfrm>
              <a:off x="2619375" y="-4578350"/>
              <a:ext cx="1241425" cy="1033463"/>
            </a:xfrm>
            <a:custGeom>
              <a:avLst/>
              <a:gdLst>
                <a:gd name="T0" fmla="*/ 383 w 1566"/>
                <a:gd name="T1" fmla="*/ 1203 h 1302"/>
                <a:gd name="T2" fmla="*/ 478 w 1566"/>
                <a:gd name="T3" fmla="*/ 1247 h 1302"/>
                <a:gd name="T4" fmla="*/ 579 w 1566"/>
                <a:gd name="T5" fmla="*/ 1279 h 1302"/>
                <a:gd name="T6" fmla="*/ 687 w 1566"/>
                <a:gd name="T7" fmla="*/ 1297 h 1302"/>
                <a:gd name="T8" fmla="*/ 803 w 1566"/>
                <a:gd name="T9" fmla="*/ 1302 h 1302"/>
                <a:gd name="T10" fmla="*/ 1128 w 1566"/>
                <a:gd name="T11" fmla="*/ 1300 h 1302"/>
                <a:gd name="T12" fmla="*/ 1091 w 1566"/>
                <a:gd name="T13" fmla="*/ 1281 h 1302"/>
                <a:gd name="T14" fmla="*/ 1043 w 1566"/>
                <a:gd name="T15" fmla="*/ 1247 h 1302"/>
                <a:gd name="T16" fmla="*/ 1031 w 1566"/>
                <a:gd name="T17" fmla="*/ 1238 h 1302"/>
                <a:gd name="T18" fmla="*/ 1010 w 1566"/>
                <a:gd name="T19" fmla="*/ 1214 h 1302"/>
                <a:gd name="T20" fmla="*/ 997 w 1566"/>
                <a:gd name="T21" fmla="*/ 1187 h 1302"/>
                <a:gd name="T22" fmla="*/ 990 w 1566"/>
                <a:gd name="T23" fmla="*/ 1153 h 1302"/>
                <a:gd name="T24" fmla="*/ 989 w 1566"/>
                <a:gd name="T25" fmla="*/ 1136 h 1302"/>
                <a:gd name="T26" fmla="*/ 996 w 1566"/>
                <a:gd name="T27" fmla="*/ 1088 h 1302"/>
                <a:gd name="T28" fmla="*/ 1020 w 1566"/>
                <a:gd name="T29" fmla="*/ 1035 h 1302"/>
                <a:gd name="T30" fmla="*/ 1027 w 1566"/>
                <a:gd name="T31" fmla="*/ 1021 h 1302"/>
                <a:gd name="T32" fmla="*/ 1070 w 1566"/>
                <a:gd name="T33" fmla="*/ 962 h 1302"/>
                <a:gd name="T34" fmla="*/ 1144 w 1566"/>
                <a:gd name="T35" fmla="*/ 875 h 1302"/>
                <a:gd name="T36" fmla="*/ 1182 w 1566"/>
                <a:gd name="T37" fmla="*/ 835 h 1302"/>
                <a:gd name="T38" fmla="*/ 1213 w 1566"/>
                <a:gd name="T39" fmla="*/ 801 h 1302"/>
                <a:gd name="T40" fmla="*/ 1566 w 1566"/>
                <a:gd name="T41" fmla="*/ 934 h 1302"/>
                <a:gd name="T42" fmla="*/ 0 w 1566"/>
                <a:gd name="T43" fmla="*/ 34 h 1302"/>
                <a:gd name="T44" fmla="*/ 328 w 1566"/>
                <a:gd name="T45" fmla="*/ 229 h 1302"/>
                <a:gd name="T46" fmla="*/ 310 w 1566"/>
                <a:gd name="T47" fmla="*/ 245 h 1302"/>
                <a:gd name="T48" fmla="*/ 285 w 1566"/>
                <a:gd name="T49" fmla="*/ 273 h 1302"/>
                <a:gd name="T50" fmla="*/ 253 w 1566"/>
                <a:gd name="T51" fmla="*/ 316 h 1302"/>
                <a:gd name="T52" fmla="*/ 215 w 1566"/>
                <a:gd name="T53" fmla="*/ 376 h 1302"/>
                <a:gd name="T54" fmla="*/ 195 w 1566"/>
                <a:gd name="T55" fmla="*/ 413 h 1302"/>
                <a:gd name="T56" fmla="*/ 160 w 1566"/>
                <a:gd name="T57" fmla="*/ 495 h 1302"/>
                <a:gd name="T58" fmla="*/ 145 w 1566"/>
                <a:gd name="T59" fmla="*/ 541 h 1302"/>
                <a:gd name="T60" fmla="*/ 133 w 1566"/>
                <a:gd name="T61" fmla="*/ 588 h 1302"/>
                <a:gd name="T62" fmla="*/ 124 w 1566"/>
                <a:gd name="T63" fmla="*/ 640 h 1302"/>
                <a:gd name="T64" fmla="*/ 117 w 1566"/>
                <a:gd name="T65" fmla="*/ 750 h 1302"/>
                <a:gd name="T66" fmla="*/ 119 w 1566"/>
                <a:gd name="T67" fmla="*/ 785 h 1302"/>
                <a:gd name="T68" fmla="*/ 124 w 1566"/>
                <a:gd name="T69" fmla="*/ 847 h 1302"/>
                <a:gd name="T70" fmla="*/ 128 w 1566"/>
                <a:gd name="T71" fmla="*/ 874 h 1302"/>
                <a:gd name="T72" fmla="*/ 140 w 1566"/>
                <a:gd name="T73" fmla="*/ 925 h 1302"/>
                <a:gd name="T74" fmla="*/ 161 w 1566"/>
                <a:gd name="T75" fmla="*/ 983 h 1302"/>
                <a:gd name="T76" fmla="*/ 167 w 1566"/>
                <a:gd name="T77" fmla="*/ 998 h 1302"/>
                <a:gd name="T78" fmla="*/ 181 w 1566"/>
                <a:gd name="T79" fmla="*/ 1028 h 1302"/>
                <a:gd name="T80" fmla="*/ 209 w 1566"/>
                <a:gd name="T81" fmla="*/ 1070 h 1302"/>
                <a:gd name="T82" fmla="*/ 266 w 1566"/>
                <a:gd name="T83" fmla="*/ 1125 h 1302"/>
                <a:gd name="T84" fmla="*/ 340 w 1566"/>
                <a:gd name="T85" fmla="*/ 1178 h 1302"/>
                <a:gd name="T86" fmla="*/ 383 w 1566"/>
                <a:gd name="T87" fmla="*/ 1203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6" h="1302">
                  <a:moveTo>
                    <a:pt x="383" y="1203"/>
                  </a:moveTo>
                  <a:lnTo>
                    <a:pt x="383" y="1203"/>
                  </a:lnTo>
                  <a:lnTo>
                    <a:pt x="431" y="1228"/>
                  </a:lnTo>
                  <a:lnTo>
                    <a:pt x="478" y="1247"/>
                  </a:lnTo>
                  <a:lnTo>
                    <a:pt x="528" y="1265"/>
                  </a:lnTo>
                  <a:lnTo>
                    <a:pt x="579" y="1279"/>
                  </a:lnTo>
                  <a:lnTo>
                    <a:pt x="633" y="1290"/>
                  </a:lnTo>
                  <a:lnTo>
                    <a:pt x="687" y="1297"/>
                  </a:lnTo>
                  <a:lnTo>
                    <a:pt x="744" y="1302"/>
                  </a:lnTo>
                  <a:lnTo>
                    <a:pt x="803" y="1302"/>
                  </a:lnTo>
                  <a:lnTo>
                    <a:pt x="1128" y="1300"/>
                  </a:lnTo>
                  <a:lnTo>
                    <a:pt x="1128" y="1300"/>
                  </a:lnTo>
                  <a:lnTo>
                    <a:pt x="1111" y="1292"/>
                  </a:lnTo>
                  <a:lnTo>
                    <a:pt x="1091" y="1281"/>
                  </a:lnTo>
                  <a:lnTo>
                    <a:pt x="1068" y="1265"/>
                  </a:lnTo>
                  <a:lnTo>
                    <a:pt x="1043" y="1247"/>
                  </a:lnTo>
                  <a:lnTo>
                    <a:pt x="1043" y="1247"/>
                  </a:lnTo>
                  <a:lnTo>
                    <a:pt x="1031" y="1238"/>
                  </a:lnTo>
                  <a:lnTo>
                    <a:pt x="1019" y="1226"/>
                  </a:lnTo>
                  <a:lnTo>
                    <a:pt x="1010" y="1214"/>
                  </a:lnTo>
                  <a:lnTo>
                    <a:pt x="1003" y="1201"/>
                  </a:lnTo>
                  <a:lnTo>
                    <a:pt x="997" y="1187"/>
                  </a:lnTo>
                  <a:lnTo>
                    <a:pt x="992" y="1171"/>
                  </a:lnTo>
                  <a:lnTo>
                    <a:pt x="990" y="1153"/>
                  </a:lnTo>
                  <a:lnTo>
                    <a:pt x="989" y="1136"/>
                  </a:lnTo>
                  <a:lnTo>
                    <a:pt x="989" y="1136"/>
                  </a:lnTo>
                  <a:lnTo>
                    <a:pt x="990" y="1113"/>
                  </a:lnTo>
                  <a:lnTo>
                    <a:pt x="996" y="1088"/>
                  </a:lnTo>
                  <a:lnTo>
                    <a:pt x="1006" y="1061"/>
                  </a:lnTo>
                  <a:lnTo>
                    <a:pt x="1020" y="1035"/>
                  </a:lnTo>
                  <a:lnTo>
                    <a:pt x="1020" y="1035"/>
                  </a:lnTo>
                  <a:lnTo>
                    <a:pt x="1027" y="1021"/>
                  </a:lnTo>
                  <a:lnTo>
                    <a:pt x="1040" y="1003"/>
                  </a:lnTo>
                  <a:lnTo>
                    <a:pt x="1070" y="962"/>
                  </a:lnTo>
                  <a:lnTo>
                    <a:pt x="1070" y="962"/>
                  </a:lnTo>
                  <a:lnTo>
                    <a:pt x="1144" y="875"/>
                  </a:lnTo>
                  <a:lnTo>
                    <a:pt x="1144" y="875"/>
                  </a:lnTo>
                  <a:lnTo>
                    <a:pt x="1182" y="835"/>
                  </a:lnTo>
                  <a:lnTo>
                    <a:pt x="1213" y="801"/>
                  </a:lnTo>
                  <a:lnTo>
                    <a:pt x="1213" y="801"/>
                  </a:lnTo>
                  <a:lnTo>
                    <a:pt x="1256" y="757"/>
                  </a:lnTo>
                  <a:lnTo>
                    <a:pt x="1566" y="934"/>
                  </a:lnTo>
                  <a:lnTo>
                    <a:pt x="1070" y="0"/>
                  </a:lnTo>
                  <a:lnTo>
                    <a:pt x="0" y="34"/>
                  </a:lnTo>
                  <a:lnTo>
                    <a:pt x="328" y="229"/>
                  </a:lnTo>
                  <a:lnTo>
                    <a:pt x="328" y="229"/>
                  </a:lnTo>
                  <a:lnTo>
                    <a:pt x="321" y="234"/>
                  </a:lnTo>
                  <a:lnTo>
                    <a:pt x="310" y="245"/>
                  </a:lnTo>
                  <a:lnTo>
                    <a:pt x="285" y="273"/>
                  </a:lnTo>
                  <a:lnTo>
                    <a:pt x="285" y="273"/>
                  </a:lnTo>
                  <a:lnTo>
                    <a:pt x="269" y="293"/>
                  </a:lnTo>
                  <a:lnTo>
                    <a:pt x="253" y="316"/>
                  </a:lnTo>
                  <a:lnTo>
                    <a:pt x="234" y="344"/>
                  </a:lnTo>
                  <a:lnTo>
                    <a:pt x="215" y="376"/>
                  </a:lnTo>
                  <a:lnTo>
                    <a:pt x="215" y="376"/>
                  </a:lnTo>
                  <a:lnTo>
                    <a:pt x="195" y="413"/>
                  </a:lnTo>
                  <a:lnTo>
                    <a:pt x="177" y="452"/>
                  </a:lnTo>
                  <a:lnTo>
                    <a:pt x="160" y="495"/>
                  </a:lnTo>
                  <a:lnTo>
                    <a:pt x="145" y="541"/>
                  </a:lnTo>
                  <a:lnTo>
                    <a:pt x="145" y="541"/>
                  </a:lnTo>
                  <a:lnTo>
                    <a:pt x="138" y="564"/>
                  </a:lnTo>
                  <a:lnTo>
                    <a:pt x="133" y="588"/>
                  </a:lnTo>
                  <a:lnTo>
                    <a:pt x="128" y="613"/>
                  </a:lnTo>
                  <a:lnTo>
                    <a:pt x="124" y="640"/>
                  </a:lnTo>
                  <a:lnTo>
                    <a:pt x="119" y="693"/>
                  </a:lnTo>
                  <a:lnTo>
                    <a:pt x="117" y="750"/>
                  </a:lnTo>
                  <a:lnTo>
                    <a:pt x="117" y="750"/>
                  </a:lnTo>
                  <a:lnTo>
                    <a:pt x="119" y="785"/>
                  </a:lnTo>
                  <a:lnTo>
                    <a:pt x="121" y="817"/>
                  </a:lnTo>
                  <a:lnTo>
                    <a:pt x="124" y="847"/>
                  </a:lnTo>
                  <a:lnTo>
                    <a:pt x="128" y="874"/>
                  </a:lnTo>
                  <a:lnTo>
                    <a:pt x="128" y="874"/>
                  </a:lnTo>
                  <a:lnTo>
                    <a:pt x="133" y="898"/>
                  </a:lnTo>
                  <a:lnTo>
                    <a:pt x="140" y="925"/>
                  </a:lnTo>
                  <a:lnTo>
                    <a:pt x="151" y="953"/>
                  </a:lnTo>
                  <a:lnTo>
                    <a:pt x="161" y="983"/>
                  </a:lnTo>
                  <a:lnTo>
                    <a:pt x="161" y="983"/>
                  </a:lnTo>
                  <a:lnTo>
                    <a:pt x="167" y="998"/>
                  </a:lnTo>
                  <a:lnTo>
                    <a:pt x="172" y="1012"/>
                  </a:lnTo>
                  <a:lnTo>
                    <a:pt x="181" y="1028"/>
                  </a:lnTo>
                  <a:lnTo>
                    <a:pt x="190" y="1042"/>
                  </a:lnTo>
                  <a:lnTo>
                    <a:pt x="209" y="1070"/>
                  </a:lnTo>
                  <a:lnTo>
                    <a:pt x="236" y="1099"/>
                  </a:lnTo>
                  <a:lnTo>
                    <a:pt x="266" y="1125"/>
                  </a:lnTo>
                  <a:lnTo>
                    <a:pt x="300" y="1152"/>
                  </a:lnTo>
                  <a:lnTo>
                    <a:pt x="340" y="1178"/>
                  </a:lnTo>
                  <a:lnTo>
                    <a:pt x="383" y="1203"/>
                  </a:lnTo>
                  <a:lnTo>
                    <a:pt x="383" y="1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54" name="Freeform 22">
              <a:extLst>
                <a:ext uri="{FF2B5EF4-FFF2-40B4-BE49-F238E27FC236}">
                  <a16:creationId xmlns:a16="http://schemas.microsoft.com/office/drawing/2014/main" id="{ADE3ACE3-EF0B-47AC-B0E7-CDDC22349A5C}"/>
                </a:ext>
              </a:extLst>
            </p:cNvPr>
            <p:cNvSpPr>
              <a:spLocks/>
            </p:cNvSpPr>
            <p:nvPr/>
          </p:nvSpPr>
          <p:spPr bwMode="auto">
            <a:xfrm>
              <a:off x="5183188" y="-4746625"/>
              <a:ext cx="1014413" cy="1196975"/>
            </a:xfrm>
            <a:custGeom>
              <a:avLst/>
              <a:gdLst>
                <a:gd name="T0" fmla="*/ 668 w 1279"/>
                <a:gd name="T1" fmla="*/ 1507 h 1507"/>
                <a:gd name="T2" fmla="*/ 668 w 1279"/>
                <a:gd name="T3" fmla="*/ 1507 h 1507"/>
                <a:gd name="T4" fmla="*/ 614 w 1279"/>
                <a:gd name="T5" fmla="*/ 1424 h 1507"/>
                <a:gd name="T6" fmla="*/ 614 w 1279"/>
                <a:gd name="T7" fmla="*/ 1424 h 1507"/>
                <a:gd name="T8" fmla="*/ 487 w 1279"/>
                <a:gd name="T9" fmla="*/ 1225 h 1507"/>
                <a:gd name="T10" fmla="*/ 265 w 1279"/>
                <a:gd name="T11" fmla="*/ 882 h 1507"/>
                <a:gd name="T12" fmla="*/ 265 w 1279"/>
                <a:gd name="T13" fmla="*/ 882 h 1507"/>
                <a:gd name="T14" fmla="*/ 0 w 1279"/>
                <a:gd name="T15" fmla="*/ 474 h 1507"/>
                <a:gd name="T16" fmla="*/ 783 w 1279"/>
                <a:gd name="T17" fmla="*/ 0 h 1507"/>
                <a:gd name="T18" fmla="*/ 783 w 1279"/>
                <a:gd name="T19" fmla="*/ 0 h 1507"/>
                <a:gd name="T20" fmla="*/ 804 w 1279"/>
                <a:gd name="T21" fmla="*/ 37 h 1507"/>
                <a:gd name="T22" fmla="*/ 804 w 1279"/>
                <a:gd name="T23" fmla="*/ 37 h 1507"/>
                <a:gd name="T24" fmla="*/ 930 w 1279"/>
                <a:gd name="T25" fmla="*/ 271 h 1507"/>
                <a:gd name="T26" fmla="*/ 930 w 1279"/>
                <a:gd name="T27" fmla="*/ 271 h 1507"/>
                <a:gd name="T28" fmla="*/ 1158 w 1279"/>
                <a:gd name="T29" fmla="*/ 697 h 1507"/>
                <a:gd name="T30" fmla="*/ 1158 w 1279"/>
                <a:gd name="T31" fmla="*/ 697 h 1507"/>
                <a:gd name="T32" fmla="*/ 1224 w 1279"/>
                <a:gd name="T33" fmla="*/ 818 h 1507"/>
                <a:gd name="T34" fmla="*/ 1266 w 1279"/>
                <a:gd name="T35" fmla="*/ 894 h 1507"/>
                <a:gd name="T36" fmla="*/ 1266 w 1279"/>
                <a:gd name="T37" fmla="*/ 894 h 1507"/>
                <a:gd name="T38" fmla="*/ 1272 w 1279"/>
                <a:gd name="T39" fmla="*/ 905 h 1507"/>
                <a:gd name="T40" fmla="*/ 1275 w 1279"/>
                <a:gd name="T41" fmla="*/ 919 h 1507"/>
                <a:gd name="T42" fmla="*/ 1279 w 1279"/>
                <a:gd name="T43" fmla="*/ 937 h 1507"/>
                <a:gd name="T44" fmla="*/ 1279 w 1279"/>
                <a:gd name="T45" fmla="*/ 954 h 1507"/>
                <a:gd name="T46" fmla="*/ 1279 w 1279"/>
                <a:gd name="T47" fmla="*/ 954 h 1507"/>
                <a:gd name="T48" fmla="*/ 1277 w 1279"/>
                <a:gd name="T49" fmla="*/ 991 h 1507"/>
                <a:gd name="T50" fmla="*/ 1272 w 1279"/>
                <a:gd name="T51" fmla="*/ 1030 h 1507"/>
                <a:gd name="T52" fmla="*/ 1261 w 1279"/>
                <a:gd name="T53" fmla="*/ 1071 h 1507"/>
                <a:gd name="T54" fmla="*/ 1247 w 1279"/>
                <a:gd name="T55" fmla="*/ 1115 h 1507"/>
                <a:gd name="T56" fmla="*/ 1247 w 1279"/>
                <a:gd name="T57" fmla="*/ 1115 h 1507"/>
                <a:gd name="T58" fmla="*/ 1233 w 1279"/>
                <a:gd name="T59" fmla="*/ 1139 h 1507"/>
                <a:gd name="T60" fmla="*/ 1197 w 1279"/>
                <a:gd name="T61" fmla="*/ 1185 h 1507"/>
                <a:gd name="T62" fmla="*/ 1197 w 1279"/>
                <a:gd name="T63" fmla="*/ 1185 h 1507"/>
                <a:gd name="T64" fmla="*/ 1172 w 1279"/>
                <a:gd name="T65" fmla="*/ 1213 h 1507"/>
                <a:gd name="T66" fmla="*/ 1144 w 1279"/>
                <a:gd name="T67" fmla="*/ 1245 h 1507"/>
                <a:gd name="T68" fmla="*/ 1110 w 1279"/>
                <a:gd name="T69" fmla="*/ 1278 h 1507"/>
                <a:gd name="T70" fmla="*/ 1071 w 1279"/>
                <a:gd name="T71" fmla="*/ 1316 h 1507"/>
                <a:gd name="T72" fmla="*/ 1071 w 1279"/>
                <a:gd name="T73" fmla="*/ 1316 h 1507"/>
                <a:gd name="T74" fmla="*/ 1050 w 1279"/>
                <a:gd name="T75" fmla="*/ 1333 h 1507"/>
                <a:gd name="T76" fmla="*/ 1029 w 1279"/>
                <a:gd name="T77" fmla="*/ 1351 h 1507"/>
                <a:gd name="T78" fmla="*/ 1006 w 1279"/>
                <a:gd name="T79" fmla="*/ 1369 h 1507"/>
                <a:gd name="T80" fmla="*/ 981 w 1279"/>
                <a:gd name="T81" fmla="*/ 1385 h 1507"/>
                <a:gd name="T82" fmla="*/ 928 w 1279"/>
                <a:gd name="T83" fmla="*/ 1417 h 1507"/>
                <a:gd name="T84" fmla="*/ 869 w 1279"/>
                <a:gd name="T85" fmla="*/ 1448 h 1507"/>
                <a:gd name="T86" fmla="*/ 869 w 1279"/>
                <a:gd name="T87" fmla="*/ 1448 h 1507"/>
                <a:gd name="T88" fmla="*/ 846 w 1279"/>
                <a:gd name="T89" fmla="*/ 1459 h 1507"/>
                <a:gd name="T90" fmla="*/ 822 w 1279"/>
                <a:gd name="T91" fmla="*/ 1470 h 1507"/>
                <a:gd name="T92" fmla="*/ 797 w 1279"/>
                <a:gd name="T93" fmla="*/ 1479 h 1507"/>
                <a:gd name="T94" fmla="*/ 772 w 1279"/>
                <a:gd name="T95" fmla="*/ 1486 h 1507"/>
                <a:gd name="T96" fmla="*/ 747 w 1279"/>
                <a:gd name="T97" fmla="*/ 1493 h 1507"/>
                <a:gd name="T98" fmla="*/ 721 w 1279"/>
                <a:gd name="T99" fmla="*/ 1498 h 1507"/>
                <a:gd name="T100" fmla="*/ 694 w 1279"/>
                <a:gd name="T101" fmla="*/ 1503 h 1507"/>
                <a:gd name="T102" fmla="*/ 668 w 1279"/>
                <a:gd name="T103" fmla="*/ 1507 h 1507"/>
                <a:gd name="T104" fmla="*/ 668 w 1279"/>
                <a:gd name="T105" fmla="*/ 1507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507">
                  <a:moveTo>
                    <a:pt x="668" y="1507"/>
                  </a:moveTo>
                  <a:lnTo>
                    <a:pt x="668" y="1507"/>
                  </a:lnTo>
                  <a:lnTo>
                    <a:pt x="614" y="1424"/>
                  </a:lnTo>
                  <a:lnTo>
                    <a:pt x="614" y="1424"/>
                  </a:lnTo>
                  <a:lnTo>
                    <a:pt x="487" y="1225"/>
                  </a:lnTo>
                  <a:lnTo>
                    <a:pt x="265" y="882"/>
                  </a:lnTo>
                  <a:lnTo>
                    <a:pt x="265" y="882"/>
                  </a:lnTo>
                  <a:lnTo>
                    <a:pt x="0" y="474"/>
                  </a:lnTo>
                  <a:lnTo>
                    <a:pt x="783" y="0"/>
                  </a:lnTo>
                  <a:lnTo>
                    <a:pt x="783" y="0"/>
                  </a:lnTo>
                  <a:lnTo>
                    <a:pt x="804" y="37"/>
                  </a:lnTo>
                  <a:lnTo>
                    <a:pt x="804" y="37"/>
                  </a:lnTo>
                  <a:lnTo>
                    <a:pt x="930" y="271"/>
                  </a:lnTo>
                  <a:lnTo>
                    <a:pt x="930" y="271"/>
                  </a:lnTo>
                  <a:lnTo>
                    <a:pt x="1158" y="697"/>
                  </a:lnTo>
                  <a:lnTo>
                    <a:pt x="1158" y="697"/>
                  </a:lnTo>
                  <a:lnTo>
                    <a:pt x="1224" y="818"/>
                  </a:lnTo>
                  <a:lnTo>
                    <a:pt x="1266" y="894"/>
                  </a:lnTo>
                  <a:lnTo>
                    <a:pt x="1266" y="894"/>
                  </a:lnTo>
                  <a:lnTo>
                    <a:pt x="1272" y="905"/>
                  </a:lnTo>
                  <a:lnTo>
                    <a:pt x="1275" y="919"/>
                  </a:lnTo>
                  <a:lnTo>
                    <a:pt x="1279" y="937"/>
                  </a:lnTo>
                  <a:lnTo>
                    <a:pt x="1279" y="954"/>
                  </a:lnTo>
                  <a:lnTo>
                    <a:pt x="1279" y="954"/>
                  </a:lnTo>
                  <a:lnTo>
                    <a:pt x="1277" y="991"/>
                  </a:lnTo>
                  <a:lnTo>
                    <a:pt x="1272" y="1030"/>
                  </a:lnTo>
                  <a:lnTo>
                    <a:pt x="1261" y="1071"/>
                  </a:lnTo>
                  <a:lnTo>
                    <a:pt x="1247" y="1115"/>
                  </a:lnTo>
                  <a:lnTo>
                    <a:pt x="1247" y="1115"/>
                  </a:lnTo>
                  <a:lnTo>
                    <a:pt x="1233" y="1139"/>
                  </a:lnTo>
                  <a:lnTo>
                    <a:pt x="1197" y="1185"/>
                  </a:lnTo>
                  <a:lnTo>
                    <a:pt x="1197" y="1185"/>
                  </a:lnTo>
                  <a:lnTo>
                    <a:pt x="1172" y="1213"/>
                  </a:lnTo>
                  <a:lnTo>
                    <a:pt x="1144" y="1245"/>
                  </a:lnTo>
                  <a:lnTo>
                    <a:pt x="1110" y="1278"/>
                  </a:lnTo>
                  <a:lnTo>
                    <a:pt x="1071" y="1316"/>
                  </a:lnTo>
                  <a:lnTo>
                    <a:pt x="1071" y="1316"/>
                  </a:lnTo>
                  <a:lnTo>
                    <a:pt x="1050" y="1333"/>
                  </a:lnTo>
                  <a:lnTo>
                    <a:pt x="1029" y="1351"/>
                  </a:lnTo>
                  <a:lnTo>
                    <a:pt x="1006" y="1369"/>
                  </a:lnTo>
                  <a:lnTo>
                    <a:pt x="981" y="1385"/>
                  </a:lnTo>
                  <a:lnTo>
                    <a:pt x="928" y="1417"/>
                  </a:lnTo>
                  <a:lnTo>
                    <a:pt x="869" y="1448"/>
                  </a:lnTo>
                  <a:lnTo>
                    <a:pt x="869" y="1448"/>
                  </a:lnTo>
                  <a:lnTo>
                    <a:pt x="846" y="1459"/>
                  </a:lnTo>
                  <a:lnTo>
                    <a:pt x="822" y="1470"/>
                  </a:lnTo>
                  <a:lnTo>
                    <a:pt x="797" y="1479"/>
                  </a:lnTo>
                  <a:lnTo>
                    <a:pt x="772" y="1486"/>
                  </a:lnTo>
                  <a:lnTo>
                    <a:pt x="747" y="1493"/>
                  </a:lnTo>
                  <a:lnTo>
                    <a:pt x="721" y="1498"/>
                  </a:lnTo>
                  <a:lnTo>
                    <a:pt x="694" y="1503"/>
                  </a:lnTo>
                  <a:lnTo>
                    <a:pt x="668" y="1507"/>
                  </a:lnTo>
                  <a:lnTo>
                    <a:pt x="668" y="15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55" name="Freeform 23">
              <a:extLst>
                <a:ext uri="{FF2B5EF4-FFF2-40B4-BE49-F238E27FC236}">
                  <a16:creationId xmlns:a16="http://schemas.microsoft.com/office/drawing/2014/main" id="{8639F56D-6056-4108-9DCD-E2D14B8E131E}"/>
                </a:ext>
              </a:extLst>
            </p:cNvPr>
            <p:cNvSpPr>
              <a:spLocks/>
            </p:cNvSpPr>
            <p:nvPr/>
          </p:nvSpPr>
          <p:spPr bwMode="auto">
            <a:xfrm>
              <a:off x="3221038" y="-5789613"/>
              <a:ext cx="1131888" cy="1127125"/>
            </a:xfrm>
            <a:custGeom>
              <a:avLst/>
              <a:gdLst>
                <a:gd name="T0" fmla="*/ 0 w 1428"/>
                <a:gd name="T1" fmla="*/ 987 h 1419"/>
                <a:gd name="T2" fmla="*/ 78 w 1428"/>
                <a:gd name="T3" fmla="*/ 859 h 1419"/>
                <a:gd name="T4" fmla="*/ 110 w 1428"/>
                <a:gd name="T5" fmla="*/ 806 h 1419"/>
                <a:gd name="T6" fmla="*/ 193 w 1428"/>
                <a:gd name="T7" fmla="*/ 668 h 1419"/>
                <a:gd name="T8" fmla="*/ 257 w 1428"/>
                <a:gd name="T9" fmla="*/ 564 h 1419"/>
                <a:gd name="T10" fmla="*/ 358 w 1428"/>
                <a:gd name="T11" fmla="*/ 397 h 1419"/>
                <a:gd name="T12" fmla="*/ 424 w 1428"/>
                <a:gd name="T13" fmla="*/ 293 h 1419"/>
                <a:gd name="T14" fmla="*/ 477 w 1428"/>
                <a:gd name="T15" fmla="*/ 199 h 1419"/>
                <a:gd name="T16" fmla="*/ 539 w 1428"/>
                <a:gd name="T17" fmla="*/ 96 h 1419"/>
                <a:gd name="T18" fmla="*/ 540 w 1428"/>
                <a:gd name="T19" fmla="*/ 94 h 1419"/>
                <a:gd name="T20" fmla="*/ 540 w 1428"/>
                <a:gd name="T21" fmla="*/ 93 h 1419"/>
                <a:gd name="T22" fmla="*/ 551 w 1428"/>
                <a:gd name="T23" fmla="*/ 77 h 1419"/>
                <a:gd name="T24" fmla="*/ 578 w 1428"/>
                <a:gd name="T25" fmla="*/ 54 h 1419"/>
                <a:gd name="T26" fmla="*/ 594 w 1428"/>
                <a:gd name="T27" fmla="*/ 45 h 1419"/>
                <a:gd name="T28" fmla="*/ 657 w 1428"/>
                <a:gd name="T29" fmla="*/ 23 h 1419"/>
                <a:gd name="T30" fmla="*/ 748 w 1428"/>
                <a:gd name="T31" fmla="*/ 0 h 1419"/>
                <a:gd name="T32" fmla="*/ 792 w 1428"/>
                <a:gd name="T33" fmla="*/ 4 h 1419"/>
                <a:gd name="T34" fmla="*/ 850 w 1428"/>
                <a:gd name="T35" fmla="*/ 11 h 1419"/>
                <a:gd name="T36" fmla="*/ 927 w 1428"/>
                <a:gd name="T37" fmla="*/ 27 h 1419"/>
                <a:gd name="T38" fmla="*/ 1022 w 1428"/>
                <a:gd name="T39" fmla="*/ 59 h 1419"/>
                <a:gd name="T40" fmla="*/ 1047 w 1428"/>
                <a:gd name="T41" fmla="*/ 70 h 1419"/>
                <a:gd name="T42" fmla="*/ 1097 w 1428"/>
                <a:gd name="T43" fmla="*/ 94 h 1419"/>
                <a:gd name="T44" fmla="*/ 1146 w 1428"/>
                <a:gd name="T45" fmla="*/ 124 h 1419"/>
                <a:gd name="T46" fmla="*/ 1198 w 1428"/>
                <a:gd name="T47" fmla="*/ 160 h 1419"/>
                <a:gd name="T48" fmla="*/ 1222 w 1428"/>
                <a:gd name="T49" fmla="*/ 181 h 1419"/>
                <a:gd name="T50" fmla="*/ 1272 w 1428"/>
                <a:gd name="T51" fmla="*/ 225 h 1419"/>
                <a:gd name="T52" fmla="*/ 1316 w 1428"/>
                <a:gd name="T53" fmla="*/ 277 h 1419"/>
                <a:gd name="T54" fmla="*/ 1359 w 1428"/>
                <a:gd name="T55" fmla="*/ 335 h 1419"/>
                <a:gd name="T56" fmla="*/ 1398 w 1428"/>
                <a:gd name="T57" fmla="*/ 399 h 1419"/>
                <a:gd name="T58" fmla="*/ 1399 w 1428"/>
                <a:gd name="T59" fmla="*/ 401 h 1419"/>
                <a:gd name="T60" fmla="*/ 1401 w 1428"/>
                <a:gd name="T61" fmla="*/ 402 h 1419"/>
                <a:gd name="T62" fmla="*/ 1415 w 1428"/>
                <a:gd name="T63" fmla="*/ 426 h 1419"/>
                <a:gd name="T64" fmla="*/ 1415 w 1428"/>
                <a:gd name="T65" fmla="*/ 427 h 1419"/>
                <a:gd name="T66" fmla="*/ 780 w 1428"/>
                <a:gd name="T67"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8" h="1419">
                  <a:moveTo>
                    <a:pt x="780" y="1419"/>
                  </a:moveTo>
                  <a:lnTo>
                    <a:pt x="0" y="987"/>
                  </a:lnTo>
                  <a:lnTo>
                    <a:pt x="0" y="987"/>
                  </a:lnTo>
                  <a:lnTo>
                    <a:pt x="78" y="859"/>
                  </a:lnTo>
                  <a:lnTo>
                    <a:pt x="78" y="859"/>
                  </a:lnTo>
                  <a:lnTo>
                    <a:pt x="110" y="806"/>
                  </a:lnTo>
                  <a:lnTo>
                    <a:pt x="110" y="806"/>
                  </a:lnTo>
                  <a:lnTo>
                    <a:pt x="193" y="668"/>
                  </a:lnTo>
                  <a:lnTo>
                    <a:pt x="193" y="668"/>
                  </a:lnTo>
                  <a:lnTo>
                    <a:pt x="257" y="564"/>
                  </a:lnTo>
                  <a:lnTo>
                    <a:pt x="257" y="564"/>
                  </a:lnTo>
                  <a:lnTo>
                    <a:pt x="358" y="397"/>
                  </a:lnTo>
                  <a:lnTo>
                    <a:pt x="358" y="397"/>
                  </a:lnTo>
                  <a:lnTo>
                    <a:pt x="424" y="293"/>
                  </a:lnTo>
                  <a:lnTo>
                    <a:pt x="477" y="199"/>
                  </a:lnTo>
                  <a:lnTo>
                    <a:pt x="477" y="199"/>
                  </a:lnTo>
                  <a:lnTo>
                    <a:pt x="516" y="133"/>
                  </a:lnTo>
                  <a:lnTo>
                    <a:pt x="539" y="96"/>
                  </a:lnTo>
                  <a:lnTo>
                    <a:pt x="539" y="96"/>
                  </a:lnTo>
                  <a:lnTo>
                    <a:pt x="540" y="94"/>
                  </a:lnTo>
                  <a:lnTo>
                    <a:pt x="540" y="93"/>
                  </a:lnTo>
                  <a:lnTo>
                    <a:pt x="540" y="93"/>
                  </a:lnTo>
                  <a:lnTo>
                    <a:pt x="540" y="93"/>
                  </a:lnTo>
                  <a:lnTo>
                    <a:pt x="551" y="77"/>
                  </a:lnTo>
                  <a:lnTo>
                    <a:pt x="563" y="64"/>
                  </a:lnTo>
                  <a:lnTo>
                    <a:pt x="578" y="54"/>
                  </a:lnTo>
                  <a:lnTo>
                    <a:pt x="594" y="45"/>
                  </a:lnTo>
                  <a:lnTo>
                    <a:pt x="594" y="45"/>
                  </a:lnTo>
                  <a:lnTo>
                    <a:pt x="622" y="34"/>
                  </a:lnTo>
                  <a:lnTo>
                    <a:pt x="657" y="23"/>
                  </a:lnTo>
                  <a:lnTo>
                    <a:pt x="700" y="11"/>
                  </a:lnTo>
                  <a:lnTo>
                    <a:pt x="748" y="0"/>
                  </a:lnTo>
                  <a:lnTo>
                    <a:pt x="748" y="0"/>
                  </a:lnTo>
                  <a:lnTo>
                    <a:pt x="792" y="4"/>
                  </a:lnTo>
                  <a:lnTo>
                    <a:pt x="850" y="11"/>
                  </a:lnTo>
                  <a:lnTo>
                    <a:pt x="850" y="11"/>
                  </a:lnTo>
                  <a:lnTo>
                    <a:pt x="886" y="16"/>
                  </a:lnTo>
                  <a:lnTo>
                    <a:pt x="927" y="27"/>
                  </a:lnTo>
                  <a:lnTo>
                    <a:pt x="971" y="41"/>
                  </a:lnTo>
                  <a:lnTo>
                    <a:pt x="1022" y="59"/>
                  </a:lnTo>
                  <a:lnTo>
                    <a:pt x="1022" y="59"/>
                  </a:lnTo>
                  <a:lnTo>
                    <a:pt x="1047" y="70"/>
                  </a:lnTo>
                  <a:lnTo>
                    <a:pt x="1072" y="80"/>
                  </a:lnTo>
                  <a:lnTo>
                    <a:pt x="1097" y="94"/>
                  </a:lnTo>
                  <a:lnTo>
                    <a:pt x="1121" y="108"/>
                  </a:lnTo>
                  <a:lnTo>
                    <a:pt x="1146" y="124"/>
                  </a:lnTo>
                  <a:lnTo>
                    <a:pt x="1171" y="142"/>
                  </a:lnTo>
                  <a:lnTo>
                    <a:pt x="1198" y="160"/>
                  </a:lnTo>
                  <a:lnTo>
                    <a:pt x="1222" y="181"/>
                  </a:lnTo>
                  <a:lnTo>
                    <a:pt x="1222" y="181"/>
                  </a:lnTo>
                  <a:lnTo>
                    <a:pt x="1247" y="202"/>
                  </a:lnTo>
                  <a:lnTo>
                    <a:pt x="1272" y="225"/>
                  </a:lnTo>
                  <a:lnTo>
                    <a:pt x="1295" y="250"/>
                  </a:lnTo>
                  <a:lnTo>
                    <a:pt x="1316" y="277"/>
                  </a:lnTo>
                  <a:lnTo>
                    <a:pt x="1339" y="305"/>
                  </a:lnTo>
                  <a:lnTo>
                    <a:pt x="1359" y="335"/>
                  </a:lnTo>
                  <a:lnTo>
                    <a:pt x="1380" y="367"/>
                  </a:lnTo>
                  <a:lnTo>
                    <a:pt x="1398" y="399"/>
                  </a:lnTo>
                  <a:lnTo>
                    <a:pt x="1399" y="401"/>
                  </a:lnTo>
                  <a:lnTo>
                    <a:pt x="1399" y="401"/>
                  </a:lnTo>
                  <a:lnTo>
                    <a:pt x="1399" y="402"/>
                  </a:lnTo>
                  <a:lnTo>
                    <a:pt x="1401" y="402"/>
                  </a:lnTo>
                  <a:lnTo>
                    <a:pt x="1415" y="426"/>
                  </a:lnTo>
                  <a:lnTo>
                    <a:pt x="1415" y="426"/>
                  </a:lnTo>
                  <a:lnTo>
                    <a:pt x="1415" y="427"/>
                  </a:lnTo>
                  <a:lnTo>
                    <a:pt x="1415" y="427"/>
                  </a:lnTo>
                  <a:lnTo>
                    <a:pt x="1428" y="445"/>
                  </a:lnTo>
                  <a:lnTo>
                    <a:pt x="780" y="1419"/>
                  </a:lnTo>
                  <a:lnTo>
                    <a:pt x="780" y="1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56" name="Freeform 24">
              <a:extLst>
                <a:ext uri="{FF2B5EF4-FFF2-40B4-BE49-F238E27FC236}">
                  <a16:creationId xmlns:a16="http://schemas.microsoft.com/office/drawing/2014/main" id="{6D05D286-BA94-4ABC-9952-4A4A7B65E0D6}"/>
                </a:ext>
              </a:extLst>
            </p:cNvPr>
            <p:cNvSpPr>
              <a:spLocks/>
            </p:cNvSpPr>
            <p:nvPr/>
          </p:nvSpPr>
          <p:spPr bwMode="auto">
            <a:xfrm>
              <a:off x="4619625" y="-3783013"/>
              <a:ext cx="1647825" cy="1501775"/>
            </a:xfrm>
            <a:custGeom>
              <a:avLst/>
              <a:gdLst>
                <a:gd name="T0" fmla="*/ 1875 w 2075"/>
                <a:gd name="T1" fmla="*/ 225 h 1892"/>
                <a:gd name="T2" fmla="*/ 1827 w 2075"/>
                <a:gd name="T3" fmla="*/ 264 h 1892"/>
                <a:gd name="T4" fmla="*/ 1774 w 2075"/>
                <a:gd name="T5" fmla="*/ 301 h 1892"/>
                <a:gd name="T6" fmla="*/ 1718 w 2075"/>
                <a:gd name="T7" fmla="*/ 336 h 1892"/>
                <a:gd name="T8" fmla="*/ 1654 w 2075"/>
                <a:gd name="T9" fmla="*/ 370 h 1892"/>
                <a:gd name="T10" fmla="*/ 1588 w 2075"/>
                <a:gd name="T11" fmla="*/ 397 h 1892"/>
                <a:gd name="T12" fmla="*/ 1517 w 2075"/>
                <a:gd name="T13" fmla="*/ 418 h 1892"/>
                <a:gd name="T14" fmla="*/ 1445 w 2075"/>
                <a:gd name="T15" fmla="*/ 432 h 1892"/>
                <a:gd name="T16" fmla="*/ 1369 w 2075"/>
                <a:gd name="T17" fmla="*/ 439 h 1892"/>
                <a:gd name="T18" fmla="*/ 559 w 2075"/>
                <a:gd name="T19" fmla="*/ 446 h 1892"/>
                <a:gd name="T20" fmla="*/ 0 w 2075"/>
                <a:gd name="T21" fmla="*/ 986 h 1892"/>
                <a:gd name="T22" fmla="*/ 565 w 2075"/>
                <a:gd name="T23" fmla="*/ 1514 h 1892"/>
                <a:gd name="T24" fmla="*/ 1112 w 2075"/>
                <a:gd name="T25" fmla="*/ 1509 h 1892"/>
                <a:gd name="T26" fmla="*/ 1133 w 2075"/>
                <a:gd name="T27" fmla="*/ 1507 h 1892"/>
                <a:gd name="T28" fmla="*/ 1176 w 2075"/>
                <a:gd name="T29" fmla="*/ 1498 h 1892"/>
                <a:gd name="T30" fmla="*/ 1218 w 2075"/>
                <a:gd name="T31" fmla="*/ 1481 h 1892"/>
                <a:gd name="T32" fmla="*/ 1261 w 2075"/>
                <a:gd name="T33" fmla="*/ 1456 h 1892"/>
                <a:gd name="T34" fmla="*/ 1282 w 2075"/>
                <a:gd name="T35" fmla="*/ 1438 h 1892"/>
                <a:gd name="T36" fmla="*/ 1321 w 2075"/>
                <a:gd name="T37" fmla="*/ 1401 h 1892"/>
                <a:gd name="T38" fmla="*/ 1362 w 2075"/>
                <a:gd name="T39" fmla="*/ 1357 h 1892"/>
                <a:gd name="T40" fmla="*/ 1440 w 2075"/>
                <a:gd name="T41" fmla="*/ 1254 h 1892"/>
                <a:gd name="T42" fmla="*/ 1479 w 2075"/>
                <a:gd name="T43" fmla="*/ 1195 h 1892"/>
                <a:gd name="T44" fmla="*/ 1548 w 2075"/>
                <a:gd name="T45" fmla="*/ 1075 h 1892"/>
                <a:gd name="T46" fmla="*/ 1579 w 2075"/>
                <a:gd name="T47" fmla="*/ 1013 h 1892"/>
                <a:gd name="T48" fmla="*/ 1742 w 2075"/>
                <a:gd name="T49" fmla="*/ 675 h 1892"/>
                <a:gd name="T50" fmla="*/ 1781 w 2075"/>
                <a:gd name="T51" fmla="*/ 593 h 1892"/>
                <a:gd name="T52" fmla="*/ 1819 w 2075"/>
                <a:gd name="T53" fmla="*/ 514 h 1892"/>
                <a:gd name="T54" fmla="*/ 1882 w 2075"/>
                <a:gd name="T55" fmla="*/ 397 h 1892"/>
                <a:gd name="T56" fmla="*/ 1999 w 2075"/>
                <a:gd name="T57" fmla="*/ 184 h 1892"/>
                <a:gd name="T58" fmla="*/ 2020 w 2075"/>
                <a:gd name="T59" fmla="*/ 140 h 1892"/>
                <a:gd name="T60" fmla="*/ 2059 w 2075"/>
                <a:gd name="T61" fmla="*/ 48 h 1892"/>
                <a:gd name="T62" fmla="*/ 2075 w 2075"/>
                <a:gd name="T63" fmla="*/ 0 h 1892"/>
                <a:gd name="T64" fmla="*/ 2012 w 2075"/>
                <a:gd name="T65" fmla="*/ 87 h 1892"/>
                <a:gd name="T66" fmla="*/ 1987 w 2075"/>
                <a:gd name="T67" fmla="*/ 117 h 1892"/>
                <a:gd name="T68" fmla="*/ 1918 w 2075"/>
                <a:gd name="T69" fmla="*/ 186 h 1892"/>
                <a:gd name="T70" fmla="*/ 1875 w 2075"/>
                <a:gd name="T71" fmla="*/ 225 h 1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5" h="1892">
                  <a:moveTo>
                    <a:pt x="1875" y="225"/>
                  </a:moveTo>
                  <a:lnTo>
                    <a:pt x="1875" y="225"/>
                  </a:lnTo>
                  <a:lnTo>
                    <a:pt x="1852" y="244"/>
                  </a:lnTo>
                  <a:lnTo>
                    <a:pt x="1827" y="264"/>
                  </a:lnTo>
                  <a:lnTo>
                    <a:pt x="1803" y="283"/>
                  </a:lnTo>
                  <a:lnTo>
                    <a:pt x="1774" y="301"/>
                  </a:lnTo>
                  <a:lnTo>
                    <a:pt x="1746" y="319"/>
                  </a:lnTo>
                  <a:lnTo>
                    <a:pt x="1718" y="336"/>
                  </a:lnTo>
                  <a:lnTo>
                    <a:pt x="1654" y="370"/>
                  </a:lnTo>
                  <a:lnTo>
                    <a:pt x="1654" y="370"/>
                  </a:lnTo>
                  <a:lnTo>
                    <a:pt x="1622" y="384"/>
                  </a:lnTo>
                  <a:lnTo>
                    <a:pt x="1588" y="397"/>
                  </a:lnTo>
                  <a:lnTo>
                    <a:pt x="1553" y="409"/>
                  </a:lnTo>
                  <a:lnTo>
                    <a:pt x="1517" y="418"/>
                  </a:lnTo>
                  <a:lnTo>
                    <a:pt x="1482" y="427"/>
                  </a:lnTo>
                  <a:lnTo>
                    <a:pt x="1445" y="432"/>
                  </a:lnTo>
                  <a:lnTo>
                    <a:pt x="1408" y="436"/>
                  </a:lnTo>
                  <a:lnTo>
                    <a:pt x="1369" y="439"/>
                  </a:lnTo>
                  <a:lnTo>
                    <a:pt x="1369" y="439"/>
                  </a:lnTo>
                  <a:lnTo>
                    <a:pt x="559" y="446"/>
                  </a:lnTo>
                  <a:lnTo>
                    <a:pt x="561" y="88"/>
                  </a:lnTo>
                  <a:lnTo>
                    <a:pt x="0" y="986"/>
                  </a:lnTo>
                  <a:lnTo>
                    <a:pt x="570" y="1892"/>
                  </a:lnTo>
                  <a:lnTo>
                    <a:pt x="565" y="1514"/>
                  </a:lnTo>
                  <a:lnTo>
                    <a:pt x="565" y="1514"/>
                  </a:lnTo>
                  <a:lnTo>
                    <a:pt x="1112" y="1509"/>
                  </a:lnTo>
                  <a:lnTo>
                    <a:pt x="1112" y="1509"/>
                  </a:lnTo>
                  <a:lnTo>
                    <a:pt x="1133" y="1507"/>
                  </a:lnTo>
                  <a:lnTo>
                    <a:pt x="1154" y="1505"/>
                  </a:lnTo>
                  <a:lnTo>
                    <a:pt x="1176" y="1498"/>
                  </a:lnTo>
                  <a:lnTo>
                    <a:pt x="1197" y="1491"/>
                  </a:lnTo>
                  <a:lnTo>
                    <a:pt x="1218" y="1481"/>
                  </a:lnTo>
                  <a:lnTo>
                    <a:pt x="1239" y="1470"/>
                  </a:lnTo>
                  <a:lnTo>
                    <a:pt x="1261" y="1456"/>
                  </a:lnTo>
                  <a:lnTo>
                    <a:pt x="1282" y="1438"/>
                  </a:lnTo>
                  <a:lnTo>
                    <a:pt x="1282" y="1438"/>
                  </a:lnTo>
                  <a:lnTo>
                    <a:pt x="1301" y="1420"/>
                  </a:lnTo>
                  <a:lnTo>
                    <a:pt x="1321" y="1401"/>
                  </a:lnTo>
                  <a:lnTo>
                    <a:pt x="1342" y="1380"/>
                  </a:lnTo>
                  <a:lnTo>
                    <a:pt x="1362" y="1357"/>
                  </a:lnTo>
                  <a:lnTo>
                    <a:pt x="1401" y="1309"/>
                  </a:lnTo>
                  <a:lnTo>
                    <a:pt x="1440" y="1254"/>
                  </a:lnTo>
                  <a:lnTo>
                    <a:pt x="1440" y="1254"/>
                  </a:lnTo>
                  <a:lnTo>
                    <a:pt x="1479" y="1195"/>
                  </a:lnTo>
                  <a:lnTo>
                    <a:pt x="1514" y="1135"/>
                  </a:lnTo>
                  <a:lnTo>
                    <a:pt x="1548" y="1075"/>
                  </a:lnTo>
                  <a:lnTo>
                    <a:pt x="1579" y="1013"/>
                  </a:lnTo>
                  <a:lnTo>
                    <a:pt x="1579" y="1013"/>
                  </a:lnTo>
                  <a:lnTo>
                    <a:pt x="1652" y="866"/>
                  </a:lnTo>
                  <a:lnTo>
                    <a:pt x="1742" y="675"/>
                  </a:lnTo>
                  <a:lnTo>
                    <a:pt x="1742" y="675"/>
                  </a:lnTo>
                  <a:lnTo>
                    <a:pt x="1781" y="593"/>
                  </a:lnTo>
                  <a:lnTo>
                    <a:pt x="1819" y="514"/>
                  </a:lnTo>
                  <a:lnTo>
                    <a:pt x="1819" y="514"/>
                  </a:lnTo>
                  <a:lnTo>
                    <a:pt x="1882" y="397"/>
                  </a:lnTo>
                  <a:lnTo>
                    <a:pt x="1882" y="397"/>
                  </a:lnTo>
                  <a:lnTo>
                    <a:pt x="1948" y="282"/>
                  </a:lnTo>
                  <a:lnTo>
                    <a:pt x="1999" y="184"/>
                  </a:lnTo>
                  <a:lnTo>
                    <a:pt x="1999" y="184"/>
                  </a:lnTo>
                  <a:lnTo>
                    <a:pt x="2020" y="140"/>
                  </a:lnTo>
                  <a:lnTo>
                    <a:pt x="2042" y="96"/>
                  </a:lnTo>
                  <a:lnTo>
                    <a:pt x="2059" y="48"/>
                  </a:lnTo>
                  <a:lnTo>
                    <a:pt x="2075" y="0"/>
                  </a:lnTo>
                  <a:lnTo>
                    <a:pt x="2075" y="0"/>
                  </a:lnTo>
                  <a:lnTo>
                    <a:pt x="2051" y="35"/>
                  </a:lnTo>
                  <a:lnTo>
                    <a:pt x="2012" y="87"/>
                  </a:lnTo>
                  <a:lnTo>
                    <a:pt x="2012" y="87"/>
                  </a:lnTo>
                  <a:lnTo>
                    <a:pt x="1987" y="117"/>
                  </a:lnTo>
                  <a:lnTo>
                    <a:pt x="1955" y="150"/>
                  </a:lnTo>
                  <a:lnTo>
                    <a:pt x="1918" y="186"/>
                  </a:lnTo>
                  <a:lnTo>
                    <a:pt x="1875" y="225"/>
                  </a:lnTo>
                  <a:lnTo>
                    <a:pt x="1875"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57" name="Freeform 25">
              <a:extLst>
                <a:ext uri="{FF2B5EF4-FFF2-40B4-BE49-F238E27FC236}">
                  <a16:creationId xmlns:a16="http://schemas.microsoft.com/office/drawing/2014/main" id="{C160044C-078B-48D9-A05C-75F0B5DF726D}"/>
                </a:ext>
              </a:extLst>
            </p:cNvPr>
            <p:cNvSpPr>
              <a:spLocks/>
            </p:cNvSpPr>
            <p:nvPr/>
          </p:nvSpPr>
          <p:spPr bwMode="auto">
            <a:xfrm>
              <a:off x="3846513" y="-5924550"/>
              <a:ext cx="1882775" cy="1127125"/>
            </a:xfrm>
            <a:custGeom>
              <a:avLst/>
              <a:gdLst>
                <a:gd name="T0" fmla="*/ 2374 w 2374"/>
                <a:gd name="T1" fmla="*/ 418 h 1419"/>
                <a:gd name="T2" fmla="*/ 2048 w 2374"/>
                <a:gd name="T3" fmla="*/ 610 h 1419"/>
                <a:gd name="T4" fmla="*/ 2002 w 2374"/>
                <a:gd name="T5" fmla="*/ 528 h 1419"/>
                <a:gd name="T6" fmla="*/ 1915 w 2374"/>
                <a:gd name="T7" fmla="*/ 387 h 1419"/>
                <a:gd name="T8" fmla="*/ 1865 w 2374"/>
                <a:gd name="T9" fmla="*/ 303 h 1419"/>
                <a:gd name="T10" fmla="*/ 1823 w 2374"/>
                <a:gd name="T11" fmla="*/ 229 h 1419"/>
                <a:gd name="T12" fmla="*/ 1773 w 2374"/>
                <a:gd name="T13" fmla="*/ 140 h 1419"/>
                <a:gd name="T14" fmla="*/ 1757 w 2374"/>
                <a:gd name="T15" fmla="*/ 117 h 1419"/>
                <a:gd name="T16" fmla="*/ 1736 w 2374"/>
                <a:gd name="T17" fmla="*/ 96 h 1419"/>
                <a:gd name="T18" fmla="*/ 1710 w 2374"/>
                <a:gd name="T19" fmla="*/ 78 h 1419"/>
                <a:gd name="T20" fmla="*/ 1644 w 2374"/>
                <a:gd name="T21" fmla="*/ 48 h 1419"/>
                <a:gd name="T22" fmla="*/ 1557 w 2374"/>
                <a:gd name="T23" fmla="*/ 27 h 1419"/>
                <a:gd name="T24" fmla="*/ 1508 w 2374"/>
                <a:gd name="T25" fmla="*/ 20 h 1419"/>
                <a:gd name="T26" fmla="*/ 1389 w 2374"/>
                <a:gd name="T27" fmla="*/ 11 h 1419"/>
                <a:gd name="T28" fmla="*/ 1240 w 2374"/>
                <a:gd name="T29" fmla="*/ 4 h 1419"/>
                <a:gd name="T30" fmla="*/ 854 w 2374"/>
                <a:gd name="T31" fmla="*/ 2 h 1419"/>
                <a:gd name="T32" fmla="*/ 484 w 2374"/>
                <a:gd name="T33" fmla="*/ 6 h 1419"/>
                <a:gd name="T34" fmla="*/ 257 w 2374"/>
                <a:gd name="T35" fmla="*/ 9 h 1419"/>
                <a:gd name="T36" fmla="*/ 114 w 2374"/>
                <a:gd name="T37" fmla="*/ 16 h 1419"/>
                <a:gd name="T38" fmla="*/ 0 w 2374"/>
                <a:gd name="T39" fmla="*/ 27 h 1419"/>
                <a:gd name="T40" fmla="*/ 20 w 2374"/>
                <a:gd name="T41" fmla="*/ 29 h 1419"/>
                <a:gd name="T42" fmla="*/ 112 w 2374"/>
                <a:gd name="T43" fmla="*/ 38 h 1419"/>
                <a:gd name="T44" fmla="*/ 153 w 2374"/>
                <a:gd name="T45" fmla="*/ 46 h 1419"/>
                <a:gd name="T46" fmla="*/ 247 w 2374"/>
                <a:gd name="T47" fmla="*/ 73 h 1419"/>
                <a:gd name="T48" fmla="*/ 302 w 2374"/>
                <a:gd name="T49" fmla="*/ 91 h 1419"/>
                <a:gd name="T50" fmla="*/ 358 w 2374"/>
                <a:gd name="T51" fmla="*/ 116 h 1419"/>
                <a:gd name="T52" fmla="*/ 415 w 2374"/>
                <a:gd name="T53" fmla="*/ 147 h 1419"/>
                <a:gd name="T54" fmla="*/ 472 w 2374"/>
                <a:gd name="T55" fmla="*/ 186 h 1419"/>
                <a:gd name="T56" fmla="*/ 530 w 2374"/>
                <a:gd name="T57" fmla="*/ 232 h 1419"/>
                <a:gd name="T58" fmla="*/ 558 w 2374"/>
                <a:gd name="T59" fmla="*/ 257 h 1419"/>
                <a:gd name="T60" fmla="*/ 613 w 2374"/>
                <a:gd name="T61" fmla="*/ 314 h 1419"/>
                <a:gd name="T62" fmla="*/ 665 w 2374"/>
                <a:gd name="T63" fmla="*/ 376 h 1419"/>
                <a:gd name="T64" fmla="*/ 712 w 2374"/>
                <a:gd name="T65" fmla="*/ 447 h 1419"/>
                <a:gd name="T66" fmla="*/ 1127 w 2374"/>
                <a:gd name="T67" fmla="*/ 1146 h 1419"/>
                <a:gd name="T68" fmla="*/ 1927 w 2374"/>
                <a:gd name="T69"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4" h="1419">
                  <a:moveTo>
                    <a:pt x="1927" y="1419"/>
                  </a:moveTo>
                  <a:lnTo>
                    <a:pt x="2374" y="418"/>
                  </a:lnTo>
                  <a:lnTo>
                    <a:pt x="2048" y="610"/>
                  </a:lnTo>
                  <a:lnTo>
                    <a:pt x="2048" y="610"/>
                  </a:lnTo>
                  <a:lnTo>
                    <a:pt x="2030" y="576"/>
                  </a:lnTo>
                  <a:lnTo>
                    <a:pt x="2002" y="528"/>
                  </a:lnTo>
                  <a:lnTo>
                    <a:pt x="2002" y="528"/>
                  </a:lnTo>
                  <a:lnTo>
                    <a:pt x="1915" y="387"/>
                  </a:lnTo>
                  <a:lnTo>
                    <a:pt x="1915" y="387"/>
                  </a:lnTo>
                  <a:lnTo>
                    <a:pt x="1865" y="303"/>
                  </a:lnTo>
                  <a:lnTo>
                    <a:pt x="1823" y="229"/>
                  </a:lnTo>
                  <a:lnTo>
                    <a:pt x="1823" y="229"/>
                  </a:lnTo>
                  <a:lnTo>
                    <a:pt x="1773" y="140"/>
                  </a:lnTo>
                  <a:lnTo>
                    <a:pt x="1773" y="140"/>
                  </a:lnTo>
                  <a:lnTo>
                    <a:pt x="1766" y="128"/>
                  </a:lnTo>
                  <a:lnTo>
                    <a:pt x="1757" y="117"/>
                  </a:lnTo>
                  <a:lnTo>
                    <a:pt x="1747" y="107"/>
                  </a:lnTo>
                  <a:lnTo>
                    <a:pt x="1736" y="96"/>
                  </a:lnTo>
                  <a:lnTo>
                    <a:pt x="1724" y="87"/>
                  </a:lnTo>
                  <a:lnTo>
                    <a:pt x="1710" y="78"/>
                  </a:lnTo>
                  <a:lnTo>
                    <a:pt x="1680" y="62"/>
                  </a:lnTo>
                  <a:lnTo>
                    <a:pt x="1644" y="48"/>
                  </a:lnTo>
                  <a:lnTo>
                    <a:pt x="1603" y="38"/>
                  </a:lnTo>
                  <a:lnTo>
                    <a:pt x="1557" y="27"/>
                  </a:lnTo>
                  <a:lnTo>
                    <a:pt x="1508" y="20"/>
                  </a:lnTo>
                  <a:lnTo>
                    <a:pt x="1508" y="20"/>
                  </a:lnTo>
                  <a:lnTo>
                    <a:pt x="1453" y="15"/>
                  </a:lnTo>
                  <a:lnTo>
                    <a:pt x="1389" y="11"/>
                  </a:lnTo>
                  <a:lnTo>
                    <a:pt x="1318" y="7"/>
                  </a:lnTo>
                  <a:lnTo>
                    <a:pt x="1240" y="4"/>
                  </a:lnTo>
                  <a:lnTo>
                    <a:pt x="1061" y="0"/>
                  </a:lnTo>
                  <a:lnTo>
                    <a:pt x="854" y="2"/>
                  </a:lnTo>
                  <a:lnTo>
                    <a:pt x="854" y="2"/>
                  </a:lnTo>
                  <a:lnTo>
                    <a:pt x="484" y="6"/>
                  </a:lnTo>
                  <a:lnTo>
                    <a:pt x="257" y="9"/>
                  </a:lnTo>
                  <a:lnTo>
                    <a:pt x="257" y="9"/>
                  </a:lnTo>
                  <a:lnTo>
                    <a:pt x="183" y="13"/>
                  </a:lnTo>
                  <a:lnTo>
                    <a:pt x="114" y="16"/>
                  </a:lnTo>
                  <a:lnTo>
                    <a:pt x="54" y="22"/>
                  </a:lnTo>
                  <a:lnTo>
                    <a:pt x="0" y="27"/>
                  </a:lnTo>
                  <a:lnTo>
                    <a:pt x="0" y="27"/>
                  </a:lnTo>
                  <a:lnTo>
                    <a:pt x="20" y="29"/>
                  </a:lnTo>
                  <a:lnTo>
                    <a:pt x="46" y="31"/>
                  </a:lnTo>
                  <a:lnTo>
                    <a:pt x="112" y="38"/>
                  </a:lnTo>
                  <a:lnTo>
                    <a:pt x="112" y="38"/>
                  </a:lnTo>
                  <a:lnTo>
                    <a:pt x="153" y="46"/>
                  </a:lnTo>
                  <a:lnTo>
                    <a:pt x="197" y="57"/>
                  </a:lnTo>
                  <a:lnTo>
                    <a:pt x="247" y="73"/>
                  </a:lnTo>
                  <a:lnTo>
                    <a:pt x="302" y="91"/>
                  </a:lnTo>
                  <a:lnTo>
                    <a:pt x="302" y="91"/>
                  </a:lnTo>
                  <a:lnTo>
                    <a:pt x="330" y="103"/>
                  </a:lnTo>
                  <a:lnTo>
                    <a:pt x="358" y="116"/>
                  </a:lnTo>
                  <a:lnTo>
                    <a:pt x="387" y="131"/>
                  </a:lnTo>
                  <a:lnTo>
                    <a:pt x="415" y="147"/>
                  </a:lnTo>
                  <a:lnTo>
                    <a:pt x="443" y="167"/>
                  </a:lnTo>
                  <a:lnTo>
                    <a:pt x="472" y="186"/>
                  </a:lnTo>
                  <a:lnTo>
                    <a:pt x="502" y="208"/>
                  </a:lnTo>
                  <a:lnTo>
                    <a:pt x="530" y="232"/>
                  </a:lnTo>
                  <a:lnTo>
                    <a:pt x="530" y="232"/>
                  </a:lnTo>
                  <a:lnTo>
                    <a:pt x="558" y="257"/>
                  </a:lnTo>
                  <a:lnTo>
                    <a:pt x="587" y="284"/>
                  </a:lnTo>
                  <a:lnTo>
                    <a:pt x="613" y="314"/>
                  </a:lnTo>
                  <a:lnTo>
                    <a:pt x="638" y="344"/>
                  </a:lnTo>
                  <a:lnTo>
                    <a:pt x="665" y="376"/>
                  </a:lnTo>
                  <a:lnTo>
                    <a:pt x="688" y="411"/>
                  </a:lnTo>
                  <a:lnTo>
                    <a:pt x="712" y="447"/>
                  </a:lnTo>
                  <a:lnTo>
                    <a:pt x="734" y="484"/>
                  </a:lnTo>
                  <a:lnTo>
                    <a:pt x="1127" y="1146"/>
                  </a:lnTo>
                  <a:lnTo>
                    <a:pt x="820" y="1329"/>
                  </a:lnTo>
                  <a:lnTo>
                    <a:pt x="1927" y="1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grpSp>
      <p:grpSp>
        <p:nvGrpSpPr>
          <p:cNvPr id="601" name="Grupp 600">
            <a:extLst>
              <a:ext uri="{FF2B5EF4-FFF2-40B4-BE49-F238E27FC236}">
                <a16:creationId xmlns:a16="http://schemas.microsoft.com/office/drawing/2014/main" id="{4117BE77-F0BB-4A6B-B6AA-2E59F766ECC2}"/>
              </a:ext>
            </a:extLst>
          </p:cNvPr>
          <p:cNvGrpSpPr/>
          <p:nvPr/>
        </p:nvGrpSpPr>
        <p:grpSpPr>
          <a:xfrm>
            <a:off x="5420612" y="5317789"/>
            <a:ext cx="482469" cy="775474"/>
            <a:chOff x="38468603" y="-3051811"/>
            <a:chExt cx="1206621" cy="1799932"/>
          </a:xfrm>
          <a:solidFill>
            <a:srgbClr val="94C6F0"/>
          </a:solidFill>
        </p:grpSpPr>
        <p:sp>
          <p:nvSpPr>
            <p:cNvPr id="440" name="Rectangle 44">
              <a:extLst>
                <a:ext uri="{FF2B5EF4-FFF2-40B4-BE49-F238E27FC236}">
                  <a16:creationId xmlns:a16="http://schemas.microsoft.com/office/drawing/2014/main" id="{19956A48-726B-44E7-BE2C-DC1DE3B7A2AF}"/>
                </a:ext>
              </a:extLst>
            </p:cNvPr>
            <p:cNvSpPr>
              <a:spLocks noChangeArrowheads="1"/>
            </p:cNvSpPr>
            <p:nvPr/>
          </p:nvSpPr>
          <p:spPr bwMode="auto">
            <a:xfrm>
              <a:off x="38468603" y="-3051811"/>
              <a:ext cx="1206621" cy="1466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441" name="Freeform 45">
              <a:extLst>
                <a:ext uri="{FF2B5EF4-FFF2-40B4-BE49-F238E27FC236}">
                  <a16:creationId xmlns:a16="http://schemas.microsoft.com/office/drawing/2014/main" id="{A94A7819-0F8E-4E46-B282-2143645064EE}"/>
                </a:ext>
              </a:extLst>
            </p:cNvPr>
            <p:cNvSpPr>
              <a:spLocks noEditPoints="1"/>
            </p:cNvSpPr>
            <p:nvPr/>
          </p:nvSpPr>
          <p:spPr bwMode="auto">
            <a:xfrm>
              <a:off x="38468603" y="-2885151"/>
              <a:ext cx="1206621" cy="1633272"/>
            </a:xfrm>
            <a:custGeom>
              <a:avLst/>
              <a:gdLst>
                <a:gd name="T0" fmla="*/ 0 w 362"/>
                <a:gd name="T1" fmla="*/ 0 h 491"/>
                <a:gd name="T2" fmla="*/ 67 w 362"/>
                <a:gd name="T3" fmla="*/ 491 h 491"/>
                <a:gd name="T4" fmla="*/ 295 w 362"/>
                <a:gd name="T5" fmla="*/ 491 h 491"/>
                <a:gd name="T6" fmla="*/ 362 w 362"/>
                <a:gd name="T7" fmla="*/ 0 h 491"/>
                <a:gd name="T8" fmla="*/ 0 w 362"/>
                <a:gd name="T9" fmla="*/ 0 h 491"/>
                <a:gd name="T10" fmla="*/ 265 w 362"/>
                <a:gd name="T11" fmla="*/ 205 h 491"/>
                <a:gd name="T12" fmla="*/ 265 w 362"/>
                <a:gd name="T13" fmla="*/ 205 h 491"/>
                <a:gd name="T14" fmla="*/ 240 w 362"/>
                <a:gd name="T15" fmla="*/ 159 h 491"/>
                <a:gd name="T16" fmla="*/ 215 w 362"/>
                <a:gd name="T17" fmla="*/ 117 h 491"/>
                <a:gd name="T18" fmla="*/ 192 w 362"/>
                <a:gd name="T19" fmla="*/ 80 h 491"/>
                <a:gd name="T20" fmla="*/ 192 w 362"/>
                <a:gd name="T21" fmla="*/ 78 h 491"/>
                <a:gd name="T22" fmla="*/ 192 w 362"/>
                <a:gd name="T23" fmla="*/ 78 h 491"/>
                <a:gd name="T24" fmla="*/ 186 w 362"/>
                <a:gd name="T25" fmla="*/ 71 h 491"/>
                <a:gd name="T26" fmla="*/ 182 w 362"/>
                <a:gd name="T27" fmla="*/ 69 h 491"/>
                <a:gd name="T28" fmla="*/ 178 w 362"/>
                <a:gd name="T29" fmla="*/ 67 h 491"/>
                <a:gd name="T30" fmla="*/ 178 w 362"/>
                <a:gd name="T31" fmla="*/ 67 h 491"/>
                <a:gd name="T32" fmla="*/ 175 w 362"/>
                <a:gd name="T33" fmla="*/ 69 h 491"/>
                <a:gd name="T34" fmla="*/ 173 w 362"/>
                <a:gd name="T35" fmla="*/ 71 h 491"/>
                <a:gd name="T36" fmla="*/ 171 w 362"/>
                <a:gd name="T37" fmla="*/ 77 h 491"/>
                <a:gd name="T38" fmla="*/ 169 w 362"/>
                <a:gd name="T39" fmla="*/ 82 h 491"/>
                <a:gd name="T40" fmla="*/ 150 w 362"/>
                <a:gd name="T41" fmla="*/ 433 h 491"/>
                <a:gd name="T42" fmla="*/ 132 w 362"/>
                <a:gd name="T43" fmla="*/ 433 h 491"/>
                <a:gd name="T44" fmla="*/ 151 w 362"/>
                <a:gd name="T45" fmla="*/ 82 h 491"/>
                <a:gd name="T46" fmla="*/ 151 w 362"/>
                <a:gd name="T47" fmla="*/ 82 h 491"/>
                <a:gd name="T48" fmla="*/ 153 w 362"/>
                <a:gd name="T49" fmla="*/ 73 h 491"/>
                <a:gd name="T50" fmla="*/ 157 w 362"/>
                <a:gd name="T51" fmla="*/ 63 h 491"/>
                <a:gd name="T52" fmla="*/ 161 w 362"/>
                <a:gd name="T53" fmla="*/ 59 h 491"/>
                <a:gd name="T54" fmla="*/ 165 w 362"/>
                <a:gd name="T55" fmla="*/ 55 h 491"/>
                <a:gd name="T56" fmla="*/ 169 w 362"/>
                <a:gd name="T57" fmla="*/ 52 h 491"/>
                <a:gd name="T58" fmla="*/ 176 w 362"/>
                <a:gd name="T59" fmla="*/ 50 h 491"/>
                <a:gd name="T60" fmla="*/ 176 w 362"/>
                <a:gd name="T61" fmla="*/ 50 h 491"/>
                <a:gd name="T62" fmla="*/ 182 w 362"/>
                <a:gd name="T63" fmla="*/ 50 h 491"/>
                <a:gd name="T64" fmla="*/ 188 w 362"/>
                <a:gd name="T65" fmla="*/ 52 h 491"/>
                <a:gd name="T66" fmla="*/ 198 w 362"/>
                <a:gd name="T67" fmla="*/ 57 h 491"/>
                <a:gd name="T68" fmla="*/ 203 w 362"/>
                <a:gd name="T69" fmla="*/ 65 h 491"/>
                <a:gd name="T70" fmla="*/ 207 w 362"/>
                <a:gd name="T71" fmla="*/ 71 h 491"/>
                <a:gd name="T72" fmla="*/ 207 w 362"/>
                <a:gd name="T73" fmla="*/ 71 h 491"/>
                <a:gd name="T74" fmla="*/ 230 w 362"/>
                <a:gd name="T75" fmla="*/ 109 h 491"/>
                <a:gd name="T76" fmla="*/ 253 w 362"/>
                <a:gd name="T77" fmla="*/ 149 h 491"/>
                <a:gd name="T78" fmla="*/ 280 w 362"/>
                <a:gd name="T79" fmla="*/ 197 h 491"/>
                <a:gd name="T80" fmla="*/ 265 w 362"/>
                <a:gd name="T81" fmla="*/ 20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2" h="491">
                  <a:moveTo>
                    <a:pt x="0" y="0"/>
                  </a:moveTo>
                  <a:lnTo>
                    <a:pt x="67" y="491"/>
                  </a:lnTo>
                  <a:lnTo>
                    <a:pt x="295" y="491"/>
                  </a:lnTo>
                  <a:lnTo>
                    <a:pt x="362" y="0"/>
                  </a:lnTo>
                  <a:lnTo>
                    <a:pt x="0" y="0"/>
                  </a:lnTo>
                  <a:close/>
                  <a:moveTo>
                    <a:pt x="265" y="205"/>
                  </a:moveTo>
                  <a:lnTo>
                    <a:pt x="265" y="205"/>
                  </a:lnTo>
                  <a:lnTo>
                    <a:pt x="240" y="159"/>
                  </a:lnTo>
                  <a:lnTo>
                    <a:pt x="215" y="117"/>
                  </a:lnTo>
                  <a:lnTo>
                    <a:pt x="192" y="80"/>
                  </a:lnTo>
                  <a:lnTo>
                    <a:pt x="192" y="78"/>
                  </a:lnTo>
                  <a:lnTo>
                    <a:pt x="192" y="78"/>
                  </a:lnTo>
                  <a:lnTo>
                    <a:pt x="186" y="71"/>
                  </a:lnTo>
                  <a:lnTo>
                    <a:pt x="182" y="69"/>
                  </a:lnTo>
                  <a:lnTo>
                    <a:pt x="178" y="67"/>
                  </a:lnTo>
                  <a:lnTo>
                    <a:pt x="178" y="67"/>
                  </a:lnTo>
                  <a:lnTo>
                    <a:pt x="175" y="69"/>
                  </a:lnTo>
                  <a:lnTo>
                    <a:pt x="173" y="71"/>
                  </a:lnTo>
                  <a:lnTo>
                    <a:pt x="171" y="77"/>
                  </a:lnTo>
                  <a:lnTo>
                    <a:pt x="169" y="82"/>
                  </a:lnTo>
                  <a:lnTo>
                    <a:pt x="150" y="433"/>
                  </a:lnTo>
                  <a:lnTo>
                    <a:pt x="132" y="433"/>
                  </a:lnTo>
                  <a:lnTo>
                    <a:pt x="151" y="82"/>
                  </a:lnTo>
                  <a:lnTo>
                    <a:pt x="151" y="82"/>
                  </a:lnTo>
                  <a:lnTo>
                    <a:pt x="153" y="73"/>
                  </a:lnTo>
                  <a:lnTo>
                    <a:pt x="157" y="63"/>
                  </a:lnTo>
                  <a:lnTo>
                    <a:pt x="161" y="59"/>
                  </a:lnTo>
                  <a:lnTo>
                    <a:pt x="165" y="55"/>
                  </a:lnTo>
                  <a:lnTo>
                    <a:pt x="169" y="52"/>
                  </a:lnTo>
                  <a:lnTo>
                    <a:pt x="176" y="50"/>
                  </a:lnTo>
                  <a:lnTo>
                    <a:pt x="176" y="50"/>
                  </a:lnTo>
                  <a:lnTo>
                    <a:pt x="182" y="50"/>
                  </a:lnTo>
                  <a:lnTo>
                    <a:pt x="188" y="52"/>
                  </a:lnTo>
                  <a:lnTo>
                    <a:pt x="198" y="57"/>
                  </a:lnTo>
                  <a:lnTo>
                    <a:pt x="203" y="65"/>
                  </a:lnTo>
                  <a:lnTo>
                    <a:pt x="207" y="71"/>
                  </a:lnTo>
                  <a:lnTo>
                    <a:pt x="207" y="71"/>
                  </a:lnTo>
                  <a:lnTo>
                    <a:pt x="230" y="109"/>
                  </a:lnTo>
                  <a:lnTo>
                    <a:pt x="253" y="149"/>
                  </a:lnTo>
                  <a:lnTo>
                    <a:pt x="280" y="197"/>
                  </a:lnTo>
                  <a:lnTo>
                    <a:pt x="265"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grpSp>
      <p:grpSp>
        <p:nvGrpSpPr>
          <p:cNvPr id="958" name="Grupp 957">
            <a:extLst>
              <a:ext uri="{FF2B5EF4-FFF2-40B4-BE49-F238E27FC236}">
                <a16:creationId xmlns:a16="http://schemas.microsoft.com/office/drawing/2014/main" id="{0DD5F567-767C-4C7A-A246-6774E65CF8DC}"/>
              </a:ext>
            </a:extLst>
          </p:cNvPr>
          <p:cNvGrpSpPr/>
          <p:nvPr/>
        </p:nvGrpSpPr>
        <p:grpSpPr>
          <a:xfrm>
            <a:off x="7227683" y="5294094"/>
            <a:ext cx="874744" cy="787494"/>
            <a:chOff x="9158389" y="5066735"/>
            <a:chExt cx="1088057" cy="909087"/>
          </a:xfrm>
          <a:solidFill>
            <a:srgbClr val="94C6F0"/>
          </a:solidFill>
        </p:grpSpPr>
        <p:grpSp>
          <p:nvGrpSpPr>
            <p:cNvPr id="956" name="Grupp 955">
              <a:extLst>
                <a:ext uri="{FF2B5EF4-FFF2-40B4-BE49-F238E27FC236}">
                  <a16:creationId xmlns:a16="http://schemas.microsoft.com/office/drawing/2014/main" id="{A2ACA843-468A-44F1-A02F-245F68E6FFA8}"/>
                </a:ext>
              </a:extLst>
            </p:cNvPr>
            <p:cNvGrpSpPr/>
            <p:nvPr/>
          </p:nvGrpSpPr>
          <p:grpSpPr>
            <a:xfrm>
              <a:off x="9771127" y="5486367"/>
              <a:ext cx="475319" cy="489455"/>
              <a:chOff x="25530175" y="6364287"/>
              <a:chExt cx="1281113" cy="1319213"/>
            </a:xfrm>
            <a:grpFill/>
          </p:grpSpPr>
          <p:sp>
            <p:nvSpPr>
              <p:cNvPr id="720" name="Freeform 864">
                <a:extLst>
                  <a:ext uri="{FF2B5EF4-FFF2-40B4-BE49-F238E27FC236}">
                    <a16:creationId xmlns:a16="http://schemas.microsoft.com/office/drawing/2014/main" id="{A13BE1BF-CE1E-4267-86D1-F2FECBB2E073}"/>
                  </a:ext>
                </a:extLst>
              </p:cNvPr>
              <p:cNvSpPr>
                <a:spLocks/>
              </p:cNvSpPr>
              <p:nvPr/>
            </p:nvSpPr>
            <p:spPr bwMode="auto">
              <a:xfrm>
                <a:off x="26135013" y="6607175"/>
                <a:ext cx="346075" cy="263525"/>
              </a:xfrm>
              <a:custGeom>
                <a:avLst/>
                <a:gdLst>
                  <a:gd name="T0" fmla="*/ 110 w 218"/>
                  <a:gd name="T1" fmla="*/ 163 h 166"/>
                  <a:gd name="T2" fmla="*/ 110 w 218"/>
                  <a:gd name="T3" fmla="*/ 163 h 166"/>
                  <a:gd name="T4" fmla="*/ 179 w 218"/>
                  <a:gd name="T5" fmla="*/ 160 h 166"/>
                  <a:gd name="T6" fmla="*/ 211 w 218"/>
                  <a:gd name="T7" fmla="*/ 156 h 166"/>
                  <a:gd name="T8" fmla="*/ 211 w 218"/>
                  <a:gd name="T9" fmla="*/ 156 h 166"/>
                  <a:gd name="T10" fmla="*/ 215 w 218"/>
                  <a:gd name="T11" fmla="*/ 153 h 166"/>
                  <a:gd name="T12" fmla="*/ 218 w 218"/>
                  <a:gd name="T13" fmla="*/ 147 h 166"/>
                  <a:gd name="T14" fmla="*/ 215 w 218"/>
                  <a:gd name="T15" fmla="*/ 127 h 166"/>
                  <a:gd name="T16" fmla="*/ 208 w 218"/>
                  <a:gd name="T17" fmla="*/ 101 h 166"/>
                  <a:gd name="T18" fmla="*/ 198 w 218"/>
                  <a:gd name="T19" fmla="*/ 75 h 166"/>
                  <a:gd name="T20" fmla="*/ 185 w 218"/>
                  <a:gd name="T21" fmla="*/ 46 h 166"/>
                  <a:gd name="T22" fmla="*/ 172 w 218"/>
                  <a:gd name="T23" fmla="*/ 23 h 166"/>
                  <a:gd name="T24" fmla="*/ 159 w 218"/>
                  <a:gd name="T25" fmla="*/ 7 h 166"/>
                  <a:gd name="T26" fmla="*/ 153 w 218"/>
                  <a:gd name="T27" fmla="*/ 0 h 166"/>
                  <a:gd name="T28" fmla="*/ 146 w 218"/>
                  <a:gd name="T29" fmla="*/ 0 h 166"/>
                  <a:gd name="T30" fmla="*/ 146 w 218"/>
                  <a:gd name="T31" fmla="*/ 0 h 166"/>
                  <a:gd name="T32" fmla="*/ 136 w 218"/>
                  <a:gd name="T33" fmla="*/ 3 h 166"/>
                  <a:gd name="T34" fmla="*/ 120 w 218"/>
                  <a:gd name="T35" fmla="*/ 20 h 166"/>
                  <a:gd name="T36" fmla="*/ 120 w 218"/>
                  <a:gd name="T37" fmla="*/ 20 h 166"/>
                  <a:gd name="T38" fmla="*/ 75 w 218"/>
                  <a:gd name="T39" fmla="*/ 68 h 166"/>
                  <a:gd name="T40" fmla="*/ 9 w 218"/>
                  <a:gd name="T41" fmla="*/ 140 h 166"/>
                  <a:gd name="T42" fmla="*/ 9 w 218"/>
                  <a:gd name="T43" fmla="*/ 140 h 166"/>
                  <a:gd name="T44" fmla="*/ 3 w 218"/>
                  <a:gd name="T45" fmla="*/ 143 h 166"/>
                  <a:gd name="T46" fmla="*/ 0 w 218"/>
                  <a:gd name="T47" fmla="*/ 150 h 166"/>
                  <a:gd name="T48" fmla="*/ 3 w 218"/>
                  <a:gd name="T49" fmla="*/ 153 h 166"/>
                  <a:gd name="T50" fmla="*/ 6 w 218"/>
                  <a:gd name="T51" fmla="*/ 160 h 166"/>
                  <a:gd name="T52" fmla="*/ 6 w 218"/>
                  <a:gd name="T53" fmla="*/ 160 h 166"/>
                  <a:gd name="T54" fmla="*/ 16 w 218"/>
                  <a:gd name="T55" fmla="*/ 163 h 166"/>
                  <a:gd name="T56" fmla="*/ 32 w 218"/>
                  <a:gd name="T57" fmla="*/ 166 h 166"/>
                  <a:gd name="T58" fmla="*/ 110 w 218"/>
                  <a:gd name="T59" fmla="*/ 163 h 166"/>
                  <a:gd name="T60" fmla="*/ 110 w 218"/>
                  <a:gd name="T61" fmla="*/ 16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8" h="166">
                    <a:moveTo>
                      <a:pt x="110" y="163"/>
                    </a:moveTo>
                    <a:lnTo>
                      <a:pt x="110" y="163"/>
                    </a:lnTo>
                    <a:lnTo>
                      <a:pt x="179" y="160"/>
                    </a:lnTo>
                    <a:lnTo>
                      <a:pt x="211" y="156"/>
                    </a:lnTo>
                    <a:lnTo>
                      <a:pt x="211" y="156"/>
                    </a:lnTo>
                    <a:lnTo>
                      <a:pt x="215" y="153"/>
                    </a:lnTo>
                    <a:lnTo>
                      <a:pt x="218" y="147"/>
                    </a:lnTo>
                    <a:lnTo>
                      <a:pt x="215" y="127"/>
                    </a:lnTo>
                    <a:lnTo>
                      <a:pt x="208" y="101"/>
                    </a:lnTo>
                    <a:lnTo>
                      <a:pt x="198" y="75"/>
                    </a:lnTo>
                    <a:lnTo>
                      <a:pt x="185" y="46"/>
                    </a:lnTo>
                    <a:lnTo>
                      <a:pt x="172" y="23"/>
                    </a:lnTo>
                    <a:lnTo>
                      <a:pt x="159" y="7"/>
                    </a:lnTo>
                    <a:lnTo>
                      <a:pt x="153" y="0"/>
                    </a:lnTo>
                    <a:lnTo>
                      <a:pt x="146" y="0"/>
                    </a:lnTo>
                    <a:lnTo>
                      <a:pt x="146" y="0"/>
                    </a:lnTo>
                    <a:lnTo>
                      <a:pt x="136" y="3"/>
                    </a:lnTo>
                    <a:lnTo>
                      <a:pt x="120" y="20"/>
                    </a:lnTo>
                    <a:lnTo>
                      <a:pt x="120" y="20"/>
                    </a:lnTo>
                    <a:lnTo>
                      <a:pt x="75" y="68"/>
                    </a:lnTo>
                    <a:lnTo>
                      <a:pt x="9" y="140"/>
                    </a:lnTo>
                    <a:lnTo>
                      <a:pt x="9" y="140"/>
                    </a:lnTo>
                    <a:lnTo>
                      <a:pt x="3" y="143"/>
                    </a:lnTo>
                    <a:lnTo>
                      <a:pt x="0" y="150"/>
                    </a:lnTo>
                    <a:lnTo>
                      <a:pt x="3" y="153"/>
                    </a:lnTo>
                    <a:lnTo>
                      <a:pt x="6" y="160"/>
                    </a:lnTo>
                    <a:lnTo>
                      <a:pt x="6" y="160"/>
                    </a:lnTo>
                    <a:lnTo>
                      <a:pt x="16" y="163"/>
                    </a:lnTo>
                    <a:lnTo>
                      <a:pt x="32" y="166"/>
                    </a:lnTo>
                    <a:lnTo>
                      <a:pt x="110" y="163"/>
                    </a:lnTo>
                    <a:lnTo>
                      <a:pt x="110"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721" name="Freeform 865">
                <a:extLst>
                  <a:ext uri="{FF2B5EF4-FFF2-40B4-BE49-F238E27FC236}">
                    <a16:creationId xmlns:a16="http://schemas.microsoft.com/office/drawing/2014/main" id="{173F8405-86FE-441F-8FF4-5D755FD112E4}"/>
                  </a:ext>
                </a:extLst>
              </p:cNvPr>
              <p:cNvSpPr>
                <a:spLocks/>
              </p:cNvSpPr>
              <p:nvPr/>
            </p:nvSpPr>
            <p:spPr bwMode="auto">
              <a:xfrm>
                <a:off x="26144538" y="6923087"/>
                <a:ext cx="336550" cy="263525"/>
              </a:xfrm>
              <a:custGeom>
                <a:avLst/>
                <a:gdLst>
                  <a:gd name="T0" fmla="*/ 205 w 212"/>
                  <a:gd name="T1" fmla="*/ 3 h 166"/>
                  <a:gd name="T2" fmla="*/ 205 w 212"/>
                  <a:gd name="T3" fmla="*/ 3 h 166"/>
                  <a:gd name="T4" fmla="*/ 169 w 212"/>
                  <a:gd name="T5" fmla="*/ 0 h 166"/>
                  <a:gd name="T6" fmla="*/ 98 w 212"/>
                  <a:gd name="T7" fmla="*/ 3 h 166"/>
                  <a:gd name="T8" fmla="*/ 98 w 212"/>
                  <a:gd name="T9" fmla="*/ 3 h 166"/>
                  <a:gd name="T10" fmla="*/ 26 w 212"/>
                  <a:gd name="T11" fmla="*/ 6 h 166"/>
                  <a:gd name="T12" fmla="*/ 10 w 212"/>
                  <a:gd name="T13" fmla="*/ 9 h 166"/>
                  <a:gd name="T14" fmla="*/ 0 w 212"/>
                  <a:gd name="T15" fmla="*/ 13 h 166"/>
                  <a:gd name="T16" fmla="*/ 0 w 212"/>
                  <a:gd name="T17" fmla="*/ 13 h 166"/>
                  <a:gd name="T18" fmla="*/ 0 w 212"/>
                  <a:gd name="T19" fmla="*/ 16 h 166"/>
                  <a:gd name="T20" fmla="*/ 0 w 212"/>
                  <a:gd name="T21" fmla="*/ 16 h 166"/>
                  <a:gd name="T22" fmla="*/ 3 w 212"/>
                  <a:gd name="T23" fmla="*/ 26 h 166"/>
                  <a:gd name="T24" fmla="*/ 16 w 212"/>
                  <a:gd name="T25" fmla="*/ 42 h 166"/>
                  <a:gd name="T26" fmla="*/ 69 w 212"/>
                  <a:gd name="T27" fmla="*/ 94 h 166"/>
                  <a:gd name="T28" fmla="*/ 69 w 212"/>
                  <a:gd name="T29" fmla="*/ 94 h 166"/>
                  <a:gd name="T30" fmla="*/ 124 w 212"/>
                  <a:gd name="T31" fmla="*/ 143 h 166"/>
                  <a:gd name="T32" fmla="*/ 147 w 212"/>
                  <a:gd name="T33" fmla="*/ 166 h 166"/>
                  <a:gd name="T34" fmla="*/ 147 w 212"/>
                  <a:gd name="T35" fmla="*/ 166 h 166"/>
                  <a:gd name="T36" fmla="*/ 156 w 212"/>
                  <a:gd name="T37" fmla="*/ 159 h 166"/>
                  <a:gd name="T38" fmla="*/ 169 w 212"/>
                  <a:gd name="T39" fmla="*/ 143 h 166"/>
                  <a:gd name="T40" fmla="*/ 182 w 212"/>
                  <a:gd name="T41" fmla="*/ 120 h 166"/>
                  <a:gd name="T42" fmla="*/ 196 w 212"/>
                  <a:gd name="T43" fmla="*/ 94 h 166"/>
                  <a:gd name="T44" fmla="*/ 196 w 212"/>
                  <a:gd name="T45" fmla="*/ 94 h 166"/>
                  <a:gd name="T46" fmla="*/ 205 w 212"/>
                  <a:gd name="T47" fmla="*/ 65 h 166"/>
                  <a:gd name="T48" fmla="*/ 212 w 212"/>
                  <a:gd name="T49" fmla="*/ 36 h 166"/>
                  <a:gd name="T50" fmla="*/ 212 w 212"/>
                  <a:gd name="T51" fmla="*/ 13 h 166"/>
                  <a:gd name="T52" fmla="*/ 209 w 212"/>
                  <a:gd name="T53" fmla="*/ 6 h 166"/>
                  <a:gd name="T54" fmla="*/ 205 w 212"/>
                  <a:gd name="T55" fmla="*/ 3 h 166"/>
                  <a:gd name="T56" fmla="*/ 205 w 212"/>
                  <a:gd name="T57"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166">
                    <a:moveTo>
                      <a:pt x="205" y="3"/>
                    </a:moveTo>
                    <a:lnTo>
                      <a:pt x="205" y="3"/>
                    </a:lnTo>
                    <a:lnTo>
                      <a:pt x="169" y="0"/>
                    </a:lnTo>
                    <a:lnTo>
                      <a:pt x="98" y="3"/>
                    </a:lnTo>
                    <a:lnTo>
                      <a:pt x="98" y="3"/>
                    </a:lnTo>
                    <a:lnTo>
                      <a:pt x="26" y="6"/>
                    </a:lnTo>
                    <a:lnTo>
                      <a:pt x="10" y="9"/>
                    </a:lnTo>
                    <a:lnTo>
                      <a:pt x="0" y="13"/>
                    </a:lnTo>
                    <a:lnTo>
                      <a:pt x="0" y="13"/>
                    </a:lnTo>
                    <a:lnTo>
                      <a:pt x="0" y="16"/>
                    </a:lnTo>
                    <a:lnTo>
                      <a:pt x="0" y="16"/>
                    </a:lnTo>
                    <a:lnTo>
                      <a:pt x="3" y="26"/>
                    </a:lnTo>
                    <a:lnTo>
                      <a:pt x="16" y="42"/>
                    </a:lnTo>
                    <a:lnTo>
                      <a:pt x="69" y="94"/>
                    </a:lnTo>
                    <a:lnTo>
                      <a:pt x="69" y="94"/>
                    </a:lnTo>
                    <a:lnTo>
                      <a:pt x="124" y="143"/>
                    </a:lnTo>
                    <a:lnTo>
                      <a:pt x="147" y="166"/>
                    </a:lnTo>
                    <a:lnTo>
                      <a:pt x="147" y="166"/>
                    </a:lnTo>
                    <a:lnTo>
                      <a:pt x="156" y="159"/>
                    </a:lnTo>
                    <a:lnTo>
                      <a:pt x="169" y="143"/>
                    </a:lnTo>
                    <a:lnTo>
                      <a:pt x="182" y="120"/>
                    </a:lnTo>
                    <a:lnTo>
                      <a:pt x="196" y="94"/>
                    </a:lnTo>
                    <a:lnTo>
                      <a:pt x="196" y="94"/>
                    </a:lnTo>
                    <a:lnTo>
                      <a:pt x="205" y="65"/>
                    </a:lnTo>
                    <a:lnTo>
                      <a:pt x="212" y="36"/>
                    </a:lnTo>
                    <a:lnTo>
                      <a:pt x="212" y="13"/>
                    </a:lnTo>
                    <a:lnTo>
                      <a:pt x="209" y="6"/>
                    </a:lnTo>
                    <a:lnTo>
                      <a:pt x="205" y="3"/>
                    </a:lnTo>
                    <a:lnTo>
                      <a:pt x="20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722" name="Freeform 866">
                <a:extLst>
                  <a:ext uri="{FF2B5EF4-FFF2-40B4-BE49-F238E27FC236}">
                    <a16:creationId xmlns:a16="http://schemas.microsoft.com/office/drawing/2014/main" id="{192597EC-E15F-4F2B-BD9A-B3AE8A3EC5D6}"/>
                  </a:ext>
                </a:extLst>
              </p:cNvPr>
              <p:cNvSpPr>
                <a:spLocks/>
              </p:cNvSpPr>
              <p:nvPr/>
            </p:nvSpPr>
            <p:spPr bwMode="auto">
              <a:xfrm>
                <a:off x="25530175" y="6364287"/>
                <a:ext cx="1281113" cy="1319213"/>
              </a:xfrm>
              <a:custGeom>
                <a:avLst/>
                <a:gdLst>
                  <a:gd name="T0" fmla="*/ 784 w 807"/>
                  <a:gd name="T1" fmla="*/ 202 h 831"/>
                  <a:gd name="T2" fmla="*/ 755 w 807"/>
                  <a:gd name="T3" fmla="*/ 127 h 831"/>
                  <a:gd name="T4" fmla="*/ 719 w 807"/>
                  <a:gd name="T5" fmla="*/ 62 h 831"/>
                  <a:gd name="T6" fmla="*/ 680 w 807"/>
                  <a:gd name="T7" fmla="*/ 16 h 831"/>
                  <a:gd name="T8" fmla="*/ 654 w 807"/>
                  <a:gd name="T9" fmla="*/ 0 h 831"/>
                  <a:gd name="T10" fmla="*/ 648 w 807"/>
                  <a:gd name="T11" fmla="*/ 0 h 831"/>
                  <a:gd name="T12" fmla="*/ 622 w 807"/>
                  <a:gd name="T13" fmla="*/ 16 h 831"/>
                  <a:gd name="T14" fmla="*/ 596 w 807"/>
                  <a:gd name="T15" fmla="*/ 42 h 831"/>
                  <a:gd name="T16" fmla="*/ 586 w 807"/>
                  <a:gd name="T17" fmla="*/ 65 h 831"/>
                  <a:gd name="T18" fmla="*/ 589 w 807"/>
                  <a:gd name="T19" fmla="*/ 72 h 831"/>
                  <a:gd name="T20" fmla="*/ 612 w 807"/>
                  <a:gd name="T21" fmla="*/ 111 h 831"/>
                  <a:gd name="T22" fmla="*/ 635 w 807"/>
                  <a:gd name="T23" fmla="*/ 143 h 831"/>
                  <a:gd name="T24" fmla="*/ 674 w 807"/>
                  <a:gd name="T25" fmla="*/ 225 h 831"/>
                  <a:gd name="T26" fmla="*/ 683 w 807"/>
                  <a:gd name="T27" fmla="*/ 267 h 831"/>
                  <a:gd name="T28" fmla="*/ 690 w 807"/>
                  <a:gd name="T29" fmla="*/ 361 h 831"/>
                  <a:gd name="T30" fmla="*/ 677 w 807"/>
                  <a:gd name="T31" fmla="*/ 453 h 831"/>
                  <a:gd name="T32" fmla="*/ 664 w 807"/>
                  <a:gd name="T33" fmla="*/ 492 h 831"/>
                  <a:gd name="T34" fmla="*/ 625 w 807"/>
                  <a:gd name="T35" fmla="*/ 557 h 831"/>
                  <a:gd name="T36" fmla="*/ 573 w 807"/>
                  <a:gd name="T37" fmla="*/ 619 h 831"/>
                  <a:gd name="T38" fmla="*/ 511 w 807"/>
                  <a:gd name="T39" fmla="*/ 664 h 831"/>
                  <a:gd name="T40" fmla="*/ 475 w 807"/>
                  <a:gd name="T41" fmla="*/ 684 h 831"/>
                  <a:gd name="T42" fmla="*/ 381 w 807"/>
                  <a:gd name="T43" fmla="*/ 710 h 831"/>
                  <a:gd name="T44" fmla="*/ 283 w 807"/>
                  <a:gd name="T45" fmla="*/ 713 h 831"/>
                  <a:gd name="T46" fmla="*/ 185 w 807"/>
                  <a:gd name="T47" fmla="*/ 694 h 831"/>
                  <a:gd name="T48" fmla="*/ 104 w 807"/>
                  <a:gd name="T49" fmla="*/ 648 h 831"/>
                  <a:gd name="T50" fmla="*/ 78 w 807"/>
                  <a:gd name="T51" fmla="*/ 632 h 831"/>
                  <a:gd name="T52" fmla="*/ 61 w 807"/>
                  <a:gd name="T53" fmla="*/ 629 h 831"/>
                  <a:gd name="T54" fmla="*/ 45 w 807"/>
                  <a:gd name="T55" fmla="*/ 635 h 831"/>
                  <a:gd name="T56" fmla="*/ 26 w 807"/>
                  <a:gd name="T57" fmla="*/ 655 h 831"/>
                  <a:gd name="T58" fmla="*/ 3 w 807"/>
                  <a:gd name="T59" fmla="*/ 690 h 831"/>
                  <a:gd name="T60" fmla="*/ 3 w 807"/>
                  <a:gd name="T61" fmla="*/ 710 h 831"/>
                  <a:gd name="T62" fmla="*/ 35 w 807"/>
                  <a:gd name="T63" fmla="*/ 739 h 831"/>
                  <a:gd name="T64" fmla="*/ 68 w 807"/>
                  <a:gd name="T65" fmla="*/ 762 h 831"/>
                  <a:gd name="T66" fmla="*/ 140 w 807"/>
                  <a:gd name="T67" fmla="*/ 795 h 831"/>
                  <a:gd name="T68" fmla="*/ 218 w 807"/>
                  <a:gd name="T69" fmla="*/ 817 h 831"/>
                  <a:gd name="T70" fmla="*/ 296 w 807"/>
                  <a:gd name="T71" fmla="*/ 831 h 831"/>
                  <a:gd name="T72" fmla="*/ 332 w 807"/>
                  <a:gd name="T73" fmla="*/ 831 h 831"/>
                  <a:gd name="T74" fmla="*/ 423 w 807"/>
                  <a:gd name="T75" fmla="*/ 821 h 831"/>
                  <a:gd name="T76" fmla="*/ 504 w 807"/>
                  <a:gd name="T77" fmla="*/ 795 h 831"/>
                  <a:gd name="T78" fmla="*/ 576 w 807"/>
                  <a:gd name="T79" fmla="*/ 756 h 831"/>
                  <a:gd name="T80" fmla="*/ 648 w 807"/>
                  <a:gd name="T81" fmla="*/ 700 h 831"/>
                  <a:gd name="T82" fmla="*/ 677 w 807"/>
                  <a:gd name="T83" fmla="*/ 674 h 831"/>
                  <a:gd name="T84" fmla="*/ 723 w 807"/>
                  <a:gd name="T85" fmla="*/ 616 h 831"/>
                  <a:gd name="T86" fmla="*/ 758 w 807"/>
                  <a:gd name="T87" fmla="*/ 557 h 831"/>
                  <a:gd name="T88" fmla="*/ 784 w 807"/>
                  <a:gd name="T89" fmla="*/ 485 h 831"/>
                  <a:gd name="T90" fmla="*/ 794 w 807"/>
                  <a:gd name="T91" fmla="*/ 449 h 831"/>
                  <a:gd name="T92" fmla="*/ 804 w 807"/>
                  <a:gd name="T93" fmla="*/ 388 h 831"/>
                  <a:gd name="T94" fmla="*/ 807 w 807"/>
                  <a:gd name="T95" fmla="*/ 326 h 831"/>
                  <a:gd name="T96" fmla="*/ 801 w 807"/>
                  <a:gd name="T97" fmla="*/ 264 h 831"/>
                  <a:gd name="T98" fmla="*/ 784 w 807"/>
                  <a:gd name="T99" fmla="*/ 20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7" h="831">
                    <a:moveTo>
                      <a:pt x="784" y="202"/>
                    </a:moveTo>
                    <a:lnTo>
                      <a:pt x="784" y="202"/>
                    </a:lnTo>
                    <a:lnTo>
                      <a:pt x="771" y="166"/>
                    </a:lnTo>
                    <a:lnTo>
                      <a:pt x="755" y="127"/>
                    </a:lnTo>
                    <a:lnTo>
                      <a:pt x="739" y="94"/>
                    </a:lnTo>
                    <a:lnTo>
                      <a:pt x="719" y="62"/>
                    </a:lnTo>
                    <a:lnTo>
                      <a:pt x="697" y="36"/>
                    </a:lnTo>
                    <a:lnTo>
                      <a:pt x="680" y="16"/>
                    </a:lnTo>
                    <a:lnTo>
                      <a:pt x="664" y="3"/>
                    </a:lnTo>
                    <a:lnTo>
                      <a:pt x="654" y="0"/>
                    </a:lnTo>
                    <a:lnTo>
                      <a:pt x="648" y="0"/>
                    </a:lnTo>
                    <a:lnTo>
                      <a:pt x="648" y="0"/>
                    </a:lnTo>
                    <a:lnTo>
                      <a:pt x="635" y="6"/>
                    </a:lnTo>
                    <a:lnTo>
                      <a:pt x="622" y="16"/>
                    </a:lnTo>
                    <a:lnTo>
                      <a:pt x="622" y="16"/>
                    </a:lnTo>
                    <a:lnTo>
                      <a:pt x="596" y="42"/>
                    </a:lnTo>
                    <a:lnTo>
                      <a:pt x="589" y="55"/>
                    </a:lnTo>
                    <a:lnTo>
                      <a:pt x="586" y="65"/>
                    </a:lnTo>
                    <a:lnTo>
                      <a:pt x="586" y="65"/>
                    </a:lnTo>
                    <a:lnTo>
                      <a:pt x="589" y="72"/>
                    </a:lnTo>
                    <a:lnTo>
                      <a:pt x="592" y="85"/>
                    </a:lnTo>
                    <a:lnTo>
                      <a:pt x="612" y="111"/>
                    </a:lnTo>
                    <a:lnTo>
                      <a:pt x="612" y="111"/>
                    </a:lnTo>
                    <a:lnTo>
                      <a:pt x="635" y="143"/>
                    </a:lnTo>
                    <a:lnTo>
                      <a:pt x="657" y="182"/>
                    </a:lnTo>
                    <a:lnTo>
                      <a:pt x="674" y="225"/>
                    </a:lnTo>
                    <a:lnTo>
                      <a:pt x="683" y="267"/>
                    </a:lnTo>
                    <a:lnTo>
                      <a:pt x="683" y="267"/>
                    </a:lnTo>
                    <a:lnTo>
                      <a:pt x="690" y="309"/>
                    </a:lnTo>
                    <a:lnTo>
                      <a:pt x="690" y="361"/>
                    </a:lnTo>
                    <a:lnTo>
                      <a:pt x="687" y="410"/>
                    </a:lnTo>
                    <a:lnTo>
                      <a:pt x="677" y="453"/>
                    </a:lnTo>
                    <a:lnTo>
                      <a:pt x="677" y="453"/>
                    </a:lnTo>
                    <a:lnTo>
                      <a:pt x="664" y="492"/>
                    </a:lnTo>
                    <a:lnTo>
                      <a:pt x="644" y="524"/>
                    </a:lnTo>
                    <a:lnTo>
                      <a:pt x="625" y="557"/>
                    </a:lnTo>
                    <a:lnTo>
                      <a:pt x="602" y="589"/>
                    </a:lnTo>
                    <a:lnTo>
                      <a:pt x="573" y="619"/>
                    </a:lnTo>
                    <a:lnTo>
                      <a:pt x="543" y="642"/>
                    </a:lnTo>
                    <a:lnTo>
                      <a:pt x="511" y="664"/>
                    </a:lnTo>
                    <a:lnTo>
                      <a:pt x="475" y="684"/>
                    </a:lnTo>
                    <a:lnTo>
                      <a:pt x="475" y="684"/>
                    </a:lnTo>
                    <a:lnTo>
                      <a:pt x="429" y="700"/>
                    </a:lnTo>
                    <a:lnTo>
                      <a:pt x="381" y="710"/>
                    </a:lnTo>
                    <a:lnTo>
                      <a:pt x="332" y="717"/>
                    </a:lnTo>
                    <a:lnTo>
                      <a:pt x="283" y="713"/>
                    </a:lnTo>
                    <a:lnTo>
                      <a:pt x="234" y="707"/>
                    </a:lnTo>
                    <a:lnTo>
                      <a:pt x="185" y="694"/>
                    </a:lnTo>
                    <a:lnTo>
                      <a:pt x="143" y="674"/>
                    </a:lnTo>
                    <a:lnTo>
                      <a:pt x="104" y="648"/>
                    </a:lnTo>
                    <a:lnTo>
                      <a:pt x="104" y="648"/>
                    </a:lnTo>
                    <a:lnTo>
                      <a:pt x="78" y="632"/>
                    </a:lnTo>
                    <a:lnTo>
                      <a:pt x="68" y="629"/>
                    </a:lnTo>
                    <a:lnTo>
                      <a:pt x="61" y="629"/>
                    </a:lnTo>
                    <a:lnTo>
                      <a:pt x="52" y="632"/>
                    </a:lnTo>
                    <a:lnTo>
                      <a:pt x="45" y="635"/>
                    </a:lnTo>
                    <a:lnTo>
                      <a:pt x="26" y="655"/>
                    </a:lnTo>
                    <a:lnTo>
                      <a:pt x="26" y="655"/>
                    </a:lnTo>
                    <a:lnTo>
                      <a:pt x="6" y="681"/>
                    </a:lnTo>
                    <a:lnTo>
                      <a:pt x="3" y="690"/>
                    </a:lnTo>
                    <a:lnTo>
                      <a:pt x="0" y="700"/>
                    </a:lnTo>
                    <a:lnTo>
                      <a:pt x="3" y="710"/>
                    </a:lnTo>
                    <a:lnTo>
                      <a:pt x="9" y="720"/>
                    </a:lnTo>
                    <a:lnTo>
                      <a:pt x="35" y="739"/>
                    </a:lnTo>
                    <a:lnTo>
                      <a:pt x="35" y="739"/>
                    </a:lnTo>
                    <a:lnTo>
                      <a:pt x="68" y="762"/>
                    </a:lnTo>
                    <a:lnTo>
                      <a:pt x="100" y="778"/>
                    </a:lnTo>
                    <a:lnTo>
                      <a:pt x="140" y="795"/>
                    </a:lnTo>
                    <a:lnTo>
                      <a:pt x="179" y="808"/>
                    </a:lnTo>
                    <a:lnTo>
                      <a:pt x="218" y="817"/>
                    </a:lnTo>
                    <a:lnTo>
                      <a:pt x="257" y="827"/>
                    </a:lnTo>
                    <a:lnTo>
                      <a:pt x="296" y="831"/>
                    </a:lnTo>
                    <a:lnTo>
                      <a:pt x="332" y="831"/>
                    </a:lnTo>
                    <a:lnTo>
                      <a:pt x="332" y="831"/>
                    </a:lnTo>
                    <a:lnTo>
                      <a:pt x="377" y="827"/>
                    </a:lnTo>
                    <a:lnTo>
                      <a:pt x="423" y="821"/>
                    </a:lnTo>
                    <a:lnTo>
                      <a:pt x="462" y="808"/>
                    </a:lnTo>
                    <a:lnTo>
                      <a:pt x="504" y="795"/>
                    </a:lnTo>
                    <a:lnTo>
                      <a:pt x="540" y="778"/>
                    </a:lnTo>
                    <a:lnTo>
                      <a:pt x="576" y="756"/>
                    </a:lnTo>
                    <a:lnTo>
                      <a:pt x="612" y="730"/>
                    </a:lnTo>
                    <a:lnTo>
                      <a:pt x="648" y="700"/>
                    </a:lnTo>
                    <a:lnTo>
                      <a:pt x="648" y="700"/>
                    </a:lnTo>
                    <a:lnTo>
                      <a:pt x="677" y="674"/>
                    </a:lnTo>
                    <a:lnTo>
                      <a:pt x="703" y="645"/>
                    </a:lnTo>
                    <a:lnTo>
                      <a:pt x="723" y="616"/>
                    </a:lnTo>
                    <a:lnTo>
                      <a:pt x="742" y="586"/>
                    </a:lnTo>
                    <a:lnTo>
                      <a:pt x="758" y="557"/>
                    </a:lnTo>
                    <a:lnTo>
                      <a:pt x="771" y="521"/>
                    </a:lnTo>
                    <a:lnTo>
                      <a:pt x="784" y="485"/>
                    </a:lnTo>
                    <a:lnTo>
                      <a:pt x="794" y="449"/>
                    </a:lnTo>
                    <a:lnTo>
                      <a:pt x="794" y="449"/>
                    </a:lnTo>
                    <a:lnTo>
                      <a:pt x="801" y="417"/>
                    </a:lnTo>
                    <a:lnTo>
                      <a:pt x="804" y="388"/>
                    </a:lnTo>
                    <a:lnTo>
                      <a:pt x="807" y="355"/>
                    </a:lnTo>
                    <a:lnTo>
                      <a:pt x="807" y="326"/>
                    </a:lnTo>
                    <a:lnTo>
                      <a:pt x="804" y="296"/>
                    </a:lnTo>
                    <a:lnTo>
                      <a:pt x="801" y="264"/>
                    </a:lnTo>
                    <a:lnTo>
                      <a:pt x="784" y="202"/>
                    </a:lnTo>
                    <a:lnTo>
                      <a:pt x="784"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723" name="Freeform 867">
                <a:extLst>
                  <a:ext uri="{FF2B5EF4-FFF2-40B4-BE49-F238E27FC236}">
                    <a16:creationId xmlns:a16="http://schemas.microsoft.com/office/drawing/2014/main" id="{54894E2E-94FC-40A6-8728-47FC68F50DB3}"/>
                  </a:ext>
                </a:extLst>
              </p:cNvPr>
              <p:cNvSpPr>
                <a:spLocks/>
              </p:cNvSpPr>
              <p:nvPr/>
            </p:nvSpPr>
            <p:spPr bwMode="auto">
              <a:xfrm>
                <a:off x="26066750" y="7010400"/>
                <a:ext cx="269875" cy="341313"/>
              </a:xfrm>
              <a:custGeom>
                <a:avLst/>
                <a:gdLst>
                  <a:gd name="T0" fmla="*/ 52 w 170"/>
                  <a:gd name="T1" fmla="*/ 212 h 215"/>
                  <a:gd name="T2" fmla="*/ 52 w 170"/>
                  <a:gd name="T3" fmla="*/ 212 h 215"/>
                  <a:gd name="T4" fmla="*/ 82 w 170"/>
                  <a:gd name="T5" fmla="*/ 202 h 215"/>
                  <a:gd name="T6" fmla="*/ 108 w 170"/>
                  <a:gd name="T7" fmla="*/ 189 h 215"/>
                  <a:gd name="T8" fmla="*/ 134 w 170"/>
                  <a:gd name="T9" fmla="*/ 176 h 215"/>
                  <a:gd name="T10" fmla="*/ 153 w 170"/>
                  <a:gd name="T11" fmla="*/ 160 h 215"/>
                  <a:gd name="T12" fmla="*/ 153 w 170"/>
                  <a:gd name="T13" fmla="*/ 160 h 215"/>
                  <a:gd name="T14" fmla="*/ 163 w 170"/>
                  <a:gd name="T15" fmla="*/ 150 h 215"/>
                  <a:gd name="T16" fmla="*/ 170 w 170"/>
                  <a:gd name="T17" fmla="*/ 143 h 215"/>
                  <a:gd name="T18" fmla="*/ 170 w 170"/>
                  <a:gd name="T19" fmla="*/ 143 h 215"/>
                  <a:gd name="T20" fmla="*/ 147 w 170"/>
                  <a:gd name="T21" fmla="*/ 117 h 215"/>
                  <a:gd name="T22" fmla="*/ 98 w 170"/>
                  <a:gd name="T23" fmla="*/ 68 h 215"/>
                  <a:gd name="T24" fmla="*/ 46 w 170"/>
                  <a:gd name="T25" fmla="*/ 23 h 215"/>
                  <a:gd name="T26" fmla="*/ 17 w 170"/>
                  <a:gd name="T27" fmla="*/ 0 h 215"/>
                  <a:gd name="T28" fmla="*/ 17 w 170"/>
                  <a:gd name="T29" fmla="*/ 0 h 215"/>
                  <a:gd name="T30" fmla="*/ 10 w 170"/>
                  <a:gd name="T31" fmla="*/ 0 h 215"/>
                  <a:gd name="T32" fmla="*/ 7 w 170"/>
                  <a:gd name="T33" fmla="*/ 0 h 215"/>
                  <a:gd name="T34" fmla="*/ 7 w 170"/>
                  <a:gd name="T35" fmla="*/ 0 h 215"/>
                  <a:gd name="T36" fmla="*/ 4 w 170"/>
                  <a:gd name="T37" fmla="*/ 3 h 215"/>
                  <a:gd name="T38" fmla="*/ 4 w 170"/>
                  <a:gd name="T39" fmla="*/ 3 h 215"/>
                  <a:gd name="T40" fmla="*/ 0 w 170"/>
                  <a:gd name="T41" fmla="*/ 13 h 215"/>
                  <a:gd name="T42" fmla="*/ 0 w 170"/>
                  <a:gd name="T43" fmla="*/ 39 h 215"/>
                  <a:gd name="T44" fmla="*/ 4 w 170"/>
                  <a:gd name="T45" fmla="*/ 108 h 215"/>
                  <a:gd name="T46" fmla="*/ 7 w 170"/>
                  <a:gd name="T47" fmla="*/ 176 h 215"/>
                  <a:gd name="T48" fmla="*/ 10 w 170"/>
                  <a:gd name="T49" fmla="*/ 199 h 215"/>
                  <a:gd name="T50" fmla="*/ 13 w 170"/>
                  <a:gd name="T51" fmla="*/ 212 h 215"/>
                  <a:gd name="T52" fmla="*/ 13 w 170"/>
                  <a:gd name="T53" fmla="*/ 212 h 215"/>
                  <a:gd name="T54" fmla="*/ 17 w 170"/>
                  <a:gd name="T55" fmla="*/ 215 h 215"/>
                  <a:gd name="T56" fmla="*/ 26 w 170"/>
                  <a:gd name="T57" fmla="*/ 215 h 215"/>
                  <a:gd name="T58" fmla="*/ 52 w 170"/>
                  <a:gd name="T59" fmla="*/ 212 h 215"/>
                  <a:gd name="T60" fmla="*/ 52 w 170"/>
                  <a:gd name="T61" fmla="*/ 2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0" h="215">
                    <a:moveTo>
                      <a:pt x="52" y="212"/>
                    </a:moveTo>
                    <a:lnTo>
                      <a:pt x="52" y="212"/>
                    </a:lnTo>
                    <a:lnTo>
                      <a:pt x="82" y="202"/>
                    </a:lnTo>
                    <a:lnTo>
                      <a:pt x="108" y="189"/>
                    </a:lnTo>
                    <a:lnTo>
                      <a:pt x="134" y="176"/>
                    </a:lnTo>
                    <a:lnTo>
                      <a:pt x="153" y="160"/>
                    </a:lnTo>
                    <a:lnTo>
                      <a:pt x="153" y="160"/>
                    </a:lnTo>
                    <a:lnTo>
                      <a:pt x="163" y="150"/>
                    </a:lnTo>
                    <a:lnTo>
                      <a:pt x="170" y="143"/>
                    </a:lnTo>
                    <a:lnTo>
                      <a:pt x="170" y="143"/>
                    </a:lnTo>
                    <a:lnTo>
                      <a:pt x="147" y="117"/>
                    </a:lnTo>
                    <a:lnTo>
                      <a:pt x="98" y="68"/>
                    </a:lnTo>
                    <a:lnTo>
                      <a:pt x="46" y="23"/>
                    </a:lnTo>
                    <a:lnTo>
                      <a:pt x="17" y="0"/>
                    </a:lnTo>
                    <a:lnTo>
                      <a:pt x="17" y="0"/>
                    </a:lnTo>
                    <a:lnTo>
                      <a:pt x="10" y="0"/>
                    </a:lnTo>
                    <a:lnTo>
                      <a:pt x="7" y="0"/>
                    </a:lnTo>
                    <a:lnTo>
                      <a:pt x="7" y="0"/>
                    </a:lnTo>
                    <a:lnTo>
                      <a:pt x="4" y="3"/>
                    </a:lnTo>
                    <a:lnTo>
                      <a:pt x="4" y="3"/>
                    </a:lnTo>
                    <a:lnTo>
                      <a:pt x="0" y="13"/>
                    </a:lnTo>
                    <a:lnTo>
                      <a:pt x="0" y="39"/>
                    </a:lnTo>
                    <a:lnTo>
                      <a:pt x="4" y="108"/>
                    </a:lnTo>
                    <a:lnTo>
                      <a:pt x="7" y="176"/>
                    </a:lnTo>
                    <a:lnTo>
                      <a:pt x="10" y="199"/>
                    </a:lnTo>
                    <a:lnTo>
                      <a:pt x="13" y="212"/>
                    </a:lnTo>
                    <a:lnTo>
                      <a:pt x="13" y="212"/>
                    </a:lnTo>
                    <a:lnTo>
                      <a:pt x="17" y="215"/>
                    </a:lnTo>
                    <a:lnTo>
                      <a:pt x="26" y="215"/>
                    </a:lnTo>
                    <a:lnTo>
                      <a:pt x="52" y="212"/>
                    </a:lnTo>
                    <a:lnTo>
                      <a:pt x="52"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724" name="Freeform 868">
                <a:extLst>
                  <a:ext uri="{FF2B5EF4-FFF2-40B4-BE49-F238E27FC236}">
                    <a16:creationId xmlns:a16="http://schemas.microsoft.com/office/drawing/2014/main" id="{A0E87C66-DF9A-4D80-9DE7-42DCA945BA34}"/>
                  </a:ext>
                </a:extLst>
              </p:cNvPr>
              <p:cNvSpPr>
                <a:spLocks/>
              </p:cNvSpPr>
              <p:nvPr/>
            </p:nvSpPr>
            <p:spPr bwMode="auto">
              <a:xfrm>
                <a:off x="25757188" y="7015162"/>
                <a:ext cx="263525" cy="336550"/>
              </a:xfrm>
              <a:custGeom>
                <a:avLst/>
                <a:gdLst>
                  <a:gd name="T0" fmla="*/ 156 w 166"/>
                  <a:gd name="T1" fmla="*/ 212 h 212"/>
                  <a:gd name="T2" fmla="*/ 156 w 166"/>
                  <a:gd name="T3" fmla="*/ 212 h 212"/>
                  <a:gd name="T4" fmla="*/ 163 w 166"/>
                  <a:gd name="T5" fmla="*/ 209 h 212"/>
                  <a:gd name="T6" fmla="*/ 163 w 166"/>
                  <a:gd name="T7" fmla="*/ 206 h 212"/>
                  <a:gd name="T8" fmla="*/ 166 w 166"/>
                  <a:gd name="T9" fmla="*/ 189 h 212"/>
                  <a:gd name="T10" fmla="*/ 166 w 166"/>
                  <a:gd name="T11" fmla="*/ 189 h 212"/>
                  <a:gd name="T12" fmla="*/ 159 w 166"/>
                  <a:gd name="T13" fmla="*/ 98 h 212"/>
                  <a:gd name="T14" fmla="*/ 159 w 166"/>
                  <a:gd name="T15" fmla="*/ 98 h 212"/>
                  <a:gd name="T16" fmla="*/ 159 w 166"/>
                  <a:gd name="T17" fmla="*/ 46 h 212"/>
                  <a:gd name="T18" fmla="*/ 156 w 166"/>
                  <a:gd name="T19" fmla="*/ 17 h 212"/>
                  <a:gd name="T20" fmla="*/ 153 w 166"/>
                  <a:gd name="T21" fmla="*/ 4 h 212"/>
                  <a:gd name="T22" fmla="*/ 150 w 166"/>
                  <a:gd name="T23" fmla="*/ 0 h 212"/>
                  <a:gd name="T24" fmla="*/ 146 w 166"/>
                  <a:gd name="T25" fmla="*/ 0 h 212"/>
                  <a:gd name="T26" fmla="*/ 146 w 166"/>
                  <a:gd name="T27" fmla="*/ 0 h 212"/>
                  <a:gd name="T28" fmla="*/ 137 w 166"/>
                  <a:gd name="T29" fmla="*/ 4 h 212"/>
                  <a:gd name="T30" fmla="*/ 117 w 166"/>
                  <a:gd name="T31" fmla="*/ 20 h 212"/>
                  <a:gd name="T32" fmla="*/ 117 w 166"/>
                  <a:gd name="T33" fmla="*/ 20 h 212"/>
                  <a:gd name="T34" fmla="*/ 42 w 166"/>
                  <a:gd name="T35" fmla="*/ 98 h 212"/>
                  <a:gd name="T36" fmla="*/ 13 w 166"/>
                  <a:gd name="T37" fmla="*/ 134 h 212"/>
                  <a:gd name="T38" fmla="*/ 0 w 166"/>
                  <a:gd name="T39" fmla="*/ 150 h 212"/>
                  <a:gd name="T40" fmla="*/ 0 w 166"/>
                  <a:gd name="T41" fmla="*/ 150 h 212"/>
                  <a:gd name="T42" fmla="*/ 0 w 166"/>
                  <a:gd name="T43" fmla="*/ 157 h 212"/>
                  <a:gd name="T44" fmla="*/ 3 w 166"/>
                  <a:gd name="T45" fmla="*/ 160 h 212"/>
                  <a:gd name="T46" fmla="*/ 19 w 166"/>
                  <a:gd name="T47" fmla="*/ 173 h 212"/>
                  <a:gd name="T48" fmla="*/ 39 w 166"/>
                  <a:gd name="T49" fmla="*/ 183 h 212"/>
                  <a:gd name="T50" fmla="*/ 65 w 166"/>
                  <a:gd name="T51" fmla="*/ 193 h 212"/>
                  <a:gd name="T52" fmla="*/ 91 w 166"/>
                  <a:gd name="T53" fmla="*/ 202 h 212"/>
                  <a:gd name="T54" fmla="*/ 117 w 166"/>
                  <a:gd name="T55" fmla="*/ 209 h 212"/>
                  <a:gd name="T56" fmla="*/ 140 w 166"/>
                  <a:gd name="T57" fmla="*/ 212 h 212"/>
                  <a:gd name="T58" fmla="*/ 156 w 166"/>
                  <a:gd name="T59" fmla="*/ 212 h 212"/>
                  <a:gd name="T60" fmla="*/ 156 w 166"/>
                  <a:gd name="T61"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6" h="212">
                    <a:moveTo>
                      <a:pt x="156" y="212"/>
                    </a:moveTo>
                    <a:lnTo>
                      <a:pt x="156" y="212"/>
                    </a:lnTo>
                    <a:lnTo>
                      <a:pt x="163" y="209"/>
                    </a:lnTo>
                    <a:lnTo>
                      <a:pt x="163" y="206"/>
                    </a:lnTo>
                    <a:lnTo>
                      <a:pt x="166" y="189"/>
                    </a:lnTo>
                    <a:lnTo>
                      <a:pt x="166" y="189"/>
                    </a:lnTo>
                    <a:lnTo>
                      <a:pt x="159" y="98"/>
                    </a:lnTo>
                    <a:lnTo>
                      <a:pt x="159" y="98"/>
                    </a:lnTo>
                    <a:lnTo>
                      <a:pt x="159" y="46"/>
                    </a:lnTo>
                    <a:lnTo>
                      <a:pt x="156" y="17"/>
                    </a:lnTo>
                    <a:lnTo>
                      <a:pt x="153" y="4"/>
                    </a:lnTo>
                    <a:lnTo>
                      <a:pt x="150" y="0"/>
                    </a:lnTo>
                    <a:lnTo>
                      <a:pt x="146" y="0"/>
                    </a:lnTo>
                    <a:lnTo>
                      <a:pt x="146" y="0"/>
                    </a:lnTo>
                    <a:lnTo>
                      <a:pt x="137" y="4"/>
                    </a:lnTo>
                    <a:lnTo>
                      <a:pt x="117" y="20"/>
                    </a:lnTo>
                    <a:lnTo>
                      <a:pt x="117" y="20"/>
                    </a:lnTo>
                    <a:lnTo>
                      <a:pt x="42" y="98"/>
                    </a:lnTo>
                    <a:lnTo>
                      <a:pt x="13" y="134"/>
                    </a:lnTo>
                    <a:lnTo>
                      <a:pt x="0" y="150"/>
                    </a:lnTo>
                    <a:lnTo>
                      <a:pt x="0" y="150"/>
                    </a:lnTo>
                    <a:lnTo>
                      <a:pt x="0" y="157"/>
                    </a:lnTo>
                    <a:lnTo>
                      <a:pt x="3" y="160"/>
                    </a:lnTo>
                    <a:lnTo>
                      <a:pt x="19" y="173"/>
                    </a:lnTo>
                    <a:lnTo>
                      <a:pt x="39" y="183"/>
                    </a:lnTo>
                    <a:lnTo>
                      <a:pt x="65" y="193"/>
                    </a:lnTo>
                    <a:lnTo>
                      <a:pt x="91" y="202"/>
                    </a:lnTo>
                    <a:lnTo>
                      <a:pt x="117" y="209"/>
                    </a:lnTo>
                    <a:lnTo>
                      <a:pt x="140" y="212"/>
                    </a:lnTo>
                    <a:lnTo>
                      <a:pt x="156" y="212"/>
                    </a:lnTo>
                    <a:lnTo>
                      <a:pt x="156"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grpSp>
        <p:grpSp>
          <p:nvGrpSpPr>
            <p:cNvPr id="957" name="Grupp 956">
              <a:extLst>
                <a:ext uri="{FF2B5EF4-FFF2-40B4-BE49-F238E27FC236}">
                  <a16:creationId xmlns:a16="http://schemas.microsoft.com/office/drawing/2014/main" id="{DAF789E8-00DA-46E5-A791-21E3321AD657}"/>
                </a:ext>
              </a:extLst>
            </p:cNvPr>
            <p:cNvGrpSpPr/>
            <p:nvPr/>
          </p:nvGrpSpPr>
          <p:grpSpPr>
            <a:xfrm>
              <a:off x="9158389" y="5066735"/>
              <a:ext cx="614783" cy="893334"/>
              <a:chOff x="10245726" y="4816738"/>
              <a:chExt cx="693738" cy="1008063"/>
            </a:xfrm>
            <a:grpFill/>
          </p:grpSpPr>
          <p:sp>
            <p:nvSpPr>
              <p:cNvPr id="954" name="Freeform 706">
                <a:extLst>
                  <a:ext uri="{FF2B5EF4-FFF2-40B4-BE49-F238E27FC236}">
                    <a16:creationId xmlns:a16="http://schemas.microsoft.com/office/drawing/2014/main" id="{F1DEF311-823E-49D3-B1BD-173D501AD0CD}"/>
                  </a:ext>
                </a:extLst>
              </p:cNvPr>
              <p:cNvSpPr>
                <a:spLocks noEditPoints="1"/>
              </p:cNvSpPr>
              <p:nvPr/>
            </p:nvSpPr>
            <p:spPr bwMode="auto">
              <a:xfrm>
                <a:off x="10245726" y="4816738"/>
                <a:ext cx="693738" cy="1008063"/>
              </a:xfrm>
              <a:custGeom>
                <a:avLst/>
                <a:gdLst>
                  <a:gd name="T0" fmla="*/ 437 w 437"/>
                  <a:gd name="T1" fmla="*/ 192 h 635"/>
                  <a:gd name="T2" fmla="*/ 430 w 437"/>
                  <a:gd name="T3" fmla="*/ 111 h 635"/>
                  <a:gd name="T4" fmla="*/ 424 w 437"/>
                  <a:gd name="T5" fmla="*/ 29 h 635"/>
                  <a:gd name="T6" fmla="*/ 424 w 437"/>
                  <a:gd name="T7" fmla="*/ 29 h 635"/>
                  <a:gd name="T8" fmla="*/ 417 w 437"/>
                  <a:gd name="T9" fmla="*/ 13 h 635"/>
                  <a:gd name="T10" fmla="*/ 404 w 437"/>
                  <a:gd name="T11" fmla="*/ 3 h 635"/>
                  <a:gd name="T12" fmla="*/ 398 w 437"/>
                  <a:gd name="T13" fmla="*/ 0 h 635"/>
                  <a:gd name="T14" fmla="*/ 391 w 437"/>
                  <a:gd name="T15" fmla="*/ 0 h 635"/>
                  <a:gd name="T16" fmla="*/ 391 w 437"/>
                  <a:gd name="T17" fmla="*/ 0 h 635"/>
                  <a:gd name="T18" fmla="*/ 46 w 437"/>
                  <a:gd name="T19" fmla="*/ 0 h 635"/>
                  <a:gd name="T20" fmla="*/ 30 w 437"/>
                  <a:gd name="T21" fmla="*/ 3 h 635"/>
                  <a:gd name="T22" fmla="*/ 20 w 437"/>
                  <a:gd name="T23" fmla="*/ 16 h 635"/>
                  <a:gd name="T24" fmla="*/ 17 w 437"/>
                  <a:gd name="T25" fmla="*/ 23 h 635"/>
                  <a:gd name="T26" fmla="*/ 13 w 437"/>
                  <a:gd name="T27" fmla="*/ 29 h 635"/>
                  <a:gd name="T28" fmla="*/ 13 w 437"/>
                  <a:gd name="T29" fmla="*/ 29 h 635"/>
                  <a:gd name="T30" fmla="*/ 0 w 437"/>
                  <a:gd name="T31" fmla="*/ 186 h 635"/>
                  <a:gd name="T32" fmla="*/ 4 w 437"/>
                  <a:gd name="T33" fmla="*/ 293 h 635"/>
                  <a:gd name="T34" fmla="*/ 10 w 437"/>
                  <a:gd name="T35" fmla="*/ 394 h 635"/>
                  <a:gd name="T36" fmla="*/ 20 w 437"/>
                  <a:gd name="T37" fmla="*/ 446 h 635"/>
                  <a:gd name="T38" fmla="*/ 33 w 437"/>
                  <a:gd name="T39" fmla="*/ 528 h 635"/>
                  <a:gd name="T40" fmla="*/ 56 w 437"/>
                  <a:gd name="T41" fmla="*/ 606 h 635"/>
                  <a:gd name="T42" fmla="*/ 62 w 437"/>
                  <a:gd name="T43" fmla="*/ 619 h 635"/>
                  <a:gd name="T44" fmla="*/ 75 w 437"/>
                  <a:gd name="T45" fmla="*/ 629 h 635"/>
                  <a:gd name="T46" fmla="*/ 79 w 437"/>
                  <a:gd name="T47" fmla="*/ 632 h 635"/>
                  <a:gd name="T48" fmla="*/ 88 w 437"/>
                  <a:gd name="T49" fmla="*/ 635 h 635"/>
                  <a:gd name="T50" fmla="*/ 349 w 437"/>
                  <a:gd name="T51" fmla="*/ 635 h 635"/>
                  <a:gd name="T52" fmla="*/ 359 w 437"/>
                  <a:gd name="T53" fmla="*/ 632 h 635"/>
                  <a:gd name="T54" fmla="*/ 378 w 437"/>
                  <a:gd name="T55" fmla="*/ 616 h 635"/>
                  <a:gd name="T56" fmla="*/ 381 w 437"/>
                  <a:gd name="T57" fmla="*/ 612 h 635"/>
                  <a:gd name="T58" fmla="*/ 381 w 437"/>
                  <a:gd name="T59" fmla="*/ 606 h 635"/>
                  <a:gd name="T60" fmla="*/ 381 w 437"/>
                  <a:gd name="T61" fmla="*/ 606 h 635"/>
                  <a:gd name="T62" fmla="*/ 398 w 437"/>
                  <a:gd name="T63" fmla="*/ 557 h 635"/>
                  <a:gd name="T64" fmla="*/ 417 w 437"/>
                  <a:gd name="T65" fmla="*/ 453 h 635"/>
                  <a:gd name="T66" fmla="*/ 430 w 437"/>
                  <a:gd name="T67" fmla="*/ 349 h 635"/>
                  <a:gd name="T68" fmla="*/ 437 w 437"/>
                  <a:gd name="T69" fmla="*/ 244 h 635"/>
                  <a:gd name="T70" fmla="*/ 437 w 437"/>
                  <a:gd name="T71" fmla="*/ 192 h 635"/>
                  <a:gd name="T72" fmla="*/ 368 w 437"/>
                  <a:gd name="T73" fmla="*/ 528 h 635"/>
                  <a:gd name="T74" fmla="*/ 349 w 437"/>
                  <a:gd name="T75" fmla="*/ 563 h 635"/>
                  <a:gd name="T76" fmla="*/ 313 w 437"/>
                  <a:gd name="T77" fmla="*/ 586 h 635"/>
                  <a:gd name="T78" fmla="*/ 268 w 437"/>
                  <a:gd name="T79" fmla="*/ 603 h 635"/>
                  <a:gd name="T80" fmla="*/ 219 w 437"/>
                  <a:gd name="T81" fmla="*/ 606 h 635"/>
                  <a:gd name="T82" fmla="*/ 167 w 437"/>
                  <a:gd name="T83" fmla="*/ 599 h 635"/>
                  <a:gd name="T84" fmla="*/ 124 w 437"/>
                  <a:gd name="T85" fmla="*/ 586 h 635"/>
                  <a:gd name="T86" fmla="*/ 88 w 437"/>
                  <a:gd name="T87" fmla="*/ 563 h 635"/>
                  <a:gd name="T88" fmla="*/ 69 w 437"/>
                  <a:gd name="T89" fmla="*/ 531 h 635"/>
                  <a:gd name="T90" fmla="*/ 53 w 437"/>
                  <a:gd name="T91" fmla="*/ 466 h 635"/>
                  <a:gd name="T92" fmla="*/ 33 w 437"/>
                  <a:gd name="T93" fmla="*/ 345 h 635"/>
                  <a:gd name="T94" fmla="*/ 26 w 437"/>
                  <a:gd name="T95" fmla="*/ 225 h 635"/>
                  <a:gd name="T96" fmla="*/ 33 w 437"/>
                  <a:gd name="T97" fmla="*/ 98 h 635"/>
                  <a:gd name="T98" fmla="*/ 40 w 437"/>
                  <a:gd name="T99" fmla="*/ 33 h 635"/>
                  <a:gd name="T100" fmla="*/ 40 w 437"/>
                  <a:gd name="T101" fmla="*/ 29 h 635"/>
                  <a:gd name="T102" fmla="*/ 43 w 437"/>
                  <a:gd name="T103" fmla="*/ 29 h 635"/>
                  <a:gd name="T104" fmla="*/ 46 w 437"/>
                  <a:gd name="T105" fmla="*/ 26 h 635"/>
                  <a:gd name="T106" fmla="*/ 391 w 437"/>
                  <a:gd name="T107" fmla="*/ 26 h 635"/>
                  <a:gd name="T108" fmla="*/ 391 w 437"/>
                  <a:gd name="T109" fmla="*/ 26 h 635"/>
                  <a:gd name="T110" fmla="*/ 391 w 437"/>
                  <a:gd name="T111" fmla="*/ 26 h 635"/>
                  <a:gd name="T112" fmla="*/ 395 w 437"/>
                  <a:gd name="T113" fmla="*/ 26 h 635"/>
                  <a:gd name="T114" fmla="*/ 398 w 437"/>
                  <a:gd name="T115" fmla="*/ 33 h 635"/>
                  <a:gd name="T116" fmla="*/ 398 w 437"/>
                  <a:gd name="T117" fmla="*/ 33 h 635"/>
                  <a:gd name="T118" fmla="*/ 408 w 437"/>
                  <a:gd name="T119" fmla="*/ 114 h 635"/>
                  <a:gd name="T120" fmla="*/ 411 w 437"/>
                  <a:gd name="T121" fmla="*/ 192 h 635"/>
                  <a:gd name="T122" fmla="*/ 404 w 437"/>
                  <a:gd name="T123" fmla="*/ 365 h 635"/>
                  <a:gd name="T124" fmla="*/ 368 w 437"/>
                  <a:gd name="T125" fmla="*/ 5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7" h="635">
                    <a:moveTo>
                      <a:pt x="437" y="192"/>
                    </a:moveTo>
                    <a:lnTo>
                      <a:pt x="437" y="192"/>
                    </a:lnTo>
                    <a:lnTo>
                      <a:pt x="430" y="111"/>
                    </a:lnTo>
                    <a:lnTo>
                      <a:pt x="430" y="111"/>
                    </a:lnTo>
                    <a:lnTo>
                      <a:pt x="424" y="29"/>
                    </a:lnTo>
                    <a:lnTo>
                      <a:pt x="424" y="29"/>
                    </a:lnTo>
                    <a:lnTo>
                      <a:pt x="424" y="29"/>
                    </a:lnTo>
                    <a:lnTo>
                      <a:pt x="424" y="29"/>
                    </a:lnTo>
                    <a:lnTo>
                      <a:pt x="424" y="29"/>
                    </a:lnTo>
                    <a:lnTo>
                      <a:pt x="417" y="13"/>
                    </a:lnTo>
                    <a:lnTo>
                      <a:pt x="411" y="7"/>
                    </a:lnTo>
                    <a:lnTo>
                      <a:pt x="404" y="3"/>
                    </a:lnTo>
                    <a:lnTo>
                      <a:pt x="404" y="3"/>
                    </a:lnTo>
                    <a:lnTo>
                      <a:pt x="398" y="0"/>
                    </a:lnTo>
                    <a:lnTo>
                      <a:pt x="398" y="0"/>
                    </a:lnTo>
                    <a:lnTo>
                      <a:pt x="391" y="0"/>
                    </a:lnTo>
                    <a:lnTo>
                      <a:pt x="391" y="0"/>
                    </a:lnTo>
                    <a:lnTo>
                      <a:pt x="391" y="0"/>
                    </a:lnTo>
                    <a:lnTo>
                      <a:pt x="46" y="0"/>
                    </a:lnTo>
                    <a:lnTo>
                      <a:pt x="46" y="0"/>
                    </a:lnTo>
                    <a:lnTo>
                      <a:pt x="36" y="0"/>
                    </a:lnTo>
                    <a:lnTo>
                      <a:pt x="30" y="3"/>
                    </a:lnTo>
                    <a:lnTo>
                      <a:pt x="23" y="10"/>
                    </a:lnTo>
                    <a:lnTo>
                      <a:pt x="20" y="16"/>
                    </a:lnTo>
                    <a:lnTo>
                      <a:pt x="20" y="16"/>
                    </a:lnTo>
                    <a:lnTo>
                      <a:pt x="17" y="23"/>
                    </a:lnTo>
                    <a:lnTo>
                      <a:pt x="17" y="23"/>
                    </a:lnTo>
                    <a:lnTo>
                      <a:pt x="13" y="29"/>
                    </a:lnTo>
                    <a:lnTo>
                      <a:pt x="13" y="29"/>
                    </a:lnTo>
                    <a:lnTo>
                      <a:pt x="13" y="29"/>
                    </a:lnTo>
                    <a:lnTo>
                      <a:pt x="4" y="134"/>
                    </a:lnTo>
                    <a:lnTo>
                      <a:pt x="0" y="186"/>
                    </a:lnTo>
                    <a:lnTo>
                      <a:pt x="0" y="238"/>
                    </a:lnTo>
                    <a:lnTo>
                      <a:pt x="4" y="293"/>
                    </a:lnTo>
                    <a:lnTo>
                      <a:pt x="7" y="345"/>
                    </a:lnTo>
                    <a:lnTo>
                      <a:pt x="10" y="394"/>
                    </a:lnTo>
                    <a:lnTo>
                      <a:pt x="20" y="446"/>
                    </a:lnTo>
                    <a:lnTo>
                      <a:pt x="20" y="446"/>
                    </a:lnTo>
                    <a:lnTo>
                      <a:pt x="33" y="528"/>
                    </a:lnTo>
                    <a:lnTo>
                      <a:pt x="33" y="528"/>
                    </a:lnTo>
                    <a:lnTo>
                      <a:pt x="56" y="606"/>
                    </a:lnTo>
                    <a:lnTo>
                      <a:pt x="56" y="606"/>
                    </a:lnTo>
                    <a:lnTo>
                      <a:pt x="56" y="606"/>
                    </a:lnTo>
                    <a:lnTo>
                      <a:pt x="62" y="619"/>
                    </a:lnTo>
                    <a:lnTo>
                      <a:pt x="75" y="629"/>
                    </a:lnTo>
                    <a:lnTo>
                      <a:pt x="75" y="629"/>
                    </a:lnTo>
                    <a:lnTo>
                      <a:pt x="79" y="632"/>
                    </a:lnTo>
                    <a:lnTo>
                      <a:pt x="79" y="632"/>
                    </a:lnTo>
                    <a:lnTo>
                      <a:pt x="88" y="635"/>
                    </a:lnTo>
                    <a:lnTo>
                      <a:pt x="88" y="635"/>
                    </a:lnTo>
                    <a:lnTo>
                      <a:pt x="88" y="635"/>
                    </a:lnTo>
                    <a:lnTo>
                      <a:pt x="349" y="635"/>
                    </a:lnTo>
                    <a:lnTo>
                      <a:pt x="349" y="635"/>
                    </a:lnTo>
                    <a:lnTo>
                      <a:pt x="359" y="632"/>
                    </a:lnTo>
                    <a:lnTo>
                      <a:pt x="365" y="629"/>
                    </a:lnTo>
                    <a:lnTo>
                      <a:pt x="378" y="616"/>
                    </a:lnTo>
                    <a:lnTo>
                      <a:pt x="378" y="616"/>
                    </a:lnTo>
                    <a:lnTo>
                      <a:pt x="381" y="612"/>
                    </a:lnTo>
                    <a:lnTo>
                      <a:pt x="381" y="612"/>
                    </a:lnTo>
                    <a:lnTo>
                      <a:pt x="381" y="606"/>
                    </a:lnTo>
                    <a:lnTo>
                      <a:pt x="381" y="606"/>
                    </a:lnTo>
                    <a:lnTo>
                      <a:pt x="381" y="606"/>
                    </a:lnTo>
                    <a:lnTo>
                      <a:pt x="381" y="606"/>
                    </a:lnTo>
                    <a:lnTo>
                      <a:pt x="398" y="557"/>
                    </a:lnTo>
                    <a:lnTo>
                      <a:pt x="408" y="505"/>
                    </a:lnTo>
                    <a:lnTo>
                      <a:pt x="417" y="453"/>
                    </a:lnTo>
                    <a:lnTo>
                      <a:pt x="427" y="401"/>
                    </a:lnTo>
                    <a:lnTo>
                      <a:pt x="430" y="349"/>
                    </a:lnTo>
                    <a:lnTo>
                      <a:pt x="434" y="296"/>
                    </a:lnTo>
                    <a:lnTo>
                      <a:pt x="437" y="244"/>
                    </a:lnTo>
                    <a:lnTo>
                      <a:pt x="437" y="192"/>
                    </a:lnTo>
                    <a:lnTo>
                      <a:pt x="437" y="192"/>
                    </a:lnTo>
                    <a:close/>
                    <a:moveTo>
                      <a:pt x="368" y="528"/>
                    </a:moveTo>
                    <a:lnTo>
                      <a:pt x="368" y="528"/>
                    </a:lnTo>
                    <a:lnTo>
                      <a:pt x="359" y="547"/>
                    </a:lnTo>
                    <a:lnTo>
                      <a:pt x="349" y="563"/>
                    </a:lnTo>
                    <a:lnTo>
                      <a:pt x="333" y="577"/>
                    </a:lnTo>
                    <a:lnTo>
                      <a:pt x="313" y="586"/>
                    </a:lnTo>
                    <a:lnTo>
                      <a:pt x="290" y="596"/>
                    </a:lnTo>
                    <a:lnTo>
                      <a:pt x="268" y="603"/>
                    </a:lnTo>
                    <a:lnTo>
                      <a:pt x="241" y="606"/>
                    </a:lnTo>
                    <a:lnTo>
                      <a:pt x="219" y="606"/>
                    </a:lnTo>
                    <a:lnTo>
                      <a:pt x="193" y="606"/>
                    </a:lnTo>
                    <a:lnTo>
                      <a:pt x="167" y="599"/>
                    </a:lnTo>
                    <a:lnTo>
                      <a:pt x="144" y="596"/>
                    </a:lnTo>
                    <a:lnTo>
                      <a:pt x="124" y="586"/>
                    </a:lnTo>
                    <a:lnTo>
                      <a:pt x="105" y="577"/>
                    </a:lnTo>
                    <a:lnTo>
                      <a:pt x="88" y="563"/>
                    </a:lnTo>
                    <a:lnTo>
                      <a:pt x="75" y="547"/>
                    </a:lnTo>
                    <a:lnTo>
                      <a:pt x="69" y="531"/>
                    </a:lnTo>
                    <a:lnTo>
                      <a:pt x="69" y="531"/>
                    </a:lnTo>
                    <a:lnTo>
                      <a:pt x="53" y="466"/>
                    </a:lnTo>
                    <a:lnTo>
                      <a:pt x="43" y="404"/>
                    </a:lnTo>
                    <a:lnTo>
                      <a:pt x="33" y="345"/>
                    </a:lnTo>
                    <a:lnTo>
                      <a:pt x="26" y="283"/>
                    </a:lnTo>
                    <a:lnTo>
                      <a:pt x="26" y="225"/>
                    </a:lnTo>
                    <a:lnTo>
                      <a:pt x="26" y="163"/>
                    </a:lnTo>
                    <a:lnTo>
                      <a:pt x="33" y="98"/>
                    </a:lnTo>
                    <a:lnTo>
                      <a:pt x="40" y="33"/>
                    </a:lnTo>
                    <a:lnTo>
                      <a:pt x="40" y="33"/>
                    </a:lnTo>
                    <a:lnTo>
                      <a:pt x="40" y="33"/>
                    </a:lnTo>
                    <a:lnTo>
                      <a:pt x="40" y="29"/>
                    </a:lnTo>
                    <a:lnTo>
                      <a:pt x="40" y="29"/>
                    </a:lnTo>
                    <a:lnTo>
                      <a:pt x="43" y="29"/>
                    </a:lnTo>
                    <a:lnTo>
                      <a:pt x="43" y="29"/>
                    </a:lnTo>
                    <a:lnTo>
                      <a:pt x="46" y="26"/>
                    </a:lnTo>
                    <a:lnTo>
                      <a:pt x="391" y="26"/>
                    </a:lnTo>
                    <a:lnTo>
                      <a:pt x="391" y="26"/>
                    </a:lnTo>
                    <a:lnTo>
                      <a:pt x="391" y="26"/>
                    </a:lnTo>
                    <a:lnTo>
                      <a:pt x="391" y="26"/>
                    </a:lnTo>
                    <a:lnTo>
                      <a:pt x="391" y="26"/>
                    </a:lnTo>
                    <a:lnTo>
                      <a:pt x="391" y="26"/>
                    </a:lnTo>
                    <a:lnTo>
                      <a:pt x="395" y="26"/>
                    </a:lnTo>
                    <a:lnTo>
                      <a:pt x="395" y="26"/>
                    </a:lnTo>
                    <a:lnTo>
                      <a:pt x="398" y="33"/>
                    </a:lnTo>
                    <a:lnTo>
                      <a:pt x="398" y="33"/>
                    </a:lnTo>
                    <a:lnTo>
                      <a:pt x="398" y="33"/>
                    </a:lnTo>
                    <a:lnTo>
                      <a:pt x="398" y="33"/>
                    </a:lnTo>
                    <a:lnTo>
                      <a:pt x="408" y="114"/>
                    </a:lnTo>
                    <a:lnTo>
                      <a:pt x="408" y="114"/>
                    </a:lnTo>
                    <a:lnTo>
                      <a:pt x="411" y="192"/>
                    </a:lnTo>
                    <a:lnTo>
                      <a:pt x="411" y="192"/>
                    </a:lnTo>
                    <a:lnTo>
                      <a:pt x="411" y="283"/>
                    </a:lnTo>
                    <a:lnTo>
                      <a:pt x="404" y="365"/>
                    </a:lnTo>
                    <a:lnTo>
                      <a:pt x="391" y="443"/>
                    </a:lnTo>
                    <a:lnTo>
                      <a:pt x="368" y="528"/>
                    </a:lnTo>
                    <a:lnTo>
                      <a:pt x="368"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sp>
            <p:nvSpPr>
              <p:cNvPr id="955" name="Freeform 707">
                <a:extLst>
                  <a:ext uri="{FF2B5EF4-FFF2-40B4-BE49-F238E27FC236}">
                    <a16:creationId xmlns:a16="http://schemas.microsoft.com/office/drawing/2014/main" id="{2631344C-39FA-47A8-89AA-7A395E7D5FB6}"/>
                  </a:ext>
                </a:extLst>
              </p:cNvPr>
              <p:cNvSpPr>
                <a:spLocks/>
              </p:cNvSpPr>
              <p:nvPr/>
            </p:nvSpPr>
            <p:spPr bwMode="auto">
              <a:xfrm>
                <a:off x="10323513" y="5050100"/>
                <a:ext cx="538163" cy="682625"/>
              </a:xfrm>
              <a:custGeom>
                <a:avLst/>
                <a:gdLst>
                  <a:gd name="T0" fmla="*/ 339 w 339"/>
                  <a:gd name="T1" fmla="*/ 0 h 430"/>
                  <a:gd name="T2" fmla="*/ 82 w 339"/>
                  <a:gd name="T3" fmla="*/ 0 h 430"/>
                  <a:gd name="T4" fmla="*/ 82 w 339"/>
                  <a:gd name="T5" fmla="*/ 0 h 430"/>
                  <a:gd name="T6" fmla="*/ 69 w 339"/>
                  <a:gd name="T7" fmla="*/ 71 h 430"/>
                  <a:gd name="T8" fmla="*/ 59 w 339"/>
                  <a:gd name="T9" fmla="*/ 143 h 430"/>
                  <a:gd name="T10" fmla="*/ 59 w 339"/>
                  <a:gd name="T11" fmla="*/ 143 h 430"/>
                  <a:gd name="T12" fmla="*/ 56 w 339"/>
                  <a:gd name="T13" fmla="*/ 221 h 430"/>
                  <a:gd name="T14" fmla="*/ 56 w 339"/>
                  <a:gd name="T15" fmla="*/ 221 h 430"/>
                  <a:gd name="T16" fmla="*/ 56 w 339"/>
                  <a:gd name="T17" fmla="*/ 273 h 430"/>
                  <a:gd name="T18" fmla="*/ 56 w 339"/>
                  <a:gd name="T19" fmla="*/ 273 h 430"/>
                  <a:gd name="T20" fmla="*/ 46 w 339"/>
                  <a:gd name="T21" fmla="*/ 205 h 430"/>
                  <a:gd name="T22" fmla="*/ 46 w 339"/>
                  <a:gd name="T23" fmla="*/ 205 h 430"/>
                  <a:gd name="T24" fmla="*/ 43 w 339"/>
                  <a:gd name="T25" fmla="*/ 127 h 430"/>
                  <a:gd name="T26" fmla="*/ 43 w 339"/>
                  <a:gd name="T27" fmla="*/ 127 h 430"/>
                  <a:gd name="T28" fmla="*/ 39 w 339"/>
                  <a:gd name="T29" fmla="*/ 61 h 430"/>
                  <a:gd name="T30" fmla="*/ 43 w 339"/>
                  <a:gd name="T31" fmla="*/ 0 h 430"/>
                  <a:gd name="T32" fmla="*/ 0 w 339"/>
                  <a:gd name="T33" fmla="*/ 0 h 430"/>
                  <a:gd name="T34" fmla="*/ 0 w 339"/>
                  <a:gd name="T35" fmla="*/ 0 h 430"/>
                  <a:gd name="T36" fmla="*/ 0 w 339"/>
                  <a:gd name="T37" fmla="*/ 48 h 430"/>
                  <a:gd name="T38" fmla="*/ 0 w 339"/>
                  <a:gd name="T39" fmla="*/ 97 h 430"/>
                  <a:gd name="T40" fmla="*/ 4 w 339"/>
                  <a:gd name="T41" fmla="*/ 143 h 430"/>
                  <a:gd name="T42" fmla="*/ 7 w 339"/>
                  <a:gd name="T43" fmla="*/ 188 h 430"/>
                  <a:gd name="T44" fmla="*/ 23 w 339"/>
                  <a:gd name="T45" fmla="*/ 280 h 430"/>
                  <a:gd name="T46" fmla="*/ 43 w 339"/>
                  <a:gd name="T47" fmla="*/ 374 h 430"/>
                  <a:gd name="T48" fmla="*/ 43 w 339"/>
                  <a:gd name="T49" fmla="*/ 374 h 430"/>
                  <a:gd name="T50" fmla="*/ 46 w 339"/>
                  <a:gd name="T51" fmla="*/ 387 h 430"/>
                  <a:gd name="T52" fmla="*/ 56 w 339"/>
                  <a:gd name="T53" fmla="*/ 400 h 430"/>
                  <a:gd name="T54" fmla="*/ 69 w 339"/>
                  <a:gd name="T55" fmla="*/ 410 h 430"/>
                  <a:gd name="T56" fmla="*/ 85 w 339"/>
                  <a:gd name="T57" fmla="*/ 416 h 430"/>
                  <a:gd name="T58" fmla="*/ 105 w 339"/>
                  <a:gd name="T59" fmla="*/ 423 h 430"/>
                  <a:gd name="T60" fmla="*/ 124 w 339"/>
                  <a:gd name="T61" fmla="*/ 426 h 430"/>
                  <a:gd name="T62" fmla="*/ 170 w 339"/>
                  <a:gd name="T63" fmla="*/ 430 h 430"/>
                  <a:gd name="T64" fmla="*/ 212 w 339"/>
                  <a:gd name="T65" fmla="*/ 426 h 430"/>
                  <a:gd name="T66" fmla="*/ 235 w 339"/>
                  <a:gd name="T67" fmla="*/ 423 h 430"/>
                  <a:gd name="T68" fmla="*/ 251 w 339"/>
                  <a:gd name="T69" fmla="*/ 416 h 430"/>
                  <a:gd name="T70" fmla="*/ 267 w 339"/>
                  <a:gd name="T71" fmla="*/ 410 h 430"/>
                  <a:gd name="T72" fmla="*/ 284 w 339"/>
                  <a:gd name="T73" fmla="*/ 400 h 430"/>
                  <a:gd name="T74" fmla="*/ 293 w 339"/>
                  <a:gd name="T75" fmla="*/ 387 h 430"/>
                  <a:gd name="T76" fmla="*/ 297 w 339"/>
                  <a:gd name="T77" fmla="*/ 377 h 430"/>
                  <a:gd name="T78" fmla="*/ 297 w 339"/>
                  <a:gd name="T79" fmla="*/ 377 h 430"/>
                  <a:gd name="T80" fmla="*/ 316 w 339"/>
                  <a:gd name="T81" fmla="*/ 289 h 430"/>
                  <a:gd name="T82" fmla="*/ 332 w 339"/>
                  <a:gd name="T83" fmla="*/ 211 h 430"/>
                  <a:gd name="T84" fmla="*/ 339 w 339"/>
                  <a:gd name="T85" fmla="*/ 133 h 430"/>
                  <a:gd name="T86" fmla="*/ 339 w 339"/>
                  <a:gd name="T87" fmla="*/ 48 h 430"/>
                  <a:gd name="T88" fmla="*/ 339 w 339"/>
                  <a:gd name="T89" fmla="*/ 48 h 430"/>
                  <a:gd name="T90" fmla="*/ 339 w 339"/>
                  <a:gd name="T91" fmla="*/ 0 h 430"/>
                  <a:gd name="T92" fmla="*/ 339 w 339"/>
                  <a:gd name="T93"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 h="430">
                    <a:moveTo>
                      <a:pt x="339" y="0"/>
                    </a:moveTo>
                    <a:lnTo>
                      <a:pt x="82" y="0"/>
                    </a:lnTo>
                    <a:lnTo>
                      <a:pt x="82" y="0"/>
                    </a:lnTo>
                    <a:lnTo>
                      <a:pt x="69" y="71"/>
                    </a:lnTo>
                    <a:lnTo>
                      <a:pt x="59" y="143"/>
                    </a:lnTo>
                    <a:lnTo>
                      <a:pt x="59" y="143"/>
                    </a:lnTo>
                    <a:lnTo>
                      <a:pt x="56" y="221"/>
                    </a:lnTo>
                    <a:lnTo>
                      <a:pt x="56" y="221"/>
                    </a:lnTo>
                    <a:lnTo>
                      <a:pt x="56" y="273"/>
                    </a:lnTo>
                    <a:lnTo>
                      <a:pt x="56" y="273"/>
                    </a:lnTo>
                    <a:lnTo>
                      <a:pt x="46" y="205"/>
                    </a:lnTo>
                    <a:lnTo>
                      <a:pt x="46" y="205"/>
                    </a:lnTo>
                    <a:lnTo>
                      <a:pt x="43" y="127"/>
                    </a:lnTo>
                    <a:lnTo>
                      <a:pt x="43" y="127"/>
                    </a:lnTo>
                    <a:lnTo>
                      <a:pt x="39" y="61"/>
                    </a:lnTo>
                    <a:lnTo>
                      <a:pt x="43" y="0"/>
                    </a:lnTo>
                    <a:lnTo>
                      <a:pt x="0" y="0"/>
                    </a:lnTo>
                    <a:lnTo>
                      <a:pt x="0" y="0"/>
                    </a:lnTo>
                    <a:lnTo>
                      <a:pt x="0" y="48"/>
                    </a:lnTo>
                    <a:lnTo>
                      <a:pt x="0" y="97"/>
                    </a:lnTo>
                    <a:lnTo>
                      <a:pt x="4" y="143"/>
                    </a:lnTo>
                    <a:lnTo>
                      <a:pt x="7" y="188"/>
                    </a:lnTo>
                    <a:lnTo>
                      <a:pt x="23" y="280"/>
                    </a:lnTo>
                    <a:lnTo>
                      <a:pt x="43" y="374"/>
                    </a:lnTo>
                    <a:lnTo>
                      <a:pt x="43" y="374"/>
                    </a:lnTo>
                    <a:lnTo>
                      <a:pt x="46" y="387"/>
                    </a:lnTo>
                    <a:lnTo>
                      <a:pt x="56" y="400"/>
                    </a:lnTo>
                    <a:lnTo>
                      <a:pt x="69" y="410"/>
                    </a:lnTo>
                    <a:lnTo>
                      <a:pt x="85" y="416"/>
                    </a:lnTo>
                    <a:lnTo>
                      <a:pt x="105" y="423"/>
                    </a:lnTo>
                    <a:lnTo>
                      <a:pt x="124" y="426"/>
                    </a:lnTo>
                    <a:lnTo>
                      <a:pt x="170" y="430"/>
                    </a:lnTo>
                    <a:lnTo>
                      <a:pt x="212" y="426"/>
                    </a:lnTo>
                    <a:lnTo>
                      <a:pt x="235" y="423"/>
                    </a:lnTo>
                    <a:lnTo>
                      <a:pt x="251" y="416"/>
                    </a:lnTo>
                    <a:lnTo>
                      <a:pt x="267" y="410"/>
                    </a:lnTo>
                    <a:lnTo>
                      <a:pt x="284" y="400"/>
                    </a:lnTo>
                    <a:lnTo>
                      <a:pt x="293" y="387"/>
                    </a:lnTo>
                    <a:lnTo>
                      <a:pt x="297" y="377"/>
                    </a:lnTo>
                    <a:lnTo>
                      <a:pt x="297" y="377"/>
                    </a:lnTo>
                    <a:lnTo>
                      <a:pt x="316" y="289"/>
                    </a:lnTo>
                    <a:lnTo>
                      <a:pt x="332" y="211"/>
                    </a:lnTo>
                    <a:lnTo>
                      <a:pt x="339" y="133"/>
                    </a:lnTo>
                    <a:lnTo>
                      <a:pt x="339" y="48"/>
                    </a:lnTo>
                    <a:lnTo>
                      <a:pt x="339" y="48"/>
                    </a:lnTo>
                    <a:lnTo>
                      <a:pt x="339" y="0"/>
                    </a:lnTo>
                    <a:lnTo>
                      <a:pt x="3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932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99"/>
                  </a:solidFill>
                  <a:effectLst/>
                  <a:uLnTx/>
                  <a:uFillTx/>
                  <a:latin typeface="Arial"/>
                  <a:ea typeface="+mn-ea"/>
                  <a:cs typeface="+mn-cs"/>
                </a:endParaRPr>
              </a:p>
            </p:txBody>
          </p:sp>
        </p:grpSp>
      </p:grpSp>
      <p:sp>
        <p:nvSpPr>
          <p:cNvPr id="46" name="Date Placeholder 22">
            <a:extLst>
              <a:ext uri="{FF2B5EF4-FFF2-40B4-BE49-F238E27FC236}">
                <a16:creationId xmlns:a16="http://schemas.microsoft.com/office/drawing/2014/main" id="{5384F764-FE6E-4CE3-AE24-783210BB3618}"/>
              </a:ext>
            </a:extLst>
          </p:cNvPr>
          <p:cNvSpPr>
            <a:spLocks noGrp="1"/>
          </p:cNvSpPr>
          <p:nvPr>
            <p:ph type="dt" sz="half" idx="10"/>
          </p:nvPr>
        </p:nvSpPr>
        <p:spPr>
          <a:xfrm>
            <a:off x="9575399" y="6632736"/>
            <a:ext cx="2594700" cy="144033"/>
          </a:xfrm>
        </p:spPr>
        <p:txBody>
          <a:bodyPr/>
          <a:lstStyle/>
          <a:p>
            <a:pPr marL="0" marR="0" lvl="0" indent="0" algn="r" defTabSz="108932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Arial"/>
                <a:ea typeface="+mn-ea"/>
                <a:cs typeface="+mn-cs"/>
              </a:rPr>
              <a:t>2018-08-03</a:t>
            </a:r>
            <a:endParaRPr kumimoji="0" lang="en-GB" sz="9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9" name="MottoStamp">
            <a:hlinkClick r:id="rId4" action="ppaction://hlinksldjump"/>
            <a:extLst>
              <a:ext uri="{FF2B5EF4-FFF2-40B4-BE49-F238E27FC236}">
                <a16:creationId xmlns:a16="http://schemas.microsoft.com/office/drawing/2014/main" id="{CD5435B3-71B8-4779-92B9-205EF36E18C3}"/>
              </a:ext>
            </a:extLst>
          </p:cNvPr>
          <p:cNvPicPr>
            <a:picLocks noChangeAspect="1"/>
          </p:cNvPicPr>
          <p:nvPr/>
        </p:nvPicPr>
        <p:blipFill>
          <a:blip r:embed="rId5"/>
          <a:stretch>
            <a:fillRect/>
          </a:stretch>
        </p:blipFill>
        <p:spPr>
          <a:xfrm>
            <a:off x="270000" y="597600"/>
            <a:ext cx="669600" cy="669600"/>
          </a:xfrm>
          <a:prstGeom prst="rect">
            <a:avLst/>
          </a:prstGeom>
        </p:spPr>
      </p:pic>
      <p:sp>
        <p:nvSpPr>
          <p:cNvPr id="2" name="Slide Number Placeholder 1">
            <a:extLst>
              <a:ext uri="{FF2B5EF4-FFF2-40B4-BE49-F238E27FC236}">
                <a16:creationId xmlns:a16="http://schemas.microsoft.com/office/drawing/2014/main" id="{2607A0F2-BA9A-4779-9735-DE8A6DC257C4}"/>
              </a:ext>
            </a:extLst>
          </p:cNvPr>
          <p:cNvSpPr>
            <a:spLocks noGrp="1"/>
          </p:cNvSpPr>
          <p:nvPr>
            <p:ph type="sldNum" sz="quarter" idx="12"/>
          </p:nvPr>
        </p:nvSpPr>
        <p:spPr/>
        <p:txBody>
          <a:bodyPr/>
          <a:lstStyle/>
          <a:p>
            <a:r>
              <a:rPr lang="en-GB"/>
              <a:t>/ </a:t>
            </a:r>
            <a:fld id="{51D75496-C612-4091-9F61-05CA146263B0}" type="slidenum">
              <a:rPr lang="en-GB" smtClean="0"/>
              <a:pPr/>
              <a:t>23</a:t>
            </a:fld>
            <a:endParaRPr lang="en-GB" dirty="0"/>
          </a:p>
        </p:txBody>
      </p:sp>
      <p:pic>
        <p:nvPicPr>
          <p:cNvPr id="59" name="Picture 58">
            <a:extLst>
              <a:ext uri="{FF2B5EF4-FFF2-40B4-BE49-F238E27FC236}">
                <a16:creationId xmlns:a16="http://schemas.microsoft.com/office/drawing/2014/main" id="{76A8C05C-0FE3-4107-941B-64D1392CEC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8504059">
            <a:off x="8407601" y="4894366"/>
            <a:ext cx="1612612" cy="3009328"/>
          </a:xfrm>
          <a:prstGeom prst="rect">
            <a:avLst/>
          </a:prstGeom>
        </p:spPr>
      </p:pic>
      <p:sp>
        <p:nvSpPr>
          <p:cNvPr id="64" name="Rounded Rectangle 27">
            <a:extLst>
              <a:ext uri="{FF2B5EF4-FFF2-40B4-BE49-F238E27FC236}">
                <a16:creationId xmlns:a16="http://schemas.microsoft.com/office/drawing/2014/main" id="{EC08DB20-7092-45C8-A419-49D25676F992}"/>
              </a:ext>
            </a:extLst>
          </p:cNvPr>
          <p:cNvSpPr/>
          <p:nvPr/>
        </p:nvSpPr>
        <p:spPr>
          <a:xfrm>
            <a:off x="1088157" y="3213592"/>
            <a:ext cx="5823315" cy="650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9325"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a:ln>
                  <a:noFill/>
                </a:ln>
                <a:solidFill>
                  <a:srgbClr val="4FA74B"/>
                </a:solidFill>
                <a:effectLst/>
                <a:uLnTx/>
                <a:uFillTx/>
                <a:latin typeface="Arial"/>
                <a:ea typeface="+mn-ea"/>
                <a:cs typeface="+mn-cs"/>
              </a:rPr>
              <a:t>Contribuye a un mayor valor de marca </a:t>
            </a:r>
          </a:p>
        </p:txBody>
      </p:sp>
      <p:pic>
        <p:nvPicPr>
          <p:cNvPr id="62" name="Picture 61">
            <a:extLst>
              <a:ext uri="{FF2B5EF4-FFF2-40B4-BE49-F238E27FC236}">
                <a16:creationId xmlns:a16="http://schemas.microsoft.com/office/drawing/2014/main" id="{E6FCC21D-2C3C-450D-8661-5086639BF7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588859">
            <a:off x="8702773" y="3294405"/>
            <a:ext cx="5903957" cy="4427968"/>
          </a:xfrm>
          <a:prstGeom prst="rect">
            <a:avLst/>
          </a:prstGeom>
        </p:spPr>
      </p:pic>
      <p:pic>
        <p:nvPicPr>
          <p:cNvPr id="63" name="Picture 62">
            <a:extLst>
              <a:ext uri="{FF2B5EF4-FFF2-40B4-BE49-F238E27FC236}">
                <a16:creationId xmlns:a16="http://schemas.microsoft.com/office/drawing/2014/main" id="{23DDF1B4-123C-46E5-A17A-DCADC06AEA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502548">
            <a:off x="10162045" y="4654516"/>
            <a:ext cx="1388878" cy="2591814"/>
          </a:xfrm>
          <a:prstGeom prst="rect">
            <a:avLst/>
          </a:prstGeom>
        </p:spPr>
      </p:pic>
      <p:pic>
        <p:nvPicPr>
          <p:cNvPr id="65" name="Picture 64">
            <a:extLst>
              <a:ext uri="{FF2B5EF4-FFF2-40B4-BE49-F238E27FC236}">
                <a16:creationId xmlns:a16="http://schemas.microsoft.com/office/drawing/2014/main" id="{82DA279D-5869-4470-91EE-73B1ED801FA8}"/>
              </a:ext>
            </a:extLst>
          </p:cNvPr>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a:ext>
            </a:extLst>
          </a:blip>
          <a:stretch>
            <a:fillRect/>
          </a:stretch>
        </p:blipFill>
        <p:spPr>
          <a:xfrm rot="18588859">
            <a:off x="7664206" y="3668048"/>
            <a:ext cx="4301060" cy="3225795"/>
          </a:xfrm>
          <a:prstGeom prst="rect">
            <a:avLst/>
          </a:prstGeom>
        </p:spPr>
      </p:pic>
    </p:spTree>
    <p:extLst>
      <p:ext uri="{BB962C8B-B14F-4D97-AF65-F5344CB8AC3E}">
        <p14:creationId xmlns:p14="http://schemas.microsoft.com/office/powerpoint/2010/main" val="1831502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F71-9383-4303-9FCE-72341CD8AA47}"/>
              </a:ext>
            </a:extLst>
          </p:cNvPr>
          <p:cNvSpPr>
            <a:spLocks noGrp="1"/>
          </p:cNvSpPr>
          <p:nvPr>
            <p:ph type="title"/>
          </p:nvPr>
        </p:nvSpPr>
        <p:spPr>
          <a:xfrm>
            <a:off x="1599672" y="177188"/>
            <a:ext cx="9936000" cy="468000"/>
          </a:xfrm>
        </p:spPr>
        <p:txBody>
          <a:bodyPr/>
          <a:lstStyle/>
          <a:p>
            <a:r>
              <a:rPr lang="es-MX" dirty="0"/>
              <a:t>Propuesta: Plan de Acción Tetra Pak México </a:t>
            </a:r>
            <a:endParaRPr lang="en-US" dirty="0"/>
          </a:p>
        </p:txBody>
      </p:sp>
      <p:sp>
        <p:nvSpPr>
          <p:cNvPr id="3" name="Content Placeholder 2">
            <a:extLst>
              <a:ext uri="{FF2B5EF4-FFF2-40B4-BE49-F238E27FC236}">
                <a16:creationId xmlns:a16="http://schemas.microsoft.com/office/drawing/2014/main" id="{DEFA0BB9-01B6-4FCD-9259-8002DA716611}"/>
              </a:ext>
            </a:extLst>
          </p:cNvPr>
          <p:cNvSpPr>
            <a:spLocks noGrp="1"/>
          </p:cNvSpPr>
          <p:nvPr>
            <p:ph idx="1"/>
          </p:nvPr>
        </p:nvSpPr>
        <p:spPr>
          <a:xfrm>
            <a:off x="389469" y="2025234"/>
            <a:ext cx="6337295" cy="4253673"/>
          </a:xfrm>
        </p:spPr>
        <p:txBody>
          <a:bodyPr/>
          <a:lstStyle/>
          <a:p>
            <a:r>
              <a:rPr lang="es-MX" sz="2000" dirty="0"/>
              <a:t>Propuestas: Corto, Mediano y Largo Plazo</a:t>
            </a:r>
          </a:p>
          <a:p>
            <a:endParaRPr lang="es-MX" sz="2000" dirty="0"/>
          </a:p>
          <a:p>
            <a:r>
              <a:rPr lang="es-MX" sz="2000" dirty="0"/>
              <a:t>Acción proactiva de comunicación cuando es posible para educar al consumidor</a:t>
            </a:r>
          </a:p>
          <a:p>
            <a:pPr marL="457200" indent="-457200">
              <a:buFont typeface="+mj-lt"/>
              <a:buAutoNum type="alphaLcParenR"/>
            </a:pPr>
            <a:r>
              <a:rPr lang="es-MX" sz="2000" dirty="0"/>
              <a:t>Off-pack</a:t>
            </a:r>
          </a:p>
          <a:p>
            <a:pPr marL="457200" indent="-457200">
              <a:buFont typeface="+mj-lt"/>
              <a:buAutoNum type="alphaLcParenR"/>
            </a:pPr>
            <a:r>
              <a:rPr lang="es-MX" sz="2000" dirty="0" err="1"/>
              <a:t>On</a:t>
            </a:r>
            <a:r>
              <a:rPr lang="es-MX" sz="2000" dirty="0"/>
              <a:t>-pack</a:t>
            </a:r>
          </a:p>
          <a:p>
            <a:pPr marL="0" indent="0">
              <a:buNone/>
            </a:pPr>
            <a:endParaRPr lang="es-MX" sz="2000" dirty="0"/>
          </a:p>
          <a:p>
            <a:r>
              <a:rPr lang="es-MX" sz="2000" dirty="0"/>
              <a:t>Nueva alternativa de popotes</a:t>
            </a:r>
          </a:p>
          <a:p>
            <a:pPr marL="0" indent="0">
              <a:buNone/>
            </a:pPr>
            <a:endParaRPr lang="en-US" sz="2000" dirty="0"/>
          </a:p>
        </p:txBody>
      </p:sp>
      <p:pic>
        <p:nvPicPr>
          <p:cNvPr id="8" name="Picture 7">
            <a:extLst>
              <a:ext uri="{FF2B5EF4-FFF2-40B4-BE49-F238E27FC236}">
                <a16:creationId xmlns:a16="http://schemas.microsoft.com/office/drawing/2014/main" id="{BF02191C-BFB4-4583-BC93-EDBB8838B58F}"/>
              </a:ext>
            </a:extLst>
          </p:cNvPr>
          <p:cNvPicPr>
            <a:picLocks noChangeAspect="1"/>
          </p:cNvPicPr>
          <p:nvPr/>
        </p:nvPicPr>
        <p:blipFill>
          <a:blip r:embed="rId4"/>
          <a:stretch>
            <a:fillRect/>
          </a:stretch>
        </p:blipFill>
        <p:spPr>
          <a:xfrm>
            <a:off x="9548200" y="649720"/>
            <a:ext cx="2241800" cy="2802849"/>
          </a:xfrm>
          <a:prstGeom prst="rect">
            <a:avLst/>
          </a:prstGeom>
        </p:spPr>
      </p:pic>
      <p:graphicFrame>
        <p:nvGraphicFramePr>
          <p:cNvPr id="9" name="Object 8">
            <a:extLst>
              <a:ext uri="{FF2B5EF4-FFF2-40B4-BE49-F238E27FC236}">
                <a16:creationId xmlns:a16="http://schemas.microsoft.com/office/drawing/2014/main" id="{CCCD87C6-876F-437F-A05A-0CBB4BFE6D1E}"/>
              </a:ext>
            </a:extLst>
          </p:cNvPr>
          <p:cNvGraphicFramePr>
            <a:graphicFrameLocks noChangeAspect="1"/>
          </p:cNvGraphicFramePr>
          <p:nvPr>
            <p:extLst/>
          </p:nvPr>
        </p:nvGraphicFramePr>
        <p:xfrm>
          <a:off x="6516033" y="1133152"/>
          <a:ext cx="2945673" cy="3773529"/>
        </p:xfrm>
        <a:graphic>
          <a:graphicData uri="http://schemas.openxmlformats.org/presentationml/2006/ole">
            <mc:AlternateContent xmlns:mc="http://schemas.openxmlformats.org/markup-compatibility/2006">
              <mc:Choice xmlns:v="urn:schemas-microsoft-com:vml" Requires="v">
                <p:oleObj spid="_x0000_s7180" name="Document" r:id="rId5" imgW="7550383" imgH="9250483" progId="Word.Document.12">
                  <p:embed/>
                </p:oleObj>
              </mc:Choice>
              <mc:Fallback>
                <p:oleObj name="Document" r:id="rId5" imgW="7550383" imgH="9250483" progId="Word.Document.12">
                  <p:embed/>
                  <p:pic>
                    <p:nvPicPr>
                      <p:cNvPr id="9" name="Object 8">
                        <a:extLst>
                          <a:ext uri="{FF2B5EF4-FFF2-40B4-BE49-F238E27FC236}">
                            <a16:creationId xmlns:a16="http://schemas.microsoft.com/office/drawing/2014/main" id="{CCCD87C6-876F-437F-A05A-0CBB4BFE6D1E}"/>
                          </a:ext>
                        </a:extLst>
                      </p:cNvPr>
                      <p:cNvPicPr/>
                      <p:nvPr/>
                    </p:nvPicPr>
                    <p:blipFill>
                      <a:blip r:embed="rId6"/>
                      <a:stretch>
                        <a:fillRect/>
                      </a:stretch>
                    </p:blipFill>
                    <p:spPr>
                      <a:xfrm>
                        <a:off x="6516033" y="1133152"/>
                        <a:ext cx="2945673" cy="377352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6BA6046-D7E7-4615-90F8-FA4F01244627}"/>
              </a:ext>
            </a:extLst>
          </p:cNvPr>
          <p:cNvGraphicFramePr>
            <a:graphicFrameLocks noChangeAspect="1"/>
          </p:cNvGraphicFramePr>
          <p:nvPr>
            <p:extLst/>
          </p:nvPr>
        </p:nvGraphicFramePr>
        <p:xfrm>
          <a:off x="6823927" y="3971081"/>
          <a:ext cx="2461329" cy="2627735"/>
        </p:xfrm>
        <a:graphic>
          <a:graphicData uri="http://schemas.openxmlformats.org/presentationml/2006/ole">
            <mc:AlternateContent xmlns:mc="http://schemas.openxmlformats.org/markup-compatibility/2006">
              <mc:Choice xmlns:v="urn:schemas-microsoft-com:vml" Requires="v">
                <p:oleObj spid="_x0000_s7181" name="Acrobat Document" r:id="rId7" imgW="3886002" imgH="5028936" progId="AcroExch.Document.DC">
                  <p:embed/>
                </p:oleObj>
              </mc:Choice>
              <mc:Fallback>
                <p:oleObj name="Acrobat Document" r:id="rId7" imgW="3886002" imgH="5028936" progId="AcroExch.Document.DC">
                  <p:embed/>
                  <p:pic>
                    <p:nvPicPr>
                      <p:cNvPr id="10" name="Object 9">
                        <a:extLst>
                          <a:ext uri="{FF2B5EF4-FFF2-40B4-BE49-F238E27FC236}">
                            <a16:creationId xmlns:a16="http://schemas.microsoft.com/office/drawing/2014/main" id="{06BA6046-D7E7-4615-90F8-FA4F01244627}"/>
                          </a:ext>
                        </a:extLst>
                      </p:cNvPr>
                      <p:cNvPicPr/>
                      <p:nvPr/>
                    </p:nvPicPr>
                    <p:blipFill>
                      <a:blip r:embed="rId8"/>
                      <a:stretch>
                        <a:fillRect/>
                      </a:stretch>
                    </p:blipFill>
                    <p:spPr>
                      <a:xfrm>
                        <a:off x="6823927" y="3971081"/>
                        <a:ext cx="2461329" cy="2627735"/>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15143DB0-DF5F-4456-9326-320C94B81A19}"/>
              </a:ext>
            </a:extLst>
          </p:cNvPr>
          <p:cNvPicPr>
            <a:picLocks noChangeAspect="1"/>
          </p:cNvPicPr>
          <p:nvPr/>
        </p:nvPicPr>
        <p:blipFill>
          <a:blip r:embed="rId9"/>
          <a:stretch>
            <a:fillRect/>
          </a:stretch>
        </p:blipFill>
        <p:spPr>
          <a:xfrm>
            <a:off x="9763544" y="3598991"/>
            <a:ext cx="1921903" cy="3080981"/>
          </a:xfrm>
          <a:prstGeom prst="rect">
            <a:avLst/>
          </a:prstGeom>
        </p:spPr>
      </p:pic>
    </p:spTree>
    <p:extLst>
      <p:ext uri="{BB962C8B-B14F-4D97-AF65-F5344CB8AC3E}">
        <p14:creationId xmlns:p14="http://schemas.microsoft.com/office/powerpoint/2010/main" val="88173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07821" y="1310138"/>
            <a:ext cx="10260416" cy="4024593"/>
            <a:chOff x="263380" y="1779966"/>
            <a:chExt cx="8465036" cy="4296983"/>
          </a:xfrm>
          <a:solidFill>
            <a:schemeClr val="bg1">
              <a:lumMod val="50000"/>
            </a:schemeClr>
          </a:solidFill>
          <a:effectLst>
            <a:outerShdw blurRad="50800" dist="38100" dir="2700000" algn="tl" rotWithShape="0">
              <a:prstClr val="black">
                <a:alpha val="40000"/>
              </a:prstClr>
            </a:outerShdw>
          </a:effectLst>
        </p:grpSpPr>
        <p:grpSp>
          <p:nvGrpSpPr>
            <p:cNvPr id="3" name="Group 287"/>
            <p:cNvGrpSpPr/>
            <p:nvPr/>
          </p:nvGrpSpPr>
          <p:grpSpPr>
            <a:xfrm>
              <a:off x="6022898" y="2575922"/>
              <a:ext cx="1402688" cy="1109001"/>
              <a:chOff x="5797020" y="2420163"/>
              <a:chExt cx="1410189" cy="1027555"/>
            </a:xfrm>
            <a:grpFill/>
          </p:grpSpPr>
          <p:sp>
            <p:nvSpPr>
              <p:cNvPr id="280" name="Freeform 19"/>
              <p:cNvSpPr>
                <a:spLocks/>
              </p:cNvSpPr>
              <p:nvPr/>
            </p:nvSpPr>
            <p:spPr bwMode="auto">
              <a:xfrm>
                <a:off x="5797020" y="2420163"/>
                <a:ext cx="1410189" cy="964598"/>
              </a:xfrm>
              <a:custGeom>
                <a:avLst/>
                <a:gdLst/>
                <a:ahLst/>
                <a:cxnLst>
                  <a:cxn ang="0">
                    <a:pos x="434" y="466"/>
                  </a:cxn>
                  <a:cxn ang="0">
                    <a:pos x="440" y="504"/>
                  </a:cxn>
                  <a:cxn ang="0">
                    <a:pos x="448" y="534"/>
                  </a:cxn>
                  <a:cxn ang="0">
                    <a:pos x="468" y="554"/>
                  </a:cxn>
                  <a:cxn ang="0">
                    <a:pos x="492" y="582"/>
                  </a:cxn>
                  <a:cxn ang="0">
                    <a:pos x="500" y="566"/>
                  </a:cxn>
                  <a:cxn ang="0">
                    <a:pos x="550" y="548"/>
                  </a:cxn>
                  <a:cxn ang="0">
                    <a:pos x="582" y="562"/>
                  </a:cxn>
                  <a:cxn ang="0">
                    <a:pos x="638" y="582"/>
                  </a:cxn>
                  <a:cxn ang="0">
                    <a:pos x="648" y="590"/>
                  </a:cxn>
                  <a:cxn ang="0">
                    <a:pos x="712" y="562"/>
                  </a:cxn>
                  <a:cxn ang="0">
                    <a:pos x="746" y="540"/>
                  </a:cxn>
                  <a:cxn ang="0">
                    <a:pos x="778" y="478"/>
                  </a:cxn>
                  <a:cxn ang="0">
                    <a:pos x="782" y="420"/>
                  </a:cxn>
                  <a:cxn ang="0">
                    <a:pos x="776" y="392"/>
                  </a:cxn>
                  <a:cxn ang="0">
                    <a:pos x="718" y="332"/>
                  </a:cxn>
                  <a:cxn ang="0">
                    <a:pos x="734" y="286"/>
                  </a:cxn>
                  <a:cxn ang="0">
                    <a:pos x="662" y="266"/>
                  </a:cxn>
                  <a:cxn ang="0">
                    <a:pos x="694" y="228"/>
                  </a:cxn>
                  <a:cxn ang="0">
                    <a:pos x="718" y="262"/>
                  </a:cxn>
                  <a:cxn ang="0">
                    <a:pos x="760" y="222"/>
                  </a:cxn>
                  <a:cxn ang="0">
                    <a:pos x="796" y="198"/>
                  </a:cxn>
                  <a:cxn ang="0">
                    <a:pos x="820" y="188"/>
                  </a:cxn>
                  <a:cxn ang="0">
                    <a:pos x="820" y="142"/>
                  </a:cxn>
                  <a:cxn ang="0">
                    <a:pos x="792" y="98"/>
                  </a:cxn>
                  <a:cxn ang="0">
                    <a:pos x="744" y="80"/>
                  </a:cxn>
                  <a:cxn ang="0">
                    <a:pos x="646" y="24"/>
                  </a:cxn>
                  <a:cxn ang="0">
                    <a:pos x="556" y="4"/>
                  </a:cxn>
                  <a:cxn ang="0">
                    <a:pos x="564" y="40"/>
                  </a:cxn>
                  <a:cxn ang="0">
                    <a:pos x="536" y="66"/>
                  </a:cxn>
                  <a:cxn ang="0">
                    <a:pos x="576" y="100"/>
                  </a:cxn>
                  <a:cxn ang="0">
                    <a:pos x="578" y="124"/>
                  </a:cxn>
                  <a:cxn ang="0">
                    <a:pos x="556" y="144"/>
                  </a:cxn>
                  <a:cxn ang="0">
                    <a:pos x="524" y="150"/>
                  </a:cxn>
                  <a:cxn ang="0">
                    <a:pos x="528" y="166"/>
                  </a:cxn>
                  <a:cxn ang="0">
                    <a:pos x="496" y="198"/>
                  </a:cxn>
                  <a:cxn ang="0">
                    <a:pos x="402" y="200"/>
                  </a:cxn>
                  <a:cxn ang="0">
                    <a:pos x="290" y="172"/>
                  </a:cxn>
                  <a:cxn ang="0">
                    <a:pos x="210" y="146"/>
                  </a:cxn>
                  <a:cxn ang="0">
                    <a:pos x="168" y="98"/>
                  </a:cxn>
                  <a:cxn ang="0">
                    <a:pos x="122" y="86"/>
                  </a:cxn>
                  <a:cxn ang="0">
                    <a:pos x="92" y="130"/>
                  </a:cxn>
                  <a:cxn ang="0">
                    <a:pos x="70" y="156"/>
                  </a:cxn>
                  <a:cxn ang="0">
                    <a:pos x="50" y="228"/>
                  </a:cxn>
                  <a:cxn ang="0">
                    <a:pos x="0" y="254"/>
                  </a:cxn>
                  <a:cxn ang="0">
                    <a:pos x="20" y="288"/>
                  </a:cxn>
                  <a:cxn ang="0">
                    <a:pos x="44" y="302"/>
                  </a:cxn>
                  <a:cxn ang="0">
                    <a:pos x="78" y="324"/>
                  </a:cxn>
                  <a:cxn ang="0">
                    <a:pos x="108" y="320"/>
                  </a:cxn>
                  <a:cxn ang="0">
                    <a:pos x="112" y="352"/>
                  </a:cxn>
                  <a:cxn ang="0">
                    <a:pos x="112" y="380"/>
                  </a:cxn>
                  <a:cxn ang="0">
                    <a:pos x="144" y="416"/>
                  </a:cxn>
                  <a:cxn ang="0">
                    <a:pos x="180" y="428"/>
                  </a:cxn>
                  <a:cxn ang="0">
                    <a:pos x="230" y="458"/>
                  </a:cxn>
                  <a:cxn ang="0">
                    <a:pos x="274" y="466"/>
                  </a:cxn>
                  <a:cxn ang="0">
                    <a:pos x="294" y="462"/>
                  </a:cxn>
                  <a:cxn ang="0">
                    <a:pos x="336" y="480"/>
                  </a:cxn>
                  <a:cxn ang="0">
                    <a:pos x="372" y="438"/>
                  </a:cxn>
                  <a:cxn ang="0">
                    <a:pos x="392" y="436"/>
                  </a:cxn>
                  <a:cxn ang="0">
                    <a:pos x="414" y="452"/>
                  </a:cxn>
                </a:cxnLst>
                <a:rect l="0" t="0" r="r" b="b"/>
                <a:pathLst>
                  <a:path w="820" h="600">
                    <a:moveTo>
                      <a:pt x="414" y="452"/>
                    </a:moveTo>
                    <a:lnTo>
                      <a:pt x="420" y="452"/>
                    </a:lnTo>
                    <a:lnTo>
                      <a:pt x="424" y="454"/>
                    </a:lnTo>
                    <a:lnTo>
                      <a:pt x="426" y="456"/>
                    </a:lnTo>
                    <a:lnTo>
                      <a:pt x="430" y="462"/>
                    </a:lnTo>
                    <a:lnTo>
                      <a:pt x="430" y="464"/>
                    </a:lnTo>
                    <a:lnTo>
                      <a:pt x="434" y="466"/>
                    </a:lnTo>
                    <a:lnTo>
                      <a:pt x="438" y="466"/>
                    </a:lnTo>
                    <a:lnTo>
                      <a:pt x="440" y="470"/>
                    </a:lnTo>
                    <a:lnTo>
                      <a:pt x="442" y="480"/>
                    </a:lnTo>
                    <a:lnTo>
                      <a:pt x="446" y="496"/>
                    </a:lnTo>
                    <a:lnTo>
                      <a:pt x="444" y="500"/>
                    </a:lnTo>
                    <a:lnTo>
                      <a:pt x="446" y="502"/>
                    </a:lnTo>
                    <a:lnTo>
                      <a:pt x="440" y="504"/>
                    </a:lnTo>
                    <a:lnTo>
                      <a:pt x="436" y="510"/>
                    </a:lnTo>
                    <a:lnTo>
                      <a:pt x="434" y="516"/>
                    </a:lnTo>
                    <a:lnTo>
                      <a:pt x="434" y="520"/>
                    </a:lnTo>
                    <a:lnTo>
                      <a:pt x="436" y="528"/>
                    </a:lnTo>
                    <a:lnTo>
                      <a:pt x="438" y="532"/>
                    </a:lnTo>
                    <a:lnTo>
                      <a:pt x="442" y="534"/>
                    </a:lnTo>
                    <a:lnTo>
                      <a:pt x="448" y="534"/>
                    </a:lnTo>
                    <a:lnTo>
                      <a:pt x="452" y="534"/>
                    </a:lnTo>
                    <a:lnTo>
                      <a:pt x="454" y="536"/>
                    </a:lnTo>
                    <a:lnTo>
                      <a:pt x="456" y="542"/>
                    </a:lnTo>
                    <a:lnTo>
                      <a:pt x="458" y="546"/>
                    </a:lnTo>
                    <a:lnTo>
                      <a:pt x="462" y="548"/>
                    </a:lnTo>
                    <a:lnTo>
                      <a:pt x="466" y="550"/>
                    </a:lnTo>
                    <a:lnTo>
                      <a:pt x="468" y="554"/>
                    </a:lnTo>
                    <a:lnTo>
                      <a:pt x="468" y="558"/>
                    </a:lnTo>
                    <a:lnTo>
                      <a:pt x="466" y="568"/>
                    </a:lnTo>
                    <a:lnTo>
                      <a:pt x="472" y="570"/>
                    </a:lnTo>
                    <a:lnTo>
                      <a:pt x="478" y="574"/>
                    </a:lnTo>
                    <a:lnTo>
                      <a:pt x="484" y="578"/>
                    </a:lnTo>
                    <a:lnTo>
                      <a:pt x="490" y="580"/>
                    </a:lnTo>
                    <a:lnTo>
                      <a:pt x="492" y="582"/>
                    </a:lnTo>
                    <a:lnTo>
                      <a:pt x="496" y="578"/>
                    </a:lnTo>
                    <a:lnTo>
                      <a:pt x="500" y="582"/>
                    </a:lnTo>
                    <a:lnTo>
                      <a:pt x="502" y="582"/>
                    </a:lnTo>
                    <a:lnTo>
                      <a:pt x="506" y="580"/>
                    </a:lnTo>
                    <a:lnTo>
                      <a:pt x="502" y="574"/>
                    </a:lnTo>
                    <a:lnTo>
                      <a:pt x="500" y="568"/>
                    </a:lnTo>
                    <a:lnTo>
                      <a:pt x="500" y="566"/>
                    </a:lnTo>
                    <a:lnTo>
                      <a:pt x="502" y="562"/>
                    </a:lnTo>
                    <a:lnTo>
                      <a:pt x="506" y="560"/>
                    </a:lnTo>
                    <a:lnTo>
                      <a:pt x="518" y="560"/>
                    </a:lnTo>
                    <a:lnTo>
                      <a:pt x="524" y="560"/>
                    </a:lnTo>
                    <a:lnTo>
                      <a:pt x="534" y="558"/>
                    </a:lnTo>
                    <a:lnTo>
                      <a:pt x="542" y="552"/>
                    </a:lnTo>
                    <a:lnTo>
                      <a:pt x="550" y="548"/>
                    </a:lnTo>
                    <a:lnTo>
                      <a:pt x="558" y="546"/>
                    </a:lnTo>
                    <a:lnTo>
                      <a:pt x="564" y="548"/>
                    </a:lnTo>
                    <a:lnTo>
                      <a:pt x="568" y="550"/>
                    </a:lnTo>
                    <a:lnTo>
                      <a:pt x="574" y="552"/>
                    </a:lnTo>
                    <a:lnTo>
                      <a:pt x="578" y="552"/>
                    </a:lnTo>
                    <a:lnTo>
                      <a:pt x="580" y="558"/>
                    </a:lnTo>
                    <a:lnTo>
                      <a:pt x="582" y="562"/>
                    </a:lnTo>
                    <a:lnTo>
                      <a:pt x="590" y="570"/>
                    </a:lnTo>
                    <a:lnTo>
                      <a:pt x="598" y="574"/>
                    </a:lnTo>
                    <a:lnTo>
                      <a:pt x="606" y="576"/>
                    </a:lnTo>
                    <a:lnTo>
                      <a:pt x="620" y="576"/>
                    </a:lnTo>
                    <a:lnTo>
                      <a:pt x="626" y="576"/>
                    </a:lnTo>
                    <a:lnTo>
                      <a:pt x="630" y="578"/>
                    </a:lnTo>
                    <a:lnTo>
                      <a:pt x="638" y="582"/>
                    </a:lnTo>
                    <a:lnTo>
                      <a:pt x="638" y="588"/>
                    </a:lnTo>
                    <a:lnTo>
                      <a:pt x="638" y="594"/>
                    </a:lnTo>
                    <a:lnTo>
                      <a:pt x="640" y="598"/>
                    </a:lnTo>
                    <a:lnTo>
                      <a:pt x="646" y="600"/>
                    </a:lnTo>
                    <a:lnTo>
                      <a:pt x="650" y="596"/>
                    </a:lnTo>
                    <a:lnTo>
                      <a:pt x="648" y="594"/>
                    </a:lnTo>
                    <a:lnTo>
                      <a:pt x="648" y="590"/>
                    </a:lnTo>
                    <a:lnTo>
                      <a:pt x="646" y="584"/>
                    </a:lnTo>
                    <a:lnTo>
                      <a:pt x="662" y="580"/>
                    </a:lnTo>
                    <a:lnTo>
                      <a:pt x="674" y="572"/>
                    </a:lnTo>
                    <a:lnTo>
                      <a:pt x="696" y="558"/>
                    </a:lnTo>
                    <a:lnTo>
                      <a:pt x="696" y="568"/>
                    </a:lnTo>
                    <a:lnTo>
                      <a:pt x="708" y="568"/>
                    </a:lnTo>
                    <a:lnTo>
                      <a:pt x="712" y="562"/>
                    </a:lnTo>
                    <a:lnTo>
                      <a:pt x="714" y="560"/>
                    </a:lnTo>
                    <a:lnTo>
                      <a:pt x="724" y="556"/>
                    </a:lnTo>
                    <a:lnTo>
                      <a:pt x="734" y="554"/>
                    </a:lnTo>
                    <a:lnTo>
                      <a:pt x="738" y="552"/>
                    </a:lnTo>
                    <a:lnTo>
                      <a:pt x="742" y="548"/>
                    </a:lnTo>
                    <a:lnTo>
                      <a:pt x="742" y="550"/>
                    </a:lnTo>
                    <a:lnTo>
                      <a:pt x="746" y="540"/>
                    </a:lnTo>
                    <a:lnTo>
                      <a:pt x="752" y="532"/>
                    </a:lnTo>
                    <a:lnTo>
                      <a:pt x="770" y="518"/>
                    </a:lnTo>
                    <a:lnTo>
                      <a:pt x="772" y="514"/>
                    </a:lnTo>
                    <a:lnTo>
                      <a:pt x="774" y="508"/>
                    </a:lnTo>
                    <a:lnTo>
                      <a:pt x="774" y="498"/>
                    </a:lnTo>
                    <a:lnTo>
                      <a:pt x="774" y="488"/>
                    </a:lnTo>
                    <a:lnTo>
                      <a:pt x="778" y="478"/>
                    </a:lnTo>
                    <a:lnTo>
                      <a:pt x="786" y="466"/>
                    </a:lnTo>
                    <a:lnTo>
                      <a:pt x="792" y="454"/>
                    </a:lnTo>
                    <a:lnTo>
                      <a:pt x="794" y="448"/>
                    </a:lnTo>
                    <a:lnTo>
                      <a:pt x="794" y="442"/>
                    </a:lnTo>
                    <a:lnTo>
                      <a:pt x="792" y="432"/>
                    </a:lnTo>
                    <a:lnTo>
                      <a:pt x="790" y="426"/>
                    </a:lnTo>
                    <a:lnTo>
                      <a:pt x="782" y="420"/>
                    </a:lnTo>
                    <a:lnTo>
                      <a:pt x="772" y="418"/>
                    </a:lnTo>
                    <a:lnTo>
                      <a:pt x="778" y="410"/>
                    </a:lnTo>
                    <a:lnTo>
                      <a:pt x="786" y="406"/>
                    </a:lnTo>
                    <a:lnTo>
                      <a:pt x="778" y="400"/>
                    </a:lnTo>
                    <a:lnTo>
                      <a:pt x="774" y="396"/>
                    </a:lnTo>
                    <a:lnTo>
                      <a:pt x="772" y="392"/>
                    </a:lnTo>
                    <a:lnTo>
                      <a:pt x="776" y="392"/>
                    </a:lnTo>
                    <a:lnTo>
                      <a:pt x="768" y="378"/>
                    </a:lnTo>
                    <a:lnTo>
                      <a:pt x="760" y="366"/>
                    </a:lnTo>
                    <a:lnTo>
                      <a:pt x="750" y="352"/>
                    </a:lnTo>
                    <a:lnTo>
                      <a:pt x="738" y="342"/>
                    </a:lnTo>
                    <a:lnTo>
                      <a:pt x="726" y="338"/>
                    </a:lnTo>
                    <a:lnTo>
                      <a:pt x="720" y="334"/>
                    </a:lnTo>
                    <a:lnTo>
                      <a:pt x="718" y="332"/>
                    </a:lnTo>
                    <a:lnTo>
                      <a:pt x="718" y="328"/>
                    </a:lnTo>
                    <a:lnTo>
                      <a:pt x="718" y="324"/>
                    </a:lnTo>
                    <a:lnTo>
                      <a:pt x="720" y="316"/>
                    </a:lnTo>
                    <a:lnTo>
                      <a:pt x="724" y="312"/>
                    </a:lnTo>
                    <a:lnTo>
                      <a:pt x="728" y="308"/>
                    </a:lnTo>
                    <a:lnTo>
                      <a:pt x="748" y="294"/>
                    </a:lnTo>
                    <a:lnTo>
                      <a:pt x="734" y="286"/>
                    </a:lnTo>
                    <a:lnTo>
                      <a:pt x="726" y="282"/>
                    </a:lnTo>
                    <a:lnTo>
                      <a:pt x="718" y="280"/>
                    </a:lnTo>
                    <a:lnTo>
                      <a:pt x="714" y="282"/>
                    </a:lnTo>
                    <a:lnTo>
                      <a:pt x="710" y="286"/>
                    </a:lnTo>
                    <a:lnTo>
                      <a:pt x="706" y="290"/>
                    </a:lnTo>
                    <a:lnTo>
                      <a:pt x="702" y="290"/>
                    </a:lnTo>
                    <a:lnTo>
                      <a:pt x="662" y="266"/>
                    </a:lnTo>
                    <a:lnTo>
                      <a:pt x="662" y="262"/>
                    </a:lnTo>
                    <a:lnTo>
                      <a:pt x="666" y="260"/>
                    </a:lnTo>
                    <a:lnTo>
                      <a:pt x="670" y="256"/>
                    </a:lnTo>
                    <a:lnTo>
                      <a:pt x="676" y="254"/>
                    </a:lnTo>
                    <a:lnTo>
                      <a:pt x="682" y="250"/>
                    </a:lnTo>
                    <a:lnTo>
                      <a:pt x="686" y="240"/>
                    </a:lnTo>
                    <a:lnTo>
                      <a:pt x="694" y="228"/>
                    </a:lnTo>
                    <a:lnTo>
                      <a:pt x="698" y="224"/>
                    </a:lnTo>
                    <a:lnTo>
                      <a:pt x="704" y="224"/>
                    </a:lnTo>
                    <a:lnTo>
                      <a:pt x="708" y="224"/>
                    </a:lnTo>
                    <a:lnTo>
                      <a:pt x="712" y="228"/>
                    </a:lnTo>
                    <a:lnTo>
                      <a:pt x="714" y="236"/>
                    </a:lnTo>
                    <a:lnTo>
                      <a:pt x="714" y="262"/>
                    </a:lnTo>
                    <a:lnTo>
                      <a:pt x="718" y="262"/>
                    </a:lnTo>
                    <a:lnTo>
                      <a:pt x="724" y="258"/>
                    </a:lnTo>
                    <a:lnTo>
                      <a:pt x="732" y="250"/>
                    </a:lnTo>
                    <a:lnTo>
                      <a:pt x="740" y="242"/>
                    </a:lnTo>
                    <a:lnTo>
                      <a:pt x="742" y="242"/>
                    </a:lnTo>
                    <a:lnTo>
                      <a:pt x="748" y="242"/>
                    </a:lnTo>
                    <a:lnTo>
                      <a:pt x="752" y="234"/>
                    </a:lnTo>
                    <a:lnTo>
                      <a:pt x="760" y="222"/>
                    </a:lnTo>
                    <a:lnTo>
                      <a:pt x="770" y="210"/>
                    </a:lnTo>
                    <a:lnTo>
                      <a:pt x="774" y="212"/>
                    </a:lnTo>
                    <a:lnTo>
                      <a:pt x="780" y="214"/>
                    </a:lnTo>
                    <a:lnTo>
                      <a:pt x="792" y="214"/>
                    </a:lnTo>
                    <a:lnTo>
                      <a:pt x="790" y="208"/>
                    </a:lnTo>
                    <a:lnTo>
                      <a:pt x="792" y="204"/>
                    </a:lnTo>
                    <a:lnTo>
                      <a:pt x="796" y="198"/>
                    </a:lnTo>
                    <a:lnTo>
                      <a:pt x="802" y="188"/>
                    </a:lnTo>
                    <a:lnTo>
                      <a:pt x="806" y="190"/>
                    </a:lnTo>
                    <a:lnTo>
                      <a:pt x="810" y="192"/>
                    </a:lnTo>
                    <a:lnTo>
                      <a:pt x="814" y="190"/>
                    </a:lnTo>
                    <a:lnTo>
                      <a:pt x="818" y="188"/>
                    </a:lnTo>
                    <a:lnTo>
                      <a:pt x="818" y="186"/>
                    </a:lnTo>
                    <a:lnTo>
                      <a:pt x="820" y="188"/>
                    </a:lnTo>
                    <a:lnTo>
                      <a:pt x="814" y="172"/>
                    </a:lnTo>
                    <a:lnTo>
                      <a:pt x="808" y="164"/>
                    </a:lnTo>
                    <a:lnTo>
                      <a:pt x="800" y="158"/>
                    </a:lnTo>
                    <a:lnTo>
                      <a:pt x="800" y="142"/>
                    </a:lnTo>
                    <a:lnTo>
                      <a:pt x="812" y="146"/>
                    </a:lnTo>
                    <a:lnTo>
                      <a:pt x="820" y="152"/>
                    </a:lnTo>
                    <a:lnTo>
                      <a:pt x="820" y="142"/>
                    </a:lnTo>
                    <a:lnTo>
                      <a:pt x="820" y="136"/>
                    </a:lnTo>
                    <a:lnTo>
                      <a:pt x="820" y="124"/>
                    </a:lnTo>
                    <a:lnTo>
                      <a:pt x="818" y="110"/>
                    </a:lnTo>
                    <a:lnTo>
                      <a:pt x="814" y="100"/>
                    </a:lnTo>
                    <a:lnTo>
                      <a:pt x="806" y="86"/>
                    </a:lnTo>
                    <a:lnTo>
                      <a:pt x="798" y="92"/>
                    </a:lnTo>
                    <a:lnTo>
                      <a:pt x="792" y="98"/>
                    </a:lnTo>
                    <a:lnTo>
                      <a:pt x="786" y="102"/>
                    </a:lnTo>
                    <a:lnTo>
                      <a:pt x="774" y="104"/>
                    </a:lnTo>
                    <a:lnTo>
                      <a:pt x="770" y="104"/>
                    </a:lnTo>
                    <a:lnTo>
                      <a:pt x="764" y="102"/>
                    </a:lnTo>
                    <a:lnTo>
                      <a:pt x="756" y="96"/>
                    </a:lnTo>
                    <a:lnTo>
                      <a:pt x="750" y="88"/>
                    </a:lnTo>
                    <a:lnTo>
                      <a:pt x="744" y="80"/>
                    </a:lnTo>
                    <a:lnTo>
                      <a:pt x="732" y="76"/>
                    </a:lnTo>
                    <a:lnTo>
                      <a:pt x="718" y="72"/>
                    </a:lnTo>
                    <a:lnTo>
                      <a:pt x="704" y="68"/>
                    </a:lnTo>
                    <a:lnTo>
                      <a:pt x="690" y="62"/>
                    </a:lnTo>
                    <a:lnTo>
                      <a:pt x="680" y="54"/>
                    </a:lnTo>
                    <a:lnTo>
                      <a:pt x="668" y="46"/>
                    </a:lnTo>
                    <a:lnTo>
                      <a:pt x="646" y="24"/>
                    </a:lnTo>
                    <a:lnTo>
                      <a:pt x="634" y="16"/>
                    </a:lnTo>
                    <a:lnTo>
                      <a:pt x="622" y="8"/>
                    </a:lnTo>
                    <a:lnTo>
                      <a:pt x="606" y="2"/>
                    </a:lnTo>
                    <a:lnTo>
                      <a:pt x="584" y="0"/>
                    </a:lnTo>
                    <a:lnTo>
                      <a:pt x="572" y="0"/>
                    </a:lnTo>
                    <a:lnTo>
                      <a:pt x="562" y="2"/>
                    </a:lnTo>
                    <a:lnTo>
                      <a:pt x="556" y="4"/>
                    </a:lnTo>
                    <a:lnTo>
                      <a:pt x="552" y="8"/>
                    </a:lnTo>
                    <a:lnTo>
                      <a:pt x="550" y="12"/>
                    </a:lnTo>
                    <a:lnTo>
                      <a:pt x="550" y="18"/>
                    </a:lnTo>
                    <a:lnTo>
                      <a:pt x="552" y="20"/>
                    </a:lnTo>
                    <a:lnTo>
                      <a:pt x="556" y="24"/>
                    </a:lnTo>
                    <a:lnTo>
                      <a:pt x="562" y="30"/>
                    </a:lnTo>
                    <a:lnTo>
                      <a:pt x="564" y="40"/>
                    </a:lnTo>
                    <a:lnTo>
                      <a:pt x="566" y="50"/>
                    </a:lnTo>
                    <a:lnTo>
                      <a:pt x="566" y="56"/>
                    </a:lnTo>
                    <a:lnTo>
                      <a:pt x="566" y="62"/>
                    </a:lnTo>
                    <a:lnTo>
                      <a:pt x="562" y="66"/>
                    </a:lnTo>
                    <a:lnTo>
                      <a:pt x="560" y="68"/>
                    </a:lnTo>
                    <a:lnTo>
                      <a:pt x="550" y="68"/>
                    </a:lnTo>
                    <a:lnTo>
                      <a:pt x="536" y="66"/>
                    </a:lnTo>
                    <a:lnTo>
                      <a:pt x="538" y="88"/>
                    </a:lnTo>
                    <a:lnTo>
                      <a:pt x="538" y="94"/>
                    </a:lnTo>
                    <a:lnTo>
                      <a:pt x="542" y="98"/>
                    </a:lnTo>
                    <a:lnTo>
                      <a:pt x="544" y="102"/>
                    </a:lnTo>
                    <a:lnTo>
                      <a:pt x="550" y="102"/>
                    </a:lnTo>
                    <a:lnTo>
                      <a:pt x="568" y="102"/>
                    </a:lnTo>
                    <a:lnTo>
                      <a:pt x="576" y="100"/>
                    </a:lnTo>
                    <a:lnTo>
                      <a:pt x="582" y="98"/>
                    </a:lnTo>
                    <a:lnTo>
                      <a:pt x="592" y="100"/>
                    </a:lnTo>
                    <a:lnTo>
                      <a:pt x="602" y="106"/>
                    </a:lnTo>
                    <a:lnTo>
                      <a:pt x="610" y="112"/>
                    </a:lnTo>
                    <a:lnTo>
                      <a:pt x="616" y="120"/>
                    </a:lnTo>
                    <a:lnTo>
                      <a:pt x="596" y="122"/>
                    </a:lnTo>
                    <a:lnTo>
                      <a:pt x="578" y="124"/>
                    </a:lnTo>
                    <a:lnTo>
                      <a:pt x="576" y="128"/>
                    </a:lnTo>
                    <a:lnTo>
                      <a:pt x="576" y="132"/>
                    </a:lnTo>
                    <a:lnTo>
                      <a:pt x="574" y="134"/>
                    </a:lnTo>
                    <a:lnTo>
                      <a:pt x="574" y="140"/>
                    </a:lnTo>
                    <a:lnTo>
                      <a:pt x="570" y="142"/>
                    </a:lnTo>
                    <a:lnTo>
                      <a:pt x="566" y="142"/>
                    </a:lnTo>
                    <a:lnTo>
                      <a:pt x="556" y="144"/>
                    </a:lnTo>
                    <a:lnTo>
                      <a:pt x="552" y="146"/>
                    </a:lnTo>
                    <a:lnTo>
                      <a:pt x="550" y="150"/>
                    </a:lnTo>
                    <a:lnTo>
                      <a:pt x="544" y="152"/>
                    </a:lnTo>
                    <a:lnTo>
                      <a:pt x="538" y="154"/>
                    </a:lnTo>
                    <a:lnTo>
                      <a:pt x="532" y="154"/>
                    </a:lnTo>
                    <a:lnTo>
                      <a:pt x="528" y="152"/>
                    </a:lnTo>
                    <a:lnTo>
                      <a:pt x="524" y="150"/>
                    </a:lnTo>
                    <a:lnTo>
                      <a:pt x="522" y="150"/>
                    </a:lnTo>
                    <a:lnTo>
                      <a:pt x="518" y="152"/>
                    </a:lnTo>
                    <a:lnTo>
                      <a:pt x="516" y="156"/>
                    </a:lnTo>
                    <a:lnTo>
                      <a:pt x="516" y="160"/>
                    </a:lnTo>
                    <a:lnTo>
                      <a:pt x="518" y="160"/>
                    </a:lnTo>
                    <a:lnTo>
                      <a:pt x="524" y="164"/>
                    </a:lnTo>
                    <a:lnTo>
                      <a:pt x="528" y="166"/>
                    </a:lnTo>
                    <a:lnTo>
                      <a:pt x="530" y="168"/>
                    </a:lnTo>
                    <a:lnTo>
                      <a:pt x="530" y="172"/>
                    </a:lnTo>
                    <a:lnTo>
                      <a:pt x="530" y="176"/>
                    </a:lnTo>
                    <a:lnTo>
                      <a:pt x="526" y="182"/>
                    </a:lnTo>
                    <a:lnTo>
                      <a:pt x="518" y="188"/>
                    </a:lnTo>
                    <a:lnTo>
                      <a:pt x="508" y="194"/>
                    </a:lnTo>
                    <a:lnTo>
                      <a:pt x="496" y="198"/>
                    </a:lnTo>
                    <a:lnTo>
                      <a:pt x="468" y="198"/>
                    </a:lnTo>
                    <a:lnTo>
                      <a:pt x="458" y="206"/>
                    </a:lnTo>
                    <a:lnTo>
                      <a:pt x="452" y="210"/>
                    </a:lnTo>
                    <a:lnTo>
                      <a:pt x="444" y="212"/>
                    </a:lnTo>
                    <a:lnTo>
                      <a:pt x="430" y="210"/>
                    </a:lnTo>
                    <a:lnTo>
                      <a:pt x="414" y="206"/>
                    </a:lnTo>
                    <a:lnTo>
                      <a:pt x="402" y="200"/>
                    </a:lnTo>
                    <a:lnTo>
                      <a:pt x="392" y="194"/>
                    </a:lnTo>
                    <a:lnTo>
                      <a:pt x="348" y="194"/>
                    </a:lnTo>
                    <a:lnTo>
                      <a:pt x="348" y="192"/>
                    </a:lnTo>
                    <a:lnTo>
                      <a:pt x="314" y="192"/>
                    </a:lnTo>
                    <a:lnTo>
                      <a:pt x="306" y="188"/>
                    </a:lnTo>
                    <a:lnTo>
                      <a:pt x="298" y="180"/>
                    </a:lnTo>
                    <a:lnTo>
                      <a:pt x="290" y="172"/>
                    </a:lnTo>
                    <a:lnTo>
                      <a:pt x="280" y="166"/>
                    </a:lnTo>
                    <a:lnTo>
                      <a:pt x="272" y="160"/>
                    </a:lnTo>
                    <a:lnTo>
                      <a:pt x="262" y="160"/>
                    </a:lnTo>
                    <a:lnTo>
                      <a:pt x="252" y="156"/>
                    </a:lnTo>
                    <a:lnTo>
                      <a:pt x="244" y="152"/>
                    </a:lnTo>
                    <a:lnTo>
                      <a:pt x="214" y="152"/>
                    </a:lnTo>
                    <a:lnTo>
                      <a:pt x="210" y="146"/>
                    </a:lnTo>
                    <a:lnTo>
                      <a:pt x="206" y="140"/>
                    </a:lnTo>
                    <a:lnTo>
                      <a:pt x="202" y="126"/>
                    </a:lnTo>
                    <a:lnTo>
                      <a:pt x="198" y="118"/>
                    </a:lnTo>
                    <a:lnTo>
                      <a:pt x="194" y="112"/>
                    </a:lnTo>
                    <a:lnTo>
                      <a:pt x="182" y="104"/>
                    </a:lnTo>
                    <a:lnTo>
                      <a:pt x="174" y="100"/>
                    </a:lnTo>
                    <a:lnTo>
                      <a:pt x="168" y="98"/>
                    </a:lnTo>
                    <a:lnTo>
                      <a:pt x="154" y="92"/>
                    </a:lnTo>
                    <a:lnTo>
                      <a:pt x="146" y="90"/>
                    </a:lnTo>
                    <a:lnTo>
                      <a:pt x="140" y="86"/>
                    </a:lnTo>
                    <a:lnTo>
                      <a:pt x="138" y="82"/>
                    </a:lnTo>
                    <a:lnTo>
                      <a:pt x="134" y="76"/>
                    </a:lnTo>
                    <a:lnTo>
                      <a:pt x="134" y="78"/>
                    </a:lnTo>
                    <a:lnTo>
                      <a:pt x="122" y="86"/>
                    </a:lnTo>
                    <a:lnTo>
                      <a:pt x="114" y="94"/>
                    </a:lnTo>
                    <a:lnTo>
                      <a:pt x="126" y="108"/>
                    </a:lnTo>
                    <a:lnTo>
                      <a:pt x="116" y="116"/>
                    </a:lnTo>
                    <a:lnTo>
                      <a:pt x="110" y="118"/>
                    </a:lnTo>
                    <a:lnTo>
                      <a:pt x="100" y="116"/>
                    </a:lnTo>
                    <a:lnTo>
                      <a:pt x="88" y="112"/>
                    </a:lnTo>
                    <a:lnTo>
                      <a:pt x="92" y="130"/>
                    </a:lnTo>
                    <a:lnTo>
                      <a:pt x="92" y="140"/>
                    </a:lnTo>
                    <a:lnTo>
                      <a:pt x="90" y="148"/>
                    </a:lnTo>
                    <a:lnTo>
                      <a:pt x="86" y="150"/>
                    </a:lnTo>
                    <a:lnTo>
                      <a:pt x="84" y="150"/>
                    </a:lnTo>
                    <a:lnTo>
                      <a:pt x="78" y="150"/>
                    </a:lnTo>
                    <a:lnTo>
                      <a:pt x="68" y="146"/>
                    </a:lnTo>
                    <a:lnTo>
                      <a:pt x="70" y="156"/>
                    </a:lnTo>
                    <a:lnTo>
                      <a:pt x="76" y="164"/>
                    </a:lnTo>
                    <a:lnTo>
                      <a:pt x="80" y="176"/>
                    </a:lnTo>
                    <a:lnTo>
                      <a:pt x="82" y="188"/>
                    </a:lnTo>
                    <a:lnTo>
                      <a:pt x="78" y="194"/>
                    </a:lnTo>
                    <a:lnTo>
                      <a:pt x="74" y="200"/>
                    </a:lnTo>
                    <a:lnTo>
                      <a:pt x="64" y="214"/>
                    </a:lnTo>
                    <a:lnTo>
                      <a:pt x="50" y="228"/>
                    </a:lnTo>
                    <a:lnTo>
                      <a:pt x="38" y="236"/>
                    </a:lnTo>
                    <a:lnTo>
                      <a:pt x="28" y="238"/>
                    </a:lnTo>
                    <a:lnTo>
                      <a:pt x="14" y="240"/>
                    </a:lnTo>
                    <a:lnTo>
                      <a:pt x="8" y="242"/>
                    </a:lnTo>
                    <a:lnTo>
                      <a:pt x="4" y="244"/>
                    </a:lnTo>
                    <a:lnTo>
                      <a:pt x="2" y="248"/>
                    </a:lnTo>
                    <a:lnTo>
                      <a:pt x="0" y="254"/>
                    </a:lnTo>
                    <a:lnTo>
                      <a:pt x="2" y="258"/>
                    </a:lnTo>
                    <a:lnTo>
                      <a:pt x="4" y="262"/>
                    </a:lnTo>
                    <a:lnTo>
                      <a:pt x="14" y="268"/>
                    </a:lnTo>
                    <a:lnTo>
                      <a:pt x="24" y="276"/>
                    </a:lnTo>
                    <a:lnTo>
                      <a:pt x="26" y="280"/>
                    </a:lnTo>
                    <a:lnTo>
                      <a:pt x="26" y="286"/>
                    </a:lnTo>
                    <a:lnTo>
                      <a:pt x="20" y="288"/>
                    </a:lnTo>
                    <a:lnTo>
                      <a:pt x="14" y="290"/>
                    </a:lnTo>
                    <a:lnTo>
                      <a:pt x="18" y="292"/>
                    </a:lnTo>
                    <a:lnTo>
                      <a:pt x="20" y="294"/>
                    </a:lnTo>
                    <a:lnTo>
                      <a:pt x="28" y="296"/>
                    </a:lnTo>
                    <a:lnTo>
                      <a:pt x="28" y="298"/>
                    </a:lnTo>
                    <a:lnTo>
                      <a:pt x="36" y="298"/>
                    </a:lnTo>
                    <a:lnTo>
                      <a:pt x="44" y="302"/>
                    </a:lnTo>
                    <a:lnTo>
                      <a:pt x="50" y="308"/>
                    </a:lnTo>
                    <a:lnTo>
                      <a:pt x="54" y="316"/>
                    </a:lnTo>
                    <a:lnTo>
                      <a:pt x="58" y="320"/>
                    </a:lnTo>
                    <a:lnTo>
                      <a:pt x="62" y="322"/>
                    </a:lnTo>
                    <a:lnTo>
                      <a:pt x="68" y="322"/>
                    </a:lnTo>
                    <a:lnTo>
                      <a:pt x="74" y="324"/>
                    </a:lnTo>
                    <a:lnTo>
                      <a:pt x="78" y="324"/>
                    </a:lnTo>
                    <a:lnTo>
                      <a:pt x="82" y="326"/>
                    </a:lnTo>
                    <a:lnTo>
                      <a:pt x="84" y="326"/>
                    </a:lnTo>
                    <a:lnTo>
                      <a:pt x="86" y="324"/>
                    </a:lnTo>
                    <a:lnTo>
                      <a:pt x="90" y="322"/>
                    </a:lnTo>
                    <a:lnTo>
                      <a:pt x="94" y="320"/>
                    </a:lnTo>
                    <a:lnTo>
                      <a:pt x="100" y="320"/>
                    </a:lnTo>
                    <a:lnTo>
                      <a:pt x="108" y="320"/>
                    </a:lnTo>
                    <a:lnTo>
                      <a:pt x="114" y="324"/>
                    </a:lnTo>
                    <a:lnTo>
                      <a:pt x="116" y="324"/>
                    </a:lnTo>
                    <a:lnTo>
                      <a:pt x="122" y="326"/>
                    </a:lnTo>
                    <a:lnTo>
                      <a:pt x="122" y="332"/>
                    </a:lnTo>
                    <a:lnTo>
                      <a:pt x="120" y="336"/>
                    </a:lnTo>
                    <a:lnTo>
                      <a:pt x="114" y="344"/>
                    </a:lnTo>
                    <a:lnTo>
                      <a:pt x="112" y="352"/>
                    </a:lnTo>
                    <a:lnTo>
                      <a:pt x="110" y="358"/>
                    </a:lnTo>
                    <a:lnTo>
                      <a:pt x="112" y="362"/>
                    </a:lnTo>
                    <a:lnTo>
                      <a:pt x="114" y="368"/>
                    </a:lnTo>
                    <a:lnTo>
                      <a:pt x="122" y="376"/>
                    </a:lnTo>
                    <a:lnTo>
                      <a:pt x="120" y="378"/>
                    </a:lnTo>
                    <a:lnTo>
                      <a:pt x="118" y="378"/>
                    </a:lnTo>
                    <a:lnTo>
                      <a:pt x="112" y="380"/>
                    </a:lnTo>
                    <a:lnTo>
                      <a:pt x="114" y="388"/>
                    </a:lnTo>
                    <a:lnTo>
                      <a:pt x="114" y="392"/>
                    </a:lnTo>
                    <a:lnTo>
                      <a:pt x="116" y="396"/>
                    </a:lnTo>
                    <a:lnTo>
                      <a:pt x="118" y="400"/>
                    </a:lnTo>
                    <a:lnTo>
                      <a:pt x="126" y="404"/>
                    </a:lnTo>
                    <a:lnTo>
                      <a:pt x="136" y="408"/>
                    </a:lnTo>
                    <a:lnTo>
                      <a:pt x="144" y="416"/>
                    </a:lnTo>
                    <a:lnTo>
                      <a:pt x="152" y="424"/>
                    </a:lnTo>
                    <a:lnTo>
                      <a:pt x="158" y="424"/>
                    </a:lnTo>
                    <a:lnTo>
                      <a:pt x="162" y="424"/>
                    </a:lnTo>
                    <a:lnTo>
                      <a:pt x="164" y="422"/>
                    </a:lnTo>
                    <a:lnTo>
                      <a:pt x="166" y="420"/>
                    </a:lnTo>
                    <a:lnTo>
                      <a:pt x="168" y="420"/>
                    </a:lnTo>
                    <a:lnTo>
                      <a:pt x="180" y="428"/>
                    </a:lnTo>
                    <a:lnTo>
                      <a:pt x="190" y="436"/>
                    </a:lnTo>
                    <a:lnTo>
                      <a:pt x="198" y="442"/>
                    </a:lnTo>
                    <a:lnTo>
                      <a:pt x="208" y="446"/>
                    </a:lnTo>
                    <a:lnTo>
                      <a:pt x="220" y="450"/>
                    </a:lnTo>
                    <a:lnTo>
                      <a:pt x="222" y="452"/>
                    </a:lnTo>
                    <a:lnTo>
                      <a:pt x="226" y="456"/>
                    </a:lnTo>
                    <a:lnTo>
                      <a:pt x="230" y="458"/>
                    </a:lnTo>
                    <a:lnTo>
                      <a:pt x="236" y="460"/>
                    </a:lnTo>
                    <a:lnTo>
                      <a:pt x="240" y="460"/>
                    </a:lnTo>
                    <a:lnTo>
                      <a:pt x="242" y="460"/>
                    </a:lnTo>
                    <a:lnTo>
                      <a:pt x="244" y="460"/>
                    </a:lnTo>
                    <a:lnTo>
                      <a:pt x="250" y="464"/>
                    </a:lnTo>
                    <a:lnTo>
                      <a:pt x="256" y="466"/>
                    </a:lnTo>
                    <a:lnTo>
                      <a:pt x="274" y="466"/>
                    </a:lnTo>
                    <a:lnTo>
                      <a:pt x="274" y="468"/>
                    </a:lnTo>
                    <a:lnTo>
                      <a:pt x="274" y="464"/>
                    </a:lnTo>
                    <a:lnTo>
                      <a:pt x="278" y="462"/>
                    </a:lnTo>
                    <a:lnTo>
                      <a:pt x="284" y="460"/>
                    </a:lnTo>
                    <a:lnTo>
                      <a:pt x="288" y="472"/>
                    </a:lnTo>
                    <a:lnTo>
                      <a:pt x="290" y="468"/>
                    </a:lnTo>
                    <a:lnTo>
                      <a:pt x="294" y="462"/>
                    </a:lnTo>
                    <a:lnTo>
                      <a:pt x="298" y="460"/>
                    </a:lnTo>
                    <a:lnTo>
                      <a:pt x="302" y="458"/>
                    </a:lnTo>
                    <a:lnTo>
                      <a:pt x="312" y="460"/>
                    </a:lnTo>
                    <a:lnTo>
                      <a:pt x="322" y="464"/>
                    </a:lnTo>
                    <a:lnTo>
                      <a:pt x="332" y="472"/>
                    </a:lnTo>
                    <a:lnTo>
                      <a:pt x="336" y="478"/>
                    </a:lnTo>
                    <a:lnTo>
                      <a:pt x="336" y="480"/>
                    </a:lnTo>
                    <a:lnTo>
                      <a:pt x="338" y="478"/>
                    </a:lnTo>
                    <a:lnTo>
                      <a:pt x="340" y="470"/>
                    </a:lnTo>
                    <a:lnTo>
                      <a:pt x="344" y="460"/>
                    </a:lnTo>
                    <a:lnTo>
                      <a:pt x="348" y="454"/>
                    </a:lnTo>
                    <a:lnTo>
                      <a:pt x="356" y="446"/>
                    </a:lnTo>
                    <a:lnTo>
                      <a:pt x="362" y="442"/>
                    </a:lnTo>
                    <a:lnTo>
                      <a:pt x="372" y="438"/>
                    </a:lnTo>
                    <a:lnTo>
                      <a:pt x="374" y="440"/>
                    </a:lnTo>
                    <a:lnTo>
                      <a:pt x="376" y="440"/>
                    </a:lnTo>
                    <a:lnTo>
                      <a:pt x="380" y="442"/>
                    </a:lnTo>
                    <a:lnTo>
                      <a:pt x="382" y="440"/>
                    </a:lnTo>
                    <a:lnTo>
                      <a:pt x="386" y="438"/>
                    </a:lnTo>
                    <a:lnTo>
                      <a:pt x="386" y="436"/>
                    </a:lnTo>
                    <a:lnTo>
                      <a:pt x="392" y="436"/>
                    </a:lnTo>
                    <a:lnTo>
                      <a:pt x="400" y="444"/>
                    </a:lnTo>
                    <a:lnTo>
                      <a:pt x="400" y="448"/>
                    </a:lnTo>
                    <a:lnTo>
                      <a:pt x="400" y="450"/>
                    </a:lnTo>
                    <a:lnTo>
                      <a:pt x="404" y="454"/>
                    </a:lnTo>
                    <a:lnTo>
                      <a:pt x="410" y="456"/>
                    </a:lnTo>
                    <a:lnTo>
                      <a:pt x="414" y="456"/>
                    </a:lnTo>
                    <a:lnTo>
                      <a:pt x="414" y="45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81" name="Freeform 24"/>
              <p:cNvSpPr>
                <a:spLocks/>
              </p:cNvSpPr>
              <p:nvPr/>
            </p:nvSpPr>
            <p:spPr bwMode="auto">
              <a:xfrm>
                <a:off x="7158181" y="3243106"/>
                <a:ext cx="42026" cy="89939"/>
              </a:xfrm>
              <a:custGeom>
                <a:avLst/>
                <a:gdLst/>
                <a:ahLst/>
                <a:cxnLst>
                  <a:cxn ang="0">
                    <a:pos x="24" y="0"/>
                  </a:cxn>
                  <a:cxn ang="0">
                    <a:pos x="24" y="12"/>
                  </a:cxn>
                  <a:cxn ang="0">
                    <a:pos x="22" y="32"/>
                  </a:cxn>
                  <a:cxn ang="0">
                    <a:pos x="16" y="56"/>
                  </a:cxn>
                  <a:cxn ang="0">
                    <a:pos x="4" y="44"/>
                  </a:cxn>
                  <a:cxn ang="0">
                    <a:pos x="2" y="38"/>
                  </a:cxn>
                  <a:cxn ang="0">
                    <a:pos x="0" y="32"/>
                  </a:cxn>
                  <a:cxn ang="0">
                    <a:pos x="0" y="20"/>
                  </a:cxn>
                  <a:cxn ang="0">
                    <a:pos x="4" y="10"/>
                  </a:cxn>
                  <a:cxn ang="0">
                    <a:pos x="8" y="4"/>
                  </a:cxn>
                  <a:cxn ang="0">
                    <a:pos x="12" y="4"/>
                  </a:cxn>
                  <a:cxn ang="0">
                    <a:pos x="18" y="2"/>
                  </a:cxn>
                  <a:cxn ang="0">
                    <a:pos x="24" y="0"/>
                  </a:cxn>
                </a:cxnLst>
                <a:rect l="0" t="0" r="r" b="b"/>
                <a:pathLst>
                  <a:path w="24" h="56">
                    <a:moveTo>
                      <a:pt x="24" y="0"/>
                    </a:moveTo>
                    <a:lnTo>
                      <a:pt x="24" y="12"/>
                    </a:lnTo>
                    <a:lnTo>
                      <a:pt x="22" y="32"/>
                    </a:lnTo>
                    <a:lnTo>
                      <a:pt x="16" y="56"/>
                    </a:lnTo>
                    <a:lnTo>
                      <a:pt x="4" y="44"/>
                    </a:lnTo>
                    <a:lnTo>
                      <a:pt x="2" y="38"/>
                    </a:lnTo>
                    <a:lnTo>
                      <a:pt x="0" y="32"/>
                    </a:lnTo>
                    <a:lnTo>
                      <a:pt x="0" y="20"/>
                    </a:lnTo>
                    <a:lnTo>
                      <a:pt x="4" y="10"/>
                    </a:lnTo>
                    <a:lnTo>
                      <a:pt x="8" y="4"/>
                    </a:lnTo>
                    <a:lnTo>
                      <a:pt x="12" y="4"/>
                    </a:lnTo>
                    <a:lnTo>
                      <a:pt x="18" y="2"/>
                    </a:lnTo>
                    <a:lnTo>
                      <a:pt x="24"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82" name="Freeform 25"/>
              <p:cNvSpPr>
                <a:spLocks/>
              </p:cNvSpPr>
              <p:nvPr/>
            </p:nvSpPr>
            <p:spPr bwMode="auto">
              <a:xfrm>
                <a:off x="6873342" y="3391506"/>
                <a:ext cx="58369" cy="56212"/>
              </a:xfrm>
              <a:custGeom>
                <a:avLst/>
                <a:gdLst/>
                <a:ahLst/>
                <a:cxnLst>
                  <a:cxn ang="0">
                    <a:pos x="18" y="36"/>
                  </a:cxn>
                  <a:cxn ang="0">
                    <a:pos x="12" y="34"/>
                  </a:cxn>
                  <a:cxn ang="0">
                    <a:pos x="6" y="30"/>
                  </a:cxn>
                  <a:cxn ang="0">
                    <a:pos x="2" y="24"/>
                  </a:cxn>
                  <a:cxn ang="0">
                    <a:pos x="0" y="20"/>
                  </a:cxn>
                  <a:cxn ang="0">
                    <a:pos x="2" y="16"/>
                  </a:cxn>
                  <a:cxn ang="0">
                    <a:pos x="4" y="12"/>
                  </a:cxn>
                  <a:cxn ang="0">
                    <a:pos x="12" y="6"/>
                  </a:cxn>
                  <a:cxn ang="0">
                    <a:pos x="26" y="2"/>
                  </a:cxn>
                  <a:cxn ang="0">
                    <a:pos x="34" y="0"/>
                  </a:cxn>
                  <a:cxn ang="0">
                    <a:pos x="34" y="10"/>
                  </a:cxn>
                  <a:cxn ang="0">
                    <a:pos x="30" y="20"/>
                  </a:cxn>
                  <a:cxn ang="0">
                    <a:pos x="24" y="32"/>
                  </a:cxn>
                  <a:cxn ang="0">
                    <a:pos x="22" y="34"/>
                  </a:cxn>
                  <a:cxn ang="0">
                    <a:pos x="18" y="36"/>
                  </a:cxn>
                </a:cxnLst>
                <a:rect l="0" t="0" r="r" b="b"/>
                <a:pathLst>
                  <a:path w="34" h="36">
                    <a:moveTo>
                      <a:pt x="18" y="36"/>
                    </a:moveTo>
                    <a:lnTo>
                      <a:pt x="12" y="34"/>
                    </a:lnTo>
                    <a:lnTo>
                      <a:pt x="6" y="30"/>
                    </a:lnTo>
                    <a:lnTo>
                      <a:pt x="2" y="24"/>
                    </a:lnTo>
                    <a:lnTo>
                      <a:pt x="0" y="20"/>
                    </a:lnTo>
                    <a:lnTo>
                      <a:pt x="2" y="16"/>
                    </a:lnTo>
                    <a:lnTo>
                      <a:pt x="4" y="12"/>
                    </a:lnTo>
                    <a:lnTo>
                      <a:pt x="12" y="6"/>
                    </a:lnTo>
                    <a:lnTo>
                      <a:pt x="26" y="2"/>
                    </a:lnTo>
                    <a:lnTo>
                      <a:pt x="34" y="0"/>
                    </a:lnTo>
                    <a:lnTo>
                      <a:pt x="34" y="10"/>
                    </a:lnTo>
                    <a:lnTo>
                      <a:pt x="30" y="20"/>
                    </a:lnTo>
                    <a:lnTo>
                      <a:pt x="24" y="32"/>
                    </a:lnTo>
                    <a:lnTo>
                      <a:pt x="22" y="34"/>
                    </a:lnTo>
                    <a:lnTo>
                      <a:pt x="18" y="3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83" name="Freeform 39"/>
              <p:cNvSpPr>
                <a:spLocks/>
              </p:cNvSpPr>
              <p:nvPr/>
            </p:nvSpPr>
            <p:spPr bwMode="auto">
              <a:xfrm>
                <a:off x="6025826" y="2460637"/>
                <a:ext cx="828837" cy="299048"/>
              </a:xfrm>
              <a:custGeom>
                <a:avLst/>
                <a:gdLst/>
                <a:ahLst/>
                <a:cxnLst>
                  <a:cxn ang="0">
                    <a:pos x="4" y="56"/>
                  </a:cxn>
                  <a:cxn ang="0">
                    <a:pos x="12" y="64"/>
                  </a:cxn>
                  <a:cxn ang="0">
                    <a:pos x="34" y="72"/>
                  </a:cxn>
                  <a:cxn ang="0">
                    <a:pos x="48" y="78"/>
                  </a:cxn>
                  <a:cxn ang="0">
                    <a:pos x="64" y="92"/>
                  </a:cxn>
                  <a:cxn ang="0">
                    <a:pos x="72" y="114"/>
                  </a:cxn>
                  <a:cxn ang="0">
                    <a:pos x="80" y="126"/>
                  </a:cxn>
                  <a:cxn ang="0">
                    <a:pos x="118" y="130"/>
                  </a:cxn>
                  <a:cxn ang="0">
                    <a:pos x="138" y="134"/>
                  </a:cxn>
                  <a:cxn ang="0">
                    <a:pos x="156" y="146"/>
                  </a:cxn>
                  <a:cxn ang="0">
                    <a:pos x="172" y="162"/>
                  </a:cxn>
                  <a:cxn ang="0">
                    <a:pos x="214" y="166"/>
                  </a:cxn>
                  <a:cxn ang="0">
                    <a:pos x="258" y="168"/>
                  </a:cxn>
                  <a:cxn ang="0">
                    <a:pos x="280" y="180"/>
                  </a:cxn>
                  <a:cxn ang="0">
                    <a:pos x="310" y="186"/>
                  </a:cxn>
                  <a:cxn ang="0">
                    <a:pos x="324" y="180"/>
                  </a:cxn>
                  <a:cxn ang="0">
                    <a:pos x="362" y="172"/>
                  </a:cxn>
                  <a:cxn ang="0">
                    <a:pos x="384" y="162"/>
                  </a:cxn>
                  <a:cxn ang="0">
                    <a:pos x="396" y="150"/>
                  </a:cxn>
                  <a:cxn ang="0">
                    <a:pos x="396" y="142"/>
                  </a:cxn>
                  <a:cxn ang="0">
                    <a:pos x="390" y="138"/>
                  </a:cxn>
                  <a:cxn ang="0">
                    <a:pos x="382" y="134"/>
                  </a:cxn>
                  <a:cxn ang="0">
                    <a:pos x="384" y="126"/>
                  </a:cxn>
                  <a:cxn ang="0">
                    <a:pos x="390" y="124"/>
                  </a:cxn>
                  <a:cxn ang="0">
                    <a:pos x="398" y="128"/>
                  </a:cxn>
                  <a:cxn ang="0">
                    <a:pos x="410" y="126"/>
                  </a:cxn>
                  <a:cxn ang="0">
                    <a:pos x="418" y="120"/>
                  </a:cxn>
                  <a:cxn ang="0">
                    <a:pos x="432" y="116"/>
                  </a:cxn>
                  <a:cxn ang="0">
                    <a:pos x="440" y="114"/>
                  </a:cxn>
                  <a:cxn ang="0">
                    <a:pos x="442" y="106"/>
                  </a:cxn>
                  <a:cxn ang="0">
                    <a:pos x="444" y="98"/>
                  </a:cxn>
                  <a:cxn ang="0">
                    <a:pos x="482" y="94"/>
                  </a:cxn>
                  <a:cxn ang="0">
                    <a:pos x="468" y="80"/>
                  </a:cxn>
                  <a:cxn ang="0">
                    <a:pos x="448" y="72"/>
                  </a:cxn>
                  <a:cxn ang="0">
                    <a:pos x="434" y="76"/>
                  </a:cxn>
                  <a:cxn ang="0">
                    <a:pos x="410" y="76"/>
                  </a:cxn>
                  <a:cxn ang="0">
                    <a:pos x="404" y="68"/>
                  </a:cxn>
                  <a:cxn ang="0">
                    <a:pos x="402" y="40"/>
                  </a:cxn>
                  <a:cxn ang="0">
                    <a:pos x="374" y="30"/>
                  </a:cxn>
                  <a:cxn ang="0">
                    <a:pos x="362" y="30"/>
                  </a:cxn>
                  <a:cxn ang="0">
                    <a:pos x="344" y="40"/>
                  </a:cxn>
                  <a:cxn ang="0">
                    <a:pos x="326" y="50"/>
                  </a:cxn>
                  <a:cxn ang="0">
                    <a:pos x="304" y="48"/>
                  </a:cxn>
                  <a:cxn ang="0">
                    <a:pos x="264" y="34"/>
                  </a:cxn>
                  <a:cxn ang="0">
                    <a:pos x="240" y="26"/>
                  </a:cxn>
                  <a:cxn ang="0">
                    <a:pos x="212" y="26"/>
                  </a:cxn>
                  <a:cxn ang="0">
                    <a:pos x="198" y="26"/>
                  </a:cxn>
                  <a:cxn ang="0">
                    <a:pos x="192" y="22"/>
                  </a:cxn>
                  <a:cxn ang="0">
                    <a:pos x="180" y="8"/>
                  </a:cxn>
                  <a:cxn ang="0">
                    <a:pos x="152" y="0"/>
                  </a:cxn>
                  <a:cxn ang="0">
                    <a:pos x="128" y="2"/>
                  </a:cxn>
                  <a:cxn ang="0">
                    <a:pos x="124" y="4"/>
                  </a:cxn>
                  <a:cxn ang="0">
                    <a:pos x="128" y="12"/>
                  </a:cxn>
                  <a:cxn ang="0">
                    <a:pos x="138" y="24"/>
                  </a:cxn>
                  <a:cxn ang="0">
                    <a:pos x="140" y="30"/>
                  </a:cxn>
                  <a:cxn ang="0">
                    <a:pos x="134" y="36"/>
                  </a:cxn>
                  <a:cxn ang="0">
                    <a:pos x="124" y="38"/>
                  </a:cxn>
                  <a:cxn ang="0">
                    <a:pos x="104" y="36"/>
                  </a:cxn>
                  <a:cxn ang="0">
                    <a:pos x="68" y="24"/>
                  </a:cxn>
                  <a:cxn ang="0">
                    <a:pos x="54" y="22"/>
                  </a:cxn>
                  <a:cxn ang="0">
                    <a:pos x="38" y="24"/>
                  </a:cxn>
                  <a:cxn ang="0">
                    <a:pos x="10" y="42"/>
                  </a:cxn>
                  <a:cxn ang="0">
                    <a:pos x="0" y="50"/>
                  </a:cxn>
                </a:cxnLst>
                <a:rect l="0" t="0" r="r" b="b"/>
                <a:pathLst>
                  <a:path w="482" h="186">
                    <a:moveTo>
                      <a:pt x="0" y="50"/>
                    </a:moveTo>
                    <a:lnTo>
                      <a:pt x="4" y="56"/>
                    </a:lnTo>
                    <a:lnTo>
                      <a:pt x="6" y="60"/>
                    </a:lnTo>
                    <a:lnTo>
                      <a:pt x="12" y="64"/>
                    </a:lnTo>
                    <a:lnTo>
                      <a:pt x="20" y="66"/>
                    </a:lnTo>
                    <a:lnTo>
                      <a:pt x="34" y="72"/>
                    </a:lnTo>
                    <a:lnTo>
                      <a:pt x="40" y="74"/>
                    </a:lnTo>
                    <a:lnTo>
                      <a:pt x="48" y="78"/>
                    </a:lnTo>
                    <a:lnTo>
                      <a:pt x="60" y="86"/>
                    </a:lnTo>
                    <a:lnTo>
                      <a:pt x="64" y="92"/>
                    </a:lnTo>
                    <a:lnTo>
                      <a:pt x="68" y="100"/>
                    </a:lnTo>
                    <a:lnTo>
                      <a:pt x="72" y="114"/>
                    </a:lnTo>
                    <a:lnTo>
                      <a:pt x="76" y="120"/>
                    </a:lnTo>
                    <a:lnTo>
                      <a:pt x="80" y="126"/>
                    </a:lnTo>
                    <a:lnTo>
                      <a:pt x="110" y="126"/>
                    </a:lnTo>
                    <a:lnTo>
                      <a:pt x="118" y="130"/>
                    </a:lnTo>
                    <a:lnTo>
                      <a:pt x="128" y="134"/>
                    </a:lnTo>
                    <a:lnTo>
                      <a:pt x="138" y="134"/>
                    </a:lnTo>
                    <a:lnTo>
                      <a:pt x="146" y="140"/>
                    </a:lnTo>
                    <a:lnTo>
                      <a:pt x="156" y="146"/>
                    </a:lnTo>
                    <a:lnTo>
                      <a:pt x="164" y="154"/>
                    </a:lnTo>
                    <a:lnTo>
                      <a:pt x="172" y="162"/>
                    </a:lnTo>
                    <a:lnTo>
                      <a:pt x="180" y="166"/>
                    </a:lnTo>
                    <a:lnTo>
                      <a:pt x="214" y="166"/>
                    </a:lnTo>
                    <a:lnTo>
                      <a:pt x="214" y="168"/>
                    </a:lnTo>
                    <a:lnTo>
                      <a:pt x="258" y="168"/>
                    </a:lnTo>
                    <a:lnTo>
                      <a:pt x="268" y="174"/>
                    </a:lnTo>
                    <a:lnTo>
                      <a:pt x="280" y="180"/>
                    </a:lnTo>
                    <a:lnTo>
                      <a:pt x="296" y="184"/>
                    </a:lnTo>
                    <a:lnTo>
                      <a:pt x="310" y="186"/>
                    </a:lnTo>
                    <a:lnTo>
                      <a:pt x="318" y="184"/>
                    </a:lnTo>
                    <a:lnTo>
                      <a:pt x="324" y="180"/>
                    </a:lnTo>
                    <a:lnTo>
                      <a:pt x="334" y="172"/>
                    </a:lnTo>
                    <a:lnTo>
                      <a:pt x="362" y="172"/>
                    </a:lnTo>
                    <a:lnTo>
                      <a:pt x="374" y="168"/>
                    </a:lnTo>
                    <a:lnTo>
                      <a:pt x="384" y="162"/>
                    </a:lnTo>
                    <a:lnTo>
                      <a:pt x="392" y="156"/>
                    </a:lnTo>
                    <a:lnTo>
                      <a:pt x="396" y="150"/>
                    </a:lnTo>
                    <a:lnTo>
                      <a:pt x="396" y="146"/>
                    </a:lnTo>
                    <a:lnTo>
                      <a:pt x="396" y="142"/>
                    </a:lnTo>
                    <a:lnTo>
                      <a:pt x="394" y="140"/>
                    </a:lnTo>
                    <a:lnTo>
                      <a:pt x="390" y="138"/>
                    </a:lnTo>
                    <a:lnTo>
                      <a:pt x="384" y="134"/>
                    </a:lnTo>
                    <a:lnTo>
                      <a:pt x="382" y="134"/>
                    </a:lnTo>
                    <a:lnTo>
                      <a:pt x="382" y="130"/>
                    </a:lnTo>
                    <a:lnTo>
                      <a:pt x="384" y="126"/>
                    </a:lnTo>
                    <a:lnTo>
                      <a:pt x="388" y="124"/>
                    </a:lnTo>
                    <a:lnTo>
                      <a:pt x="390" y="124"/>
                    </a:lnTo>
                    <a:lnTo>
                      <a:pt x="394" y="126"/>
                    </a:lnTo>
                    <a:lnTo>
                      <a:pt x="398" y="128"/>
                    </a:lnTo>
                    <a:lnTo>
                      <a:pt x="404" y="128"/>
                    </a:lnTo>
                    <a:lnTo>
                      <a:pt x="410" y="126"/>
                    </a:lnTo>
                    <a:lnTo>
                      <a:pt x="416" y="124"/>
                    </a:lnTo>
                    <a:lnTo>
                      <a:pt x="418" y="120"/>
                    </a:lnTo>
                    <a:lnTo>
                      <a:pt x="422" y="118"/>
                    </a:lnTo>
                    <a:lnTo>
                      <a:pt x="432" y="116"/>
                    </a:lnTo>
                    <a:lnTo>
                      <a:pt x="436" y="116"/>
                    </a:lnTo>
                    <a:lnTo>
                      <a:pt x="440" y="114"/>
                    </a:lnTo>
                    <a:lnTo>
                      <a:pt x="440" y="108"/>
                    </a:lnTo>
                    <a:lnTo>
                      <a:pt x="442" y="106"/>
                    </a:lnTo>
                    <a:lnTo>
                      <a:pt x="442" y="102"/>
                    </a:lnTo>
                    <a:lnTo>
                      <a:pt x="444" y="98"/>
                    </a:lnTo>
                    <a:lnTo>
                      <a:pt x="462" y="96"/>
                    </a:lnTo>
                    <a:lnTo>
                      <a:pt x="482" y="94"/>
                    </a:lnTo>
                    <a:lnTo>
                      <a:pt x="476" y="86"/>
                    </a:lnTo>
                    <a:lnTo>
                      <a:pt x="468" y="80"/>
                    </a:lnTo>
                    <a:lnTo>
                      <a:pt x="458" y="74"/>
                    </a:lnTo>
                    <a:lnTo>
                      <a:pt x="448" y="72"/>
                    </a:lnTo>
                    <a:lnTo>
                      <a:pt x="442" y="74"/>
                    </a:lnTo>
                    <a:lnTo>
                      <a:pt x="434" y="76"/>
                    </a:lnTo>
                    <a:lnTo>
                      <a:pt x="416" y="76"/>
                    </a:lnTo>
                    <a:lnTo>
                      <a:pt x="410" y="76"/>
                    </a:lnTo>
                    <a:lnTo>
                      <a:pt x="408" y="72"/>
                    </a:lnTo>
                    <a:lnTo>
                      <a:pt x="404" y="68"/>
                    </a:lnTo>
                    <a:lnTo>
                      <a:pt x="404" y="62"/>
                    </a:lnTo>
                    <a:lnTo>
                      <a:pt x="402" y="40"/>
                    </a:lnTo>
                    <a:lnTo>
                      <a:pt x="384" y="32"/>
                    </a:lnTo>
                    <a:lnTo>
                      <a:pt x="374" y="30"/>
                    </a:lnTo>
                    <a:lnTo>
                      <a:pt x="368" y="30"/>
                    </a:lnTo>
                    <a:lnTo>
                      <a:pt x="362" y="30"/>
                    </a:lnTo>
                    <a:lnTo>
                      <a:pt x="356" y="32"/>
                    </a:lnTo>
                    <a:lnTo>
                      <a:pt x="344" y="40"/>
                    </a:lnTo>
                    <a:lnTo>
                      <a:pt x="334" y="48"/>
                    </a:lnTo>
                    <a:lnTo>
                      <a:pt x="326" y="50"/>
                    </a:lnTo>
                    <a:lnTo>
                      <a:pt x="318" y="50"/>
                    </a:lnTo>
                    <a:lnTo>
                      <a:pt x="304" y="48"/>
                    </a:lnTo>
                    <a:lnTo>
                      <a:pt x="290" y="46"/>
                    </a:lnTo>
                    <a:lnTo>
                      <a:pt x="264" y="34"/>
                    </a:lnTo>
                    <a:lnTo>
                      <a:pt x="252" y="28"/>
                    </a:lnTo>
                    <a:lnTo>
                      <a:pt x="240" y="26"/>
                    </a:lnTo>
                    <a:lnTo>
                      <a:pt x="226" y="24"/>
                    </a:lnTo>
                    <a:lnTo>
                      <a:pt x="212" y="26"/>
                    </a:lnTo>
                    <a:lnTo>
                      <a:pt x="204" y="28"/>
                    </a:lnTo>
                    <a:lnTo>
                      <a:pt x="198" y="26"/>
                    </a:lnTo>
                    <a:lnTo>
                      <a:pt x="196" y="24"/>
                    </a:lnTo>
                    <a:lnTo>
                      <a:pt x="192" y="22"/>
                    </a:lnTo>
                    <a:lnTo>
                      <a:pt x="186" y="14"/>
                    </a:lnTo>
                    <a:lnTo>
                      <a:pt x="180" y="8"/>
                    </a:lnTo>
                    <a:lnTo>
                      <a:pt x="170" y="4"/>
                    </a:lnTo>
                    <a:lnTo>
                      <a:pt x="152" y="0"/>
                    </a:lnTo>
                    <a:lnTo>
                      <a:pt x="134" y="0"/>
                    </a:lnTo>
                    <a:lnTo>
                      <a:pt x="128" y="2"/>
                    </a:lnTo>
                    <a:lnTo>
                      <a:pt x="126" y="2"/>
                    </a:lnTo>
                    <a:lnTo>
                      <a:pt x="124" y="4"/>
                    </a:lnTo>
                    <a:lnTo>
                      <a:pt x="126" y="8"/>
                    </a:lnTo>
                    <a:lnTo>
                      <a:pt x="128" y="12"/>
                    </a:lnTo>
                    <a:lnTo>
                      <a:pt x="132" y="18"/>
                    </a:lnTo>
                    <a:lnTo>
                      <a:pt x="138" y="24"/>
                    </a:lnTo>
                    <a:lnTo>
                      <a:pt x="140" y="26"/>
                    </a:lnTo>
                    <a:lnTo>
                      <a:pt x="140" y="30"/>
                    </a:lnTo>
                    <a:lnTo>
                      <a:pt x="138" y="34"/>
                    </a:lnTo>
                    <a:lnTo>
                      <a:pt x="134" y="36"/>
                    </a:lnTo>
                    <a:lnTo>
                      <a:pt x="130" y="38"/>
                    </a:lnTo>
                    <a:lnTo>
                      <a:pt x="124" y="38"/>
                    </a:lnTo>
                    <a:lnTo>
                      <a:pt x="114" y="38"/>
                    </a:lnTo>
                    <a:lnTo>
                      <a:pt x="104" y="36"/>
                    </a:lnTo>
                    <a:lnTo>
                      <a:pt x="86" y="30"/>
                    </a:lnTo>
                    <a:lnTo>
                      <a:pt x="68" y="24"/>
                    </a:lnTo>
                    <a:lnTo>
                      <a:pt x="62" y="24"/>
                    </a:lnTo>
                    <a:lnTo>
                      <a:pt x="54" y="22"/>
                    </a:lnTo>
                    <a:lnTo>
                      <a:pt x="46" y="24"/>
                    </a:lnTo>
                    <a:lnTo>
                      <a:pt x="38" y="24"/>
                    </a:lnTo>
                    <a:lnTo>
                      <a:pt x="24" y="30"/>
                    </a:lnTo>
                    <a:lnTo>
                      <a:pt x="10" y="42"/>
                    </a:lnTo>
                    <a:lnTo>
                      <a:pt x="0" y="52"/>
                    </a:lnTo>
                    <a:lnTo>
                      <a:pt x="0" y="5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grpSp>
        <p:grpSp>
          <p:nvGrpSpPr>
            <p:cNvPr id="4" name="Group 289"/>
            <p:cNvGrpSpPr/>
            <p:nvPr/>
          </p:nvGrpSpPr>
          <p:grpSpPr>
            <a:xfrm>
              <a:off x="2999367" y="1779966"/>
              <a:ext cx="5085761" cy="1548235"/>
              <a:chOff x="2999367" y="1779966"/>
              <a:chExt cx="5085761" cy="1548235"/>
            </a:xfrm>
            <a:grpFill/>
          </p:grpSpPr>
          <p:sp>
            <p:nvSpPr>
              <p:cNvPr id="217" name="Freeform 149"/>
              <p:cNvSpPr>
                <a:spLocks/>
              </p:cNvSpPr>
              <p:nvPr/>
            </p:nvSpPr>
            <p:spPr bwMode="auto">
              <a:xfrm>
                <a:off x="2999367" y="1779966"/>
                <a:ext cx="1075240" cy="596968"/>
              </a:xfrm>
              <a:custGeom>
                <a:avLst/>
                <a:gdLst/>
                <a:ahLst/>
                <a:cxnLst>
                  <a:cxn ang="0">
                    <a:pos x="390" y="210"/>
                  </a:cxn>
                  <a:cxn ang="0">
                    <a:pos x="360" y="212"/>
                  </a:cxn>
                  <a:cxn ang="0">
                    <a:pos x="324" y="240"/>
                  </a:cxn>
                  <a:cxn ang="0">
                    <a:pos x="292" y="250"/>
                  </a:cxn>
                  <a:cxn ang="0">
                    <a:pos x="252" y="258"/>
                  </a:cxn>
                  <a:cxn ang="0">
                    <a:pos x="248" y="266"/>
                  </a:cxn>
                  <a:cxn ang="0">
                    <a:pos x="222" y="298"/>
                  </a:cxn>
                  <a:cxn ang="0">
                    <a:pos x="206" y="316"/>
                  </a:cxn>
                  <a:cxn ang="0">
                    <a:pos x="190" y="344"/>
                  </a:cxn>
                  <a:cxn ang="0">
                    <a:pos x="162" y="338"/>
                  </a:cxn>
                  <a:cxn ang="0">
                    <a:pos x="136" y="326"/>
                  </a:cxn>
                  <a:cxn ang="0">
                    <a:pos x="124" y="304"/>
                  </a:cxn>
                  <a:cxn ang="0">
                    <a:pos x="112" y="278"/>
                  </a:cxn>
                  <a:cxn ang="0">
                    <a:pos x="108" y="266"/>
                  </a:cxn>
                  <a:cxn ang="0">
                    <a:pos x="122" y="252"/>
                  </a:cxn>
                  <a:cxn ang="0">
                    <a:pos x="124" y="236"/>
                  </a:cxn>
                  <a:cxn ang="0">
                    <a:pos x="114" y="222"/>
                  </a:cxn>
                  <a:cxn ang="0">
                    <a:pos x="152" y="198"/>
                  </a:cxn>
                  <a:cxn ang="0">
                    <a:pos x="132" y="180"/>
                  </a:cxn>
                  <a:cxn ang="0">
                    <a:pos x="126" y="192"/>
                  </a:cxn>
                  <a:cxn ang="0">
                    <a:pos x="114" y="180"/>
                  </a:cxn>
                  <a:cxn ang="0">
                    <a:pos x="156" y="170"/>
                  </a:cxn>
                  <a:cxn ang="0">
                    <a:pos x="134" y="156"/>
                  </a:cxn>
                  <a:cxn ang="0">
                    <a:pos x="134" y="126"/>
                  </a:cxn>
                  <a:cxn ang="0">
                    <a:pos x="126" y="110"/>
                  </a:cxn>
                  <a:cxn ang="0">
                    <a:pos x="98" y="96"/>
                  </a:cxn>
                  <a:cxn ang="0">
                    <a:pos x="38" y="96"/>
                  </a:cxn>
                  <a:cxn ang="0">
                    <a:pos x="18" y="88"/>
                  </a:cxn>
                  <a:cxn ang="0">
                    <a:pos x="12" y="76"/>
                  </a:cxn>
                  <a:cxn ang="0">
                    <a:pos x="54" y="70"/>
                  </a:cxn>
                  <a:cxn ang="0">
                    <a:pos x="0" y="68"/>
                  </a:cxn>
                  <a:cxn ang="0">
                    <a:pos x="24" y="56"/>
                  </a:cxn>
                  <a:cxn ang="0">
                    <a:pos x="104" y="44"/>
                  </a:cxn>
                  <a:cxn ang="0">
                    <a:pos x="138" y="34"/>
                  </a:cxn>
                  <a:cxn ang="0">
                    <a:pos x="184" y="20"/>
                  </a:cxn>
                  <a:cxn ang="0">
                    <a:pos x="256" y="20"/>
                  </a:cxn>
                  <a:cxn ang="0">
                    <a:pos x="308" y="6"/>
                  </a:cxn>
                  <a:cxn ang="0">
                    <a:pos x="392" y="4"/>
                  </a:cxn>
                  <a:cxn ang="0">
                    <a:pos x="438" y="6"/>
                  </a:cxn>
                  <a:cxn ang="0">
                    <a:pos x="500" y="6"/>
                  </a:cxn>
                  <a:cxn ang="0">
                    <a:pos x="492" y="18"/>
                  </a:cxn>
                  <a:cxn ang="0">
                    <a:pos x="524" y="22"/>
                  </a:cxn>
                  <a:cxn ang="0">
                    <a:pos x="618" y="30"/>
                  </a:cxn>
                  <a:cxn ang="0">
                    <a:pos x="556" y="40"/>
                  </a:cxn>
                  <a:cxn ang="0">
                    <a:pos x="534" y="54"/>
                  </a:cxn>
                  <a:cxn ang="0">
                    <a:pos x="546" y="68"/>
                  </a:cxn>
                  <a:cxn ang="0">
                    <a:pos x="552" y="80"/>
                  </a:cxn>
                  <a:cxn ang="0">
                    <a:pos x="514" y="88"/>
                  </a:cxn>
                  <a:cxn ang="0">
                    <a:pos x="544" y="100"/>
                  </a:cxn>
                  <a:cxn ang="0">
                    <a:pos x="522" y="106"/>
                  </a:cxn>
                  <a:cxn ang="0">
                    <a:pos x="504" y="116"/>
                  </a:cxn>
                  <a:cxn ang="0">
                    <a:pos x="480" y="128"/>
                  </a:cxn>
                  <a:cxn ang="0">
                    <a:pos x="502" y="144"/>
                  </a:cxn>
                  <a:cxn ang="0">
                    <a:pos x="474" y="138"/>
                  </a:cxn>
                  <a:cxn ang="0">
                    <a:pos x="498" y="154"/>
                  </a:cxn>
                  <a:cxn ang="0">
                    <a:pos x="492" y="174"/>
                  </a:cxn>
                  <a:cxn ang="0">
                    <a:pos x="466" y="160"/>
                  </a:cxn>
                  <a:cxn ang="0">
                    <a:pos x="450" y="166"/>
                  </a:cxn>
                  <a:cxn ang="0">
                    <a:pos x="474" y="180"/>
                  </a:cxn>
                </a:cxnLst>
                <a:rect l="0" t="0" r="r" b="b"/>
                <a:pathLst>
                  <a:path w="628" h="344">
                    <a:moveTo>
                      <a:pt x="488" y="180"/>
                    </a:moveTo>
                    <a:lnTo>
                      <a:pt x="464" y="192"/>
                    </a:lnTo>
                    <a:lnTo>
                      <a:pt x="436" y="202"/>
                    </a:lnTo>
                    <a:lnTo>
                      <a:pt x="406" y="208"/>
                    </a:lnTo>
                    <a:lnTo>
                      <a:pt x="390" y="210"/>
                    </a:lnTo>
                    <a:lnTo>
                      <a:pt x="376" y="210"/>
                    </a:lnTo>
                    <a:lnTo>
                      <a:pt x="372" y="210"/>
                    </a:lnTo>
                    <a:lnTo>
                      <a:pt x="370" y="208"/>
                    </a:lnTo>
                    <a:lnTo>
                      <a:pt x="364" y="206"/>
                    </a:lnTo>
                    <a:lnTo>
                      <a:pt x="360" y="212"/>
                    </a:lnTo>
                    <a:lnTo>
                      <a:pt x="356" y="220"/>
                    </a:lnTo>
                    <a:lnTo>
                      <a:pt x="350" y="226"/>
                    </a:lnTo>
                    <a:lnTo>
                      <a:pt x="340" y="232"/>
                    </a:lnTo>
                    <a:lnTo>
                      <a:pt x="334" y="236"/>
                    </a:lnTo>
                    <a:lnTo>
                      <a:pt x="324" y="240"/>
                    </a:lnTo>
                    <a:lnTo>
                      <a:pt x="314" y="242"/>
                    </a:lnTo>
                    <a:lnTo>
                      <a:pt x="306" y="244"/>
                    </a:lnTo>
                    <a:lnTo>
                      <a:pt x="300" y="244"/>
                    </a:lnTo>
                    <a:lnTo>
                      <a:pt x="296" y="246"/>
                    </a:lnTo>
                    <a:lnTo>
                      <a:pt x="292" y="250"/>
                    </a:lnTo>
                    <a:lnTo>
                      <a:pt x="286" y="250"/>
                    </a:lnTo>
                    <a:lnTo>
                      <a:pt x="274" y="250"/>
                    </a:lnTo>
                    <a:lnTo>
                      <a:pt x="260" y="252"/>
                    </a:lnTo>
                    <a:lnTo>
                      <a:pt x="252" y="256"/>
                    </a:lnTo>
                    <a:lnTo>
                      <a:pt x="252" y="258"/>
                    </a:lnTo>
                    <a:lnTo>
                      <a:pt x="252" y="260"/>
                    </a:lnTo>
                    <a:lnTo>
                      <a:pt x="252" y="262"/>
                    </a:lnTo>
                    <a:lnTo>
                      <a:pt x="256" y="266"/>
                    </a:lnTo>
                    <a:lnTo>
                      <a:pt x="252" y="270"/>
                    </a:lnTo>
                    <a:lnTo>
                      <a:pt x="248" y="266"/>
                    </a:lnTo>
                    <a:lnTo>
                      <a:pt x="248" y="278"/>
                    </a:lnTo>
                    <a:lnTo>
                      <a:pt x="244" y="282"/>
                    </a:lnTo>
                    <a:lnTo>
                      <a:pt x="240" y="286"/>
                    </a:lnTo>
                    <a:lnTo>
                      <a:pt x="230" y="290"/>
                    </a:lnTo>
                    <a:lnTo>
                      <a:pt x="222" y="298"/>
                    </a:lnTo>
                    <a:lnTo>
                      <a:pt x="218" y="302"/>
                    </a:lnTo>
                    <a:lnTo>
                      <a:pt x="214" y="308"/>
                    </a:lnTo>
                    <a:lnTo>
                      <a:pt x="212" y="312"/>
                    </a:lnTo>
                    <a:lnTo>
                      <a:pt x="208" y="316"/>
                    </a:lnTo>
                    <a:lnTo>
                      <a:pt x="206" y="316"/>
                    </a:lnTo>
                    <a:lnTo>
                      <a:pt x="202" y="318"/>
                    </a:lnTo>
                    <a:lnTo>
                      <a:pt x="198" y="326"/>
                    </a:lnTo>
                    <a:lnTo>
                      <a:pt x="196" y="336"/>
                    </a:lnTo>
                    <a:lnTo>
                      <a:pt x="194" y="340"/>
                    </a:lnTo>
                    <a:lnTo>
                      <a:pt x="190" y="344"/>
                    </a:lnTo>
                    <a:lnTo>
                      <a:pt x="184" y="344"/>
                    </a:lnTo>
                    <a:lnTo>
                      <a:pt x="178" y="344"/>
                    </a:lnTo>
                    <a:lnTo>
                      <a:pt x="172" y="344"/>
                    </a:lnTo>
                    <a:lnTo>
                      <a:pt x="170" y="344"/>
                    </a:lnTo>
                    <a:lnTo>
                      <a:pt x="162" y="338"/>
                    </a:lnTo>
                    <a:lnTo>
                      <a:pt x="156" y="332"/>
                    </a:lnTo>
                    <a:lnTo>
                      <a:pt x="152" y="330"/>
                    </a:lnTo>
                    <a:lnTo>
                      <a:pt x="144" y="330"/>
                    </a:lnTo>
                    <a:lnTo>
                      <a:pt x="140" y="328"/>
                    </a:lnTo>
                    <a:lnTo>
                      <a:pt x="136" y="326"/>
                    </a:lnTo>
                    <a:lnTo>
                      <a:pt x="132" y="320"/>
                    </a:lnTo>
                    <a:lnTo>
                      <a:pt x="132" y="318"/>
                    </a:lnTo>
                    <a:lnTo>
                      <a:pt x="130" y="314"/>
                    </a:lnTo>
                    <a:lnTo>
                      <a:pt x="126" y="310"/>
                    </a:lnTo>
                    <a:lnTo>
                      <a:pt x="124" y="304"/>
                    </a:lnTo>
                    <a:lnTo>
                      <a:pt x="122" y="298"/>
                    </a:lnTo>
                    <a:lnTo>
                      <a:pt x="116" y="296"/>
                    </a:lnTo>
                    <a:lnTo>
                      <a:pt x="114" y="290"/>
                    </a:lnTo>
                    <a:lnTo>
                      <a:pt x="112" y="284"/>
                    </a:lnTo>
                    <a:lnTo>
                      <a:pt x="112" y="278"/>
                    </a:lnTo>
                    <a:lnTo>
                      <a:pt x="118" y="276"/>
                    </a:lnTo>
                    <a:lnTo>
                      <a:pt x="124" y="272"/>
                    </a:lnTo>
                    <a:lnTo>
                      <a:pt x="114" y="272"/>
                    </a:lnTo>
                    <a:lnTo>
                      <a:pt x="110" y="270"/>
                    </a:lnTo>
                    <a:lnTo>
                      <a:pt x="108" y="266"/>
                    </a:lnTo>
                    <a:lnTo>
                      <a:pt x="110" y="262"/>
                    </a:lnTo>
                    <a:lnTo>
                      <a:pt x="110" y="260"/>
                    </a:lnTo>
                    <a:lnTo>
                      <a:pt x="108" y="256"/>
                    </a:lnTo>
                    <a:lnTo>
                      <a:pt x="116" y="256"/>
                    </a:lnTo>
                    <a:lnTo>
                      <a:pt x="122" y="252"/>
                    </a:lnTo>
                    <a:lnTo>
                      <a:pt x="116" y="250"/>
                    </a:lnTo>
                    <a:lnTo>
                      <a:pt x="112" y="248"/>
                    </a:lnTo>
                    <a:lnTo>
                      <a:pt x="100" y="244"/>
                    </a:lnTo>
                    <a:lnTo>
                      <a:pt x="114" y="240"/>
                    </a:lnTo>
                    <a:lnTo>
                      <a:pt x="124" y="236"/>
                    </a:lnTo>
                    <a:lnTo>
                      <a:pt x="114" y="236"/>
                    </a:lnTo>
                    <a:lnTo>
                      <a:pt x="106" y="236"/>
                    </a:lnTo>
                    <a:lnTo>
                      <a:pt x="108" y="230"/>
                    </a:lnTo>
                    <a:lnTo>
                      <a:pt x="110" y="226"/>
                    </a:lnTo>
                    <a:lnTo>
                      <a:pt x="114" y="222"/>
                    </a:lnTo>
                    <a:lnTo>
                      <a:pt x="120" y="218"/>
                    </a:lnTo>
                    <a:lnTo>
                      <a:pt x="132" y="212"/>
                    </a:lnTo>
                    <a:lnTo>
                      <a:pt x="142" y="208"/>
                    </a:lnTo>
                    <a:lnTo>
                      <a:pt x="146" y="204"/>
                    </a:lnTo>
                    <a:lnTo>
                      <a:pt x="152" y="198"/>
                    </a:lnTo>
                    <a:lnTo>
                      <a:pt x="158" y="182"/>
                    </a:lnTo>
                    <a:lnTo>
                      <a:pt x="152" y="180"/>
                    </a:lnTo>
                    <a:lnTo>
                      <a:pt x="142" y="180"/>
                    </a:lnTo>
                    <a:lnTo>
                      <a:pt x="138" y="180"/>
                    </a:lnTo>
                    <a:lnTo>
                      <a:pt x="132" y="180"/>
                    </a:lnTo>
                    <a:lnTo>
                      <a:pt x="142" y="182"/>
                    </a:lnTo>
                    <a:lnTo>
                      <a:pt x="140" y="188"/>
                    </a:lnTo>
                    <a:lnTo>
                      <a:pt x="136" y="190"/>
                    </a:lnTo>
                    <a:lnTo>
                      <a:pt x="132" y="192"/>
                    </a:lnTo>
                    <a:lnTo>
                      <a:pt x="126" y="192"/>
                    </a:lnTo>
                    <a:lnTo>
                      <a:pt x="120" y="192"/>
                    </a:lnTo>
                    <a:lnTo>
                      <a:pt x="116" y="190"/>
                    </a:lnTo>
                    <a:lnTo>
                      <a:pt x="114" y="188"/>
                    </a:lnTo>
                    <a:lnTo>
                      <a:pt x="114" y="182"/>
                    </a:lnTo>
                    <a:lnTo>
                      <a:pt x="114" y="180"/>
                    </a:lnTo>
                    <a:lnTo>
                      <a:pt x="118" y="176"/>
                    </a:lnTo>
                    <a:lnTo>
                      <a:pt x="124" y="174"/>
                    </a:lnTo>
                    <a:lnTo>
                      <a:pt x="132" y="172"/>
                    </a:lnTo>
                    <a:lnTo>
                      <a:pt x="146" y="172"/>
                    </a:lnTo>
                    <a:lnTo>
                      <a:pt x="156" y="170"/>
                    </a:lnTo>
                    <a:lnTo>
                      <a:pt x="148" y="162"/>
                    </a:lnTo>
                    <a:lnTo>
                      <a:pt x="144" y="156"/>
                    </a:lnTo>
                    <a:lnTo>
                      <a:pt x="142" y="154"/>
                    </a:lnTo>
                    <a:lnTo>
                      <a:pt x="136" y="154"/>
                    </a:lnTo>
                    <a:lnTo>
                      <a:pt x="134" y="156"/>
                    </a:lnTo>
                    <a:lnTo>
                      <a:pt x="130" y="160"/>
                    </a:lnTo>
                    <a:lnTo>
                      <a:pt x="126" y="160"/>
                    </a:lnTo>
                    <a:lnTo>
                      <a:pt x="120" y="158"/>
                    </a:lnTo>
                    <a:lnTo>
                      <a:pt x="118" y="154"/>
                    </a:lnTo>
                    <a:lnTo>
                      <a:pt x="134" y="126"/>
                    </a:lnTo>
                    <a:lnTo>
                      <a:pt x="130" y="126"/>
                    </a:lnTo>
                    <a:lnTo>
                      <a:pt x="128" y="120"/>
                    </a:lnTo>
                    <a:lnTo>
                      <a:pt x="130" y="114"/>
                    </a:lnTo>
                    <a:lnTo>
                      <a:pt x="132" y="110"/>
                    </a:lnTo>
                    <a:lnTo>
                      <a:pt x="126" y="110"/>
                    </a:lnTo>
                    <a:lnTo>
                      <a:pt x="122" y="108"/>
                    </a:lnTo>
                    <a:lnTo>
                      <a:pt x="118" y="104"/>
                    </a:lnTo>
                    <a:lnTo>
                      <a:pt x="116" y="98"/>
                    </a:lnTo>
                    <a:lnTo>
                      <a:pt x="108" y="98"/>
                    </a:lnTo>
                    <a:lnTo>
                      <a:pt x="98" y="96"/>
                    </a:lnTo>
                    <a:lnTo>
                      <a:pt x="88" y="92"/>
                    </a:lnTo>
                    <a:lnTo>
                      <a:pt x="78" y="90"/>
                    </a:lnTo>
                    <a:lnTo>
                      <a:pt x="62" y="92"/>
                    </a:lnTo>
                    <a:lnTo>
                      <a:pt x="50" y="94"/>
                    </a:lnTo>
                    <a:lnTo>
                      <a:pt x="38" y="96"/>
                    </a:lnTo>
                    <a:lnTo>
                      <a:pt x="28" y="96"/>
                    </a:lnTo>
                    <a:lnTo>
                      <a:pt x="24" y="96"/>
                    </a:lnTo>
                    <a:lnTo>
                      <a:pt x="22" y="92"/>
                    </a:lnTo>
                    <a:lnTo>
                      <a:pt x="16" y="88"/>
                    </a:lnTo>
                    <a:lnTo>
                      <a:pt x="18" y="88"/>
                    </a:lnTo>
                    <a:lnTo>
                      <a:pt x="10" y="86"/>
                    </a:lnTo>
                    <a:lnTo>
                      <a:pt x="8" y="84"/>
                    </a:lnTo>
                    <a:lnTo>
                      <a:pt x="6" y="80"/>
                    </a:lnTo>
                    <a:lnTo>
                      <a:pt x="8" y="78"/>
                    </a:lnTo>
                    <a:lnTo>
                      <a:pt x="12" y="76"/>
                    </a:lnTo>
                    <a:lnTo>
                      <a:pt x="18" y="74"/>
                    </a:lnTo>
                    <a:lnTo>
                      <a:pt x="36" y="76"/>
                    </a:lnTo>
                    <a:lnTo>
                      <a:pt x="46" y="74"/>
                    </a:lnTo>
                    <a:lnTo>
                      <a:pt x="50" y="72"/>
                    </a:lnTo>
                    <a:lnTo>
                      <a:pt x="54" y="70"/>
                    </a:lnTo>
                    <a:lnTo>
                      <a:pt x="22" y="70"/>
                    </a:lnTo>
                    <a:lnTo>
                      <a:pt x="8" y="72"/>
                    </a:lnTo>
                    <a:lnTo>
                      <a:pt x="6" y="72"/>
                    </a:lnTo>
                    <a:lnTo>
                      <a:pt x="2" y="72"/>
                    </a:lnTo>
                    <a:lnTo>
                      <a:pt x="0" y="68"/>
                    </a:lnTo>
                    <a:lnTo>
                      <a:pt x="0" y="62"/>
                    </a:lnTo>
                    <a:lnTo>
                      <a:pt x="0" y="60"/>
                    </a:lnTo>
                    <a:lnTo>
                      <a:pt x="4" y="58"/>
                    </a:lnTo>
                    <a:lnTo>
                      <a:pt x="10" y="56"/>
                    </a:lnTo>
                    <a:lnTo>
                      <a:pt x="24" y="56"/>
                    </a:lnTo>
                    <a:lnTo>
                      <a:pt x="42" y="56"/>
                    </a:lnTo>
                    <a:lnTo>
                      <a:pt x="66" y="54"/>
                    </a:lnTo>
                    <a:lnTo>
                      <a:pt x="88" y="50"/>
                    </a:lnTo>
                    <a:lnTo>
                      <a:pt x="98" y="48"/>
                    </a:lnTo>
                    <a:lnTo>
                      <a:pt x="104" y="44"/>
                    </a:lnTo>
                    <a:lnTo>
                      <a:pt x="92" y="42"/>
                    </a:lnTo>
                    <a:lnTo>
                      <a:pt x="100" y="38"/>
                    </a:lnTo>
                    <a:lnTo>
                      <a:pt x="110" y="36"/>
                    </a:lnTo>
                    <a:lnTo>
                      <a:pt x="130" y="34"/>
                    </a:lnTo>
                    <a:lnTo>
                      <a:pt x="138" y="34"/>
                    </a:lnTo>
                    <a:lnTo>
                      <a:pt x="144" y="32"/>
                    </a:lnTo>
                    <a:lnTo>
                      <a:pt x="158" y="28"/>
                    </a:lnTo>
                    <a:lnTo>
                      <a:pt x="170" y="22"/>
                    </a:lnTo>
                    <a:lnTo>
                      <a:pt x="176" y="20"/>
                    </a:lnTo>
                    <a:lnTo>
                      <a:pt x="184" y="20"/>
                    </a:lnTo>
                    <a:lnTo>
                      <a:pt x="208" y="16"/>
                    </a:lnTo>
                    <a:lnTo>
                      <a:pt x="234" y="16"/>
                    </a:lnTo>
                    <a:lnTo>
                      <a:pt x="232" y="22"/>
                    </a:lnTo>
                    <a:lnTo>
                      <a:pt x="244" y="22"/>
                    </a:lnTo>
                    <a:lnTo>
                      <a:pt x="256" y="20"/>
                    </a:lnTo>
                    <a:lnTo>
                      <a:pt x="270" y="16"/>
                    </a:lnTo>
                    <a:lnTo>
                      <a:pt x="282" y="16"/>
                    </a:lnTo>
                    <a:lnTo>
                      <a:pt x="288" y="16"/>
                    </a:lnTo>
                    <a:lnTo>
                      <a:pt x="294" y="14"/>
                    </a:lnTo>
                    <a:lnTo>
                      <a:pt x="308" y="6"/>
                    </a:lnTo>
                    <a:lnTo>
                      <a:pt x="360" y="6"/>
                    </a:lnTo>
                    <a:lnTo>
                      <a:pt x="364" y="8"/>
                    </a:lnTo>
                    <a:lnTo>
                      <a:pt x="368" y="10"/>
                    </a:lnTo>
                    <a:lnTo>
                      <a:pt x="380" y="8"/>
                    </a:lnTo>
                    <a:lnTo>
                      <a:pt x="392" y="4"/>
                    </a:lnTo>
                    <a:lnTo>
                      <a:pt x="408" y="2"/>
                    </a:lnTo>
                    <a:lnTo>
                      <a:pt x="420" y="0"/>
                    </a:lnTo>
                    <a:lnTo>
                      <a:pt x="426" y="0"/>
                    </a:lnTo>
                    <a:lnTo>
                      <a:pt x="432" y="2"/>
                    </a:lnTo>
                    <a:lnTo>
                      <a:pt x="438" y="6"/>
                    </a:lnTo>
                    <a:lnTo>
                      <a:pt x="440" y="12"/>
                    </a:lnTo>
                    <a:lnTo>
                      <a:pt x="482" y="12"/>
                    </a:lnTo>
                    <a:lnTo>
                      <a:pt x="486" y="8"/>
                    </a:lnTo>
                    <a:lnTo>
                      <a:pt x="492" y="6"/>
                    </a:lnTo>
                    <a:lnTo>
                      <a:pt x="500" y="6"/>
                    </a:lnTo>
                    <a:lnTo>
                      <a:pt x="520" y="8"/>
                    </a:lnTo>
                    <a:lnTo>
                      <a:pt x="538" y="12"/>
                    </a:lnTo>
                    <a:lnTo>
                      <a:pt x="538" y="16"/>
                    </a:lnTo>
                    <a:lnTo>
                      <a:pt x="492" y="16"/>
                    </a:lnTo>
                    <a:lnTo>
                      <a:pt x="492" y="18"/>
                    </a:lnTo>
                    <a:lnTo>
                      <a:pt x="524" y="18"/>
                    </a:lnTo>
                    <a:lnTo>
                      <a:pt x="524" y="16"/>
                    </a:lnTo>
                    <a:lnTo>
                      <a:pt x="532" y="16"/>
                    </a:lnTo>
                    <a:lnTo>
                      <a:pt x="528" y="20"/>
                    </a:lnTo>
                    <a:lnTo>
                      <a:pt x="524" y="22"/>
                    </a:lnTo>
                    <a:lnTo>
                      <a:pt x="628" y="22"/>
                    </a:lnTo>
                    <a:lnTo>
                      <a:pt x="626" y="26"/>
                    </a:lnTo>
                    <a:lnTo>
                      <a:pt x="624" y="28"/>
                    </a:lnTo>
                    <a:lnTo>
                      <a:pt x="622" y="30"/>
                    </a:lnTo>
                    <a:lnTo>
                      <a:pt x="618" y="30"/>
                    </a:lnTo>
                    <a:lnTo>
                      <a:pt x="602" y="32"/>
                    </a:lnTo>
                    <a:lnTo>
                      <a:pt x="590" y="32"/>
                    </a:lnTo>
                    <a:lnTo>
                      <a:pt x="580" y="34"/>
                    </a:lnTo>
                    <a:lnTo>
                      <a:pt x="570" y="36"/>
                    </a:lnTo>
                    <a:lnTo>
                      <a:pt x="556" y="40"/>
                    </a:lnTo>
                    <a:lnTo>
                      <a:pt x="564" y="40"/>
                    </a:lnTo>
                    <a:lnTo>
                      <a:pt x="554" y="42"/>
                    </a:lnTo>
                    <a:lnTo>
                      <a:pt x="550" y="44"/>
                    </a:lnTo>
                    <a:lnTo>
                      <a:pt x="552" y="46"/>
                    </a:lnTo>
                    <a:lnTo>
                      <a:pt x="534" y="54"/>
                    </a:lnTo>
                    <a:lnTo>
                      <a:pt x="526" y="60"/>
                    </a:lnTo>
                    <a:lnTo>
                      <a:pt x="522" y="68"/>
                    </a:lnTo>
                    <a:lnTo>
                      <a:pt x="532" y="66"/>
                    </a:lnTo>
                    <a:lnTo>
                      <a:pt x="544" y="64"/>
                    </a:lnTo>
                    <a:lnTo>
                      <a:pt x="546" y="68"/>
                    </a:lnTo>
                    <a:lnTo>
                      <a:pt x="546" y="72"/>
                    </a:lnTo>
                    <a:lnTo>
                      <a:pt x="552" y="72"/>
                    </a:lnTo>
                    <a:lnTo>
                      <a:pt x="554" y="74"/>
                    </a:lnTo>
                    <a:lnTo>
                      <a:pt x="558" y="76"/>
                    </a:lnTo>
                    <a:lnTo>
                      <a:pt x="552" y="80"/>
                    </a:lnTo>
                    <a:lnTo>
                      <a:pt x="548" y="80"/>
                    </a:lnTo>
                    <a:lnTo>
                      <a:pt x="532" y="82"/>
                    </a:lnTo>
                    <a:lnTo>
                      <a:pt x="520" y="82"/>
                    </a:lnTo>
                    <a:lnTo>
                      <a:pt x="516" y="84"/>
                    </a:lnTo>
                    <a:lnTo>
                      <a:pt x="514" y="88"/>
                    </a:lnTo>
                    <a:lnTo>
                      <a:pt x="524" y="90"/>
                    </a:lnTo>
                    <a:lnTo>
                      <a:pt x="534" y="90"/>
                    </a:lnTo>
                    <a:lnTo>
                      <a:pt x="536" y="96"/>
                    </a:lnTo>
                    <a:lnTo>
                      <a:pt x="540" y="98"/>
                    </a:lnTo>
                    <a:lnTo>
                      <a:pt x="544" y="100"/>
                    </a:lnTo>
                    <a:lnTo>
                      <a:pt x="550" y="102"/>
                    </a:lnTo>
                    <a:lnTo>
                      <a:pt x="542" y="106"/>
                    </a:lnTo>
                    <a:lnTo>
                      <a:pt x="536" y="108"/>
                    </a:lnTo>
                    <a:lnTo>
                      <a:pt x="532" y="106"/>
                    </a:lnTo>
                    <a:lnTo>
                      <a:pt x="522" y="106"/>
                    </a:lnTo>
                    <a:lnTo>
                      <a:pt x="526" y="108"/>
                    </a:lnTo>
                    <a:lnTo>
                      <a:pt x="530" y="110"/>
                    </a:lnTo>
                    <a:lnTo>
                      <a:pt x="524" y="114"/>
                    </a:lnTo>
                    <a:lnTo>
                      <a:pt x="520" y="116"/>
                    </a:lnTo>
                    <a:lnTo>
                      <a:pt x="504" y="116"/>
                    </a:lnTo>
                    <a:lnTo>
                      <a:pt x="514" y="120"/>
                    </a:lnTo>
                    <a:lnTo>
                      <a:pt x="516" y="124"/>
                    </a:lnTo>
                    <a:lnTo>
                      <a:pt x="520" y="126"/>
                    </a:lnTo>
                    <a:lnTo>
                      <a:pt x="476" y="126"/>
                    </a:lnTo>
                    <a:lnTo>
                      <a:pt x="480" y="128"/>
                    </a:lnTo>
                    <a:lnTo>
                      <a:pt x="484" y="130"/>
                    </a:lnTo>
                    <a:lnTo>
                      <a:pt x="492" y="134"/>
                    </a:lnTo>
                    <a:lnTo>
                      <a:pt x="498" y="138"/>
                    </a:lnTo>
                    <a:lnTo>
                      <a:pt x="500" y="140"/>
                    </a:lnTo>
                    <a:lnTo>
                      <a:pt x="502" y="144"/>
                    </a:lnTo>
                    <a:lnTo>
                      <a:pt x="500" y="148"/>
                    </a:lnTo>
                    <a:lnTo>
                      <a:pt x="498" y="150"/>
                    </a:lnTo>
                    <a:lnTo>
                      <a:pt x="490" y="148"/>
                    </a:lnTo>
                    <a:lnTo>
                      <a:pt x="482" y="144"/>
                    </a:lnTo>
                    <a:lnTo>
                      <a:pt x="474" y="138"/>
                    </a:lnTo>
                    <a:lnTo>
                      <a:pt x="470" y="138"/>
                    </a:lnTo>
                    <a:lnTo>
                      <a:pt x="466" y="138"/>
                    </a:lnTo>
                    <a:lnTo>
                      <a:pt x="472" y="142"/>
                    </a:lnTo>
                    <a:lnTo>
                      <a:pt x="486" y="148"/>
                    </a:lnTo>
                    <a:lnTo>
                      <a:pt x="498" y="154"/>
                    </a:lnTo>
                    <a:lnTo>
                      <a:pt x="500" y="156"/>
                    </a:lnTo>
                    <a:lnTo>
                      <a:pt x="502" y="160"/>
                    </a:lnTo>
                    <a:lnTo>
                      <a:pt x="500" y="168"/>
                    </a:lnTo>
                    <a:lnTo>
                      <a:pt x="498" y="172"/>
                    </a:lnTo>
                    <a:lnTo>
                      <a:pt x="492" y="174"/>
                    </a:lnTo>
                    <a:lnTo>
                      <a:pt x="484" y="176"/>
                    </a:lnTo>
                    <a:lnTo>
                      <a:pt x="476" y="174"/>
                    </a:lnTo>
                    <a:lnTo>
                      <a:pt x="470" y="172"/>
                    </a:lnTo>
                    <a:lnTo>
                      <a:pt x="468" y="168"/>
                    </a:lnTo>
                    <a:lnTo>
                      <a:pt x="466" y="160"/>
                    </a:lnTo>
                    <a:lnTo>
                      <a:pt x="448" y="158"/>
                    </a:lnTo>
                    <a:lnTo>
                      <a:pt x="434" y="154"/>
                    </a:lnTo>
                    <a:lnTo>
                      <a:pt x="444" y="158"/>
                    </a:lnTo>
                    <a:lnTo>
                      <a:pt x="454" y="162"/>
                    </a:lnTo>
                    <a:lnTo>
                      <a:pt x="450" y="166"/>
                    </a:lnTo>
                    <a:lnTo>
                      <a:pt x="444" y="170"/>
                    </a:lnTo>
                    <a:lnTo>
                      <a:pt x="446" y="174"/>
                    </a:lnTo>
                    <a:lnTo>
                      <a:pt x="450" y="178"/>
                    </a:lnTo>
                    <a:lnTo>
                      <a:pt x="462" y="180"/>
                    </a:lnTo>
                    <a:lnTo>
                      <a:pt x="474" y="180"/>
                    </a:lnTo>
                    <a:lnTo>
                      <a:pt x="490" y="180"/>
                    </a:lnTo>
                    <a:lnTo>
                      <a:pt x="488" y="18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18" name="Freeform 150"/>
              <p:cNvSpPr>
                <a:spLocks/>
              </p:cNvSpPr>
              <p:nvPr/>
            </p:nvSpPr>
            <p:spPr bwMode="auto">
              <a:xfrm>
                <a:off x="3781993" y="2197358"/>
                <a:ext cx="215975" cy="92215"/>
              </a:xfrm>
              <a:custGeom>
                <a:avLst/>
                <a:gdLst/>
                <a:ahLst/>
                <a:cxnLst>
                  <a:cxn ang="0">
                    <a:pos x="0" y="16"/>
                  </a:cxn>
                  <a:cxn ang="0">
                    <a:pos x="6" y="12"/>
                  </a:cxn>
                  <a:cxn ang="0">
                    <a:pos x="10" y="8"/>
                  </a:cxn>
                  <a:cxn ang="0">
                    <a:pos x="12" y="4"/>
                  </a:cxn>
                  <a:cxn ang="0">
                    <a:pos x="18" y="2"/>
                  </a:cxn>
                  <a:cxn ang="0">
                    <a:pos x="22" y="2"/>
                  </a:cxn>
                  <a:cxn ang="0">
                    <a:pos x="26" y="4"/>
                  </a:cxn>
                  <a:cxn ang="0">
                    <a:pos x="30" y="6"/>
                  </a:cxn>
                  <a:cxn ang="0">
                    <a:pos x="34" y="8"/>
                  </a:cxn>
                  <a:cxn ang="0">
                    <a:pos x="32" y="14"/>
                  </a:cxn>
                  <a:cxn ang="0">
                    <a:pos x="30" y="18"/>
                  </a:cxn>
                  <a:cxn ang="0">
                    <a:pos x="36" y="18"/>
                  </a:cxn>
                  <a:cxn ang="0">
                    <a:pos x="40" y="14"/>
                  </a:cxn>
                  <a:cxn ang="0">
                    <a:pos x="48" y="6"/>
                  </a:cxn>
                  <a:cxn ang="0">
                    <a:pos x="52" y="12"/>
                  </a:cxn>
                  <a:cxn ang="0">
                    <a:pos x="64" y="10"/>
                  </a:cxn>
                  <a:cxn ang="0">
                    <a:pos x="76" y="6"/>
                  </a:cxn>
                  <a:cxn ang="0">
                    <a:pos x="90" y="2"/>
                  </a:cxn>
                  <a:cxn ang="0">
                    <a:pos x="96" y="0"/>
                  </a:cxn>
                  <a:cxn ang="0">
                    <a:pos x="106" y="2"/>
                  </a:cxn>
                  <a:cxn ang="0">
                    <a:pos x="114" y="8"/>
                  </a:cxn>
                  <a:cxn ang="0">
                    <a:pos x="126" y="22"/>
                  </a:cxn>
                  <a:cxn ang="0">
                    <a:pos x="126" y="26"/>
                  </a:cxn>
                  <a:cxn ang="0">
                    <a:pos x="120" y="28"/>
                  </a:cxn>
                  <a:cxn ang="0">
                    <a:pos x="112" y="30"/>
                  </a:cxn>
                  <a:cxn ang="0">
                    <a:pos x="102" y="36"/>
                  </a:cxn>
                  <a:cxn ang="0">
                    <a:pos x="92" y="44"/>
                  </a:cxn>
                  <a:cxn ang="0">
                    <a:pos x="86" y="46"/>
                  </a:cxn>
                  <a:cxn ang="0">
                    <a:pos x="78" y="46"/>
                  </a:cxn>
                  <a:cxn ang="0">
                    <a:pos x="72" y="46"/>
                  </a:cxn>
                  <a:cxn ang="0">
                    <a:pos x="66" y="44"/>
                  </a:cxn>
                  <a:cxn ang="0">
                    <a:pos x="74" y="50"/>
                  </a:cxn>
                  <a:cxn ang="0">
                    <a:pos x="66" y="52"/>
                  </a:cxn>
                  <a:cxn ang="0">
                    <a:pos x="62" y="54"/>
                  </a:cxn>
                  <a:cxn ang="0">
                    <a:pos x="52" y="54"/>
                  </a:cxn>
                  <a:cxn ang="0">
                    <a:pos x="44" y="54"/>
                  </a:cxn>
                  <a:cxn ang="0">
                    <a:pos x="26" y="50"/>
                  </a:cxn>
                  <a:cxn ang="0">
                    <a:pos x="10" y="48"/>
                  </a:cxn>
                  <a:cxn ang="0">
                    <a:pos x="16" y="44"/>
                  </a:cxn>
                  <a:cxn ang="0">
                    <a:pos x="24" y="40"/>
                  </a:cxn>
                  <a:cxn ang="0">
                    <a:pos x="16" y="36"/>
                  </a:cxn>
                  <a:cxn ang="0">
                    <a:pos x="12" y="34"/>
                  </a:cxn>
                  <a:cxn ang="0">
                    <a:pos x="0" y="28"/>
                  </a:cxn>
                  <a:cxn ang="0">
                    <a:pos x="8" y="24"/>
                  </a:cxn>
                  <a:cxn ang="0">
                    <a:pos x="12" y="22"/>
                  </a:cxn>
                  <a:cxn ang="0">
                    <a:pos x="6" y="20"/>
                  </a:cxn>
                  <a:cxn ang="0">
                    <a:pos x="0" y="16"/>
                  </a:cxn>
                </a:cxnLst>
                <a:rect l="0" t="0" r="r" b="b"/>
                <a:pathLst>
                  <a:path w="126" h="54">
                    <a:moveTo>
                      <a:pt x="0" y="16"/>
                    </a:moveTo>
                    <a:lnTo>
                      <a:pt x="6" y="12"/>
                    </a:lnTo>
                    <a:lnTo>
                      <a:pt x="10" y="8"/>
                    </a:lnTo>
                    <a:lnTo>
                      <a:pt x="12" y="4"/>
                    </a:lnTo>
                    <a:lnTo>
                      <a:pt x="18" y="2"/>
                    </a:lnTo>
                    <a:lnTo>
                      <a:pt x="22" y="2"/>
                    </a:lnTo>
                    <a:lnTo>
                      <a:pt x="26" y="4"/>
                    </a:lnTo>
                    <a:lnTo>
                      <a:pt x="30" y="6"/>
                    </a:lnTo>
                    <a:lnTo>
                      <a:pt x="34" y="8"/>
                    </a:lnTo>
                    <a:lnTo>
                      <a:pt x="32" y="14"/>
                    </a:lnTo>
                    <a:lnTo>
                      <a:pt x="30" y="18"/>
                    </a:lnTo>
                    <a:lnTo>
                      <a:pt x="36" y="18"/>
                    </a:lnTo>
                    <a:lnTo>
                      <a:pt x="40" y="14"/>
                    </a:lnTo>
                    <a:lnTo>
                      <a:pt x="48" y="6"/>
                    </a:lnTo>
                    <a:lnTo>
                      <a:pt x="52" y="12"/>
                    </a:lnTo>
                    <a:lnTo>
                      <a:pt x="64" y="10"/>
                    </a:lnTo>
                    <a:lnTo>
                      <a:pt x="76" y="6"/>
                    </a:lnTo>
                    <a:lnTo>
                      <a:pt x="90" y="2"/>
                    </a:lnTo>
                    <a:lnTo>
                      <a:pt x="96" y="0"/>
                    </a:lnTo>
                    <a:lnTo>
                      <a:pt x="106" y="2"/>
                    </a:lnTo>
                    <a:lnTo>
                      <a:pt x="114" y="8"/>
                    </a:lnTo>
                    <a:lnTo>
                      <a:pt x="126" y="22"/>
                    </a:lnTo>
                    <a:lnTo>
                      <a:pt x="126" y="26"/>
                    </a:lnTo>
                    <a:lnTo>
                      <a:pt x="120" y="28"/>
                    </a:lnTo>
                    <a:lnTo>
                      <a:pt x="112" y="30"/>
                    </a:lnTo>
                    <a:lnTo>
                      <a:pt x="102" y="36"/>
                    </a:lnTo>
                    <a:lnTo>
                      <a:pt x="92" y="44"/>
                    </a:lnTo>
                    <a:lnTo>
                      <a:pt x="86" y="46"/>
                    </a:lnTo>
                    <a:lnTo>
                      <a:pt x="78" y="46"/>
                    </a:lnTo>
                    <a:lnTo>
                      <a:pt x="72" y="46"/>
                    </a:lnTo>
                    <a:lnTo>
                      <a:pt x="66" y="44"/>
                    </a:lnTo>
                    <a:lnTo>
                      <a:pt x="74" y="50"/>
                    </a:lnTo>
                    <a:lnTo>
                      <a:pt x="66" y="52"/>
                    </a:lnTo>
                    <a:lnTo>
                      <a:pt x="62" y="54"/>
                    </a:lnTo>
                    <a:lnTo>
                      <a:pt x="52" y="54"/>
                    </a:lnTo>
                    <a:lnTo>
                      <a:pt x="44" y="54"/>
                    </a:lnTo>
                    <a:lnTo>
                      <a:pt x="26" y="50"/>
                    </a:lnTo>
                    <a:lnTo>
                      <a:pt x="10" y="48"/>
                    </a:lnTo>
                    <a:lnTo>
                      <a:pt x="16" y="44"/>
                    </a:lnTo>
                    <a:lnTo>
                      <a:pt x="24" y="40"/>
                    </a:lnTo>
                    <a:lnTo>
                      <a:pt x="16" y="36"/>
                    </a:lnTo>
                    <a:lnTo>
                      <a:pt x="12" y="34"/>
                    </a:lnTo>
                    <a:lnTo>
                      <a:pt x="0" y="28"/>
                    </a:lnTo>
                    <a:lnTo>
                      <a:pt x="8" y="24"/>
                    </a:lnTo>
                    <a:lnTo>
                      <a:pt x="12" y="22"/>
                    </a:lnTo>
                    <a:lnTo>
                      <a:pt x="6" y="20"/>
                    </a:lnTo>
                    <a:lnTo>
                      <a:pt x="0" y="1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19" name="Freeform 151"/>
              <p:cNvSpPr>
                <a:spLocks/>
              </p:cNvSpPr>
              <p:nvPr/>
            </p:nvSpPr>
            <p:spPr bwMode="auto">
              <a:xfrm>
                <a:off x="4334567" y="1852766"/>
                <a:ext cx="243844" cy="87361"/>
              </a:xfrm>
              <a:custGeom>
                <a:avLst/>
                <a:gdLst/>
                <a:ahLst/>
                <a:cxnLst>
                  <a:cxn ang="0">
                    <a:pos x="8" y="20"/>
                  </a:cxn>
                  <a:cxn ang="0">
                    <a:pos x="6" y="20"/>
                  </a:cxn>
                  <a:cxn ang="0">
                    <a:pos x="2" y="16"/>
                  </a:cxn>
                  <a:cxn ang="0">
                    <a:pos x="0" y="8"/>
                  </a:cxn>
                  <a:cxn ang="0">
                    <a:pos x="0" y="2"/>
                  </a:cxn>
                  <a:cxn ang="0">
                    <a:pos x="4" y="2"/>
                  </a:cxn>
                  <a:cxn ang="0">
                    <a:pos x="12" y="2"/>
                  </a:cxn>
                  <a:cxn ang="0">
                    <a:pos x="26" y="2"/>
                  </a:cxn>
                  <a:cxn ang="0">
                    <a:pos x="36" y="4"/>
                  </a:cxn>
                  <a:cxn ang="0">
                    <a:pos x="54" y="10"/>
                  </a:cxn>
                  <a:cxn ang="0">
                    <a:pos x="50" y="4"/>
                  </a:cxn>
                  <a:cxn ang="0">
                    <a:pos x="54" y="2"/>
                  </a:cxn>
                  <a:cxn ang="0">
                    <a:pos x="60" y="0"/>
                  </a:cxn>
                  <a:cxn ang="0">
                    <a:pos x="62" y="0"/>
                  </a:cxn>
                  <a:cxn ang="0">
                    <a:pos x="66" y="2"/>
                  </a:cxn>
                  <a:cxn ang="0">
                    <a:pos x="70" y="2"/>
                  </a:cxn>
                  <a:cxn ang="0">
                    <a:pos x="74" y="2"/>
                  </a:cxn>
                  <a:cxn ang="0">
                    <a:pos x="78" y="10"/>
                  </a:cxn>
                  <a:cxn ang="0">
                    <a:pos x="82" y="12"/>
                  </a:cxn>
                  <a:cxn ang="0">
                    <a:pos x="93" y="12"/>
                  </a:cxn>
                  <a:cxn ang="0">
                    <a:pos x="119" y="20"/>
                  </a:cxn>
                  <a:cxn ang="0">
                    <a:pos x="133" y="26"/>
                  </a:cxn>
                  <a:cxn ang="0">
                    <a:pos x="143" y="30"/>
                  </a:cxn>
                  <a:cxn ang="0">
                    <a:pos x="135" y="36"/>
                  </a:cxn>
                  <a:cxn ang="0">
                    <a:pos x="127" y="38"/>
                  </a:cxn>
                  <a:cxn ang="0">
                    <a:pos x="119" y="38"/>
                  </a:cxn>
                  <a:cxn ang="0">
                    <a:pos x="115" y="34"/>
                  </a:cxn>
                  <a:cxn ang="0">
                    <a:pos x="107" y="28"/>
                  </a:cxn>
                  <a:cxn ang="0">
                    <a:pos x="97" y="20"/>
                  </a:cxn>
                  <a:cxn ang="0">
                    <a:pos x="93" y="18"/>
                  </a:cxn>
                  <a:cxn ang="0">
                    <a:pos x="89" y="16"/>
                  </a:cxn>
                  <a:cxn ang="0">
                    <a:pos x="82" y="18"/>
                  </a:cxn>
                  <a:cxn ang="0">
                    <a:pos x="80" y="22"/>
                  </a:cxn>
                  <a:cxn ang="0">
                    <a:pos x="80" y="34"/>
                  </a:cxn>
                  <a:cxn ang="0">
                    <a:pos x="76" y="34"/>
                  </a:cxn>
                  <a:cxn ang="0">
                    <a:pos x="74" y="36"/>
                  </a:cxn>
                  <a:cxn ang="0">
                    <a:pos x="70" y="42"/>
                  </a:cxn>
                  <a:cxn ang="0">
                    <a:pos x="68" y="48"/>
                  </a:cxn>
                  <a:cxn ang="0">
                    <a:pos x="66" y="50"/>
                  </a:cxn>
                  <a:cxn ang="0">
                    <a:pos x="62" y="50"/>
                  </a:cxn>
                  <a:cxn ang="0">
                    <a:pos x="56" y="48"/>
                  </a:cxn>
                  <a:cxn ang="0">
                    <a:pos x="48" y="46"/>
                  </a:cxn>
                  <a:cxn ang="0">
                    <a:pos x="34" y="34"/>
                  </a:cxn>
                  <a:cxn ang="0">
                    <a:pos x="24" y="26"/>
                  </a:cxn>
                  <a:cxn ang="0">
                    <a:pos x="16" y="22"/>
                  </a:cxn>
                  <a:cxn ang="0">
                    <a:pos x="8" y="20"/>
                  </a:cxn>
                </a:cxnLst>
                <a:rect l="0" t="0" r="r" b="b"/>
                <a:pathLst>
                  <a:path w="143" h="50">
                    <a:moveTo>
                      <a:pt x="8" y="20"/>
                    </a:moveTo>
                    <a:lnTo>
                      <a:pt x="6" y="20"/>
                    </a:lnTo>
                    <a:lnTo>
                      <a:pt x="2" y="16"/>
                    </a:lnTo>
                    <a:lnTo>
                      <a:pt x="0" y="8"/>
                    </a:lnTo>
                    <a:lnTo>
                      <a:pt x="0" y="2"/>
                    </a:lnTo>
                    <a:lnTo>
                      <a:pt x="4" y="2"/>
                    </a:lnTo>
                    <a:lnTo>
                      <a:pt x="12" y="2"/>
                    </a:lnTo>
                    <a:lnTo>
                      <a:pt x="26" y="2"/>
                    </a:lnTo>
                    <a:lnTo>
                      <a:pt x="36" y="4"/>
                    </a:lnTo>
                    <a:lnTo>
                      <a:pt x="54" y="10"/>
                    </a:lnTo>
                    <a:lnTo>
                      <a:pt x="50" y="4"/>
                    </a:lnTo>
                    <a:lnTo>
                      <a:pt x="54" y="2"/>
                    </a:lnTo>
                    <a:lnTo>
                      <a:pt x="60" y="0"/>
                    </a:lnTo>
                    <a:lnTo>
                      <a:pt x="62" y="0"/>
                    </a:lnTo>
                    <a:lnTo>
                      <a:pt x="66" y="2"/>
                    </a:lnTo>
                    <a:lnTo>
                      <a:pt x="70" y="2"/>
                    </a:lnTo>
                    <a:lnTo>
                      <a:pt x="74" y="2"/>
                    </a:lnTo>
                    <a:lnTo>
                      <a:pt x="78" y="10"/>
                    </a:lnTo>
                    <a:lnTo>
                      <a:pt x="82" y="12"/>
                    </a:lnTo>
                    <a:lnTo>
                      <a:pt x="93" y="12"/>
                    </a:lnTo>
                    <a:lnTo>
                      <a:pt x="119" y="20"/>
                    </a:lnTo>
                    <a:lnTo>
                      <a:pt x="133" y="26"/>
                    </a:lnTo>
                    <a:lnTo>
                      <a:pt x="143" y="30"/>
                    </a:lnTo>
                    <a:lnTo>
                      <a:pt x="135" y="36"/>
                    </a:lnTo>
                    <a:lnTo>
                      <a:pt x="127" y="38"/>
                    </a:lnTo>
                    <a:lnTo>
                      <a:pt x="119" y="38"/>
                    </a:lnTo>
                    <a:lnTo>
                      <a:pt x="115" y="34"/>
                    </a:lnTo>
                    <a:lnTo>
                      <a:pt x="107" y="28"/>
                    </a:lnTo>
                    <a:lnTo>
                      <a:pt x="97" y="20"/>
                    </a:lnTo>
                    <a:lnTo>
                      <a:pt x="93" y="18"/>
                    </a:lnTo>
                    <a:lnTo>
                      <a:pt x="89" y="16"/>
                    </a:lnTo>
                    <a:lnTo>
                      <a:pt x="82" y="18"/>
                    </a:lnTo>
                    <a:lnTo>
                      <a:pt x="80" y="22"/>
                    </a:lnTo>
                    <a:lnTo>
                      <a:pt x="80" y="34"/>
                    </a:lnTo>
                    <a:lnTo>
                      <a:pt x="76" y="34"/>
                    </a:lnTo>
                    <a:lnTo>
                      <a:pt x="74" y="36"/>
                    </a:lnTo>
                    <a:lnTo>
                      <a:pt x="70" y="42"/>
                    </a:lnTo>
                    <a:lnTo>
                      <a:pt x="68" y="48"/>
                    </a:lnTo>
                    <a:lnTo>
                      <a:pt x="66" y="50"/>
                    </a:lnTo>
                    <a:lnTo>
                      <a:pt x="62" y="50"/>
                    </a:lnTo>
                    <a:lnTo>
                      <a:pt x="56" y="48"/>
                    </a:lnTo>
                    <a:lnTo>
                      <a:pt x="48" y="46"/>
                    </a:lnTo>
                    <a:lnTo>
                      <a:pt x="34" y="34"/>
                    </a:lnTo>
                    <a:lnTo>
                      <a:pt x="24" y="26"/>
                    </a:lnTo>
                    <a:lnTo>
                      <a:pt x="16" y="22"/>
                    </a:lnTo>
                    <a:lnTo>
                      <a:pt x="8" y="2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0" name="Freeform 152"/>
              <p:cNvSpPr>
                <a:spLocks/>
              </p:cNvSpPr>
              <p:nvPr/>
            </p:nvSpPr>
            <p:spPr bwMode="auto">
              <a:xfrm>
                <a:off x="4464616" y="1838206"/>
                <a:ext cx="146306" cy="31548"/>
              </a:xfrm>
              <a:custGeom>
                <a:avLst/>
                <a:gdLst/>
                <a:ahLst/>
                <a:cxnLst>
                  <a:cxn ang="0">
                    <a:pos x="31" y="18"/>
                  </a:cxn>
                  <a:cxn ang="0">
                    <a:pos x="23" y="16"/>
                  </a:cxn>
                  <a:cxn ang="0">
                    <a:pos x="15" y="14"/>
                  </a:cxn>
                  <a:cxn ang="0">
                    <a:pos x="6" y="10"/>
                  </a:cxn>
                  <a:cxn ang="0">
                    <a:pos x="0" y="6"/>
                  </a:cxn>
                  <a:cxn ang="0">
                    <a:pos x="6" y="4"/>
                  </a:cxn>
                  <a:cxn ang="0">
                    <a:pos x="13" y="2"/>
                  </a:cxn>
                  <a:cxn ang="0">
                    <a:pos x="21" y="0"/>
                  </a:cxn>
                  <a:cxn ang="0">
                    <a:pos x="27" y="2"/>
                  </a:cxn>
                  <a:cxn ang="0">
                    <a:pos x="41" y="4"/>
                  </a:cxn>
                  <a:cxn ang="0">
                    <a:pos x="55" y="4"/>
                  </a:cxn>
                  <a:cxn ang="0">
                    <a:pos x="71" y="6"/>
                  </a:cxn>
                  <a:cxn ang="0">
                    <a:pos x="85" y="8"/>
                  </a:cxn>
                  <a:cxn ang="0">
                    <a:pos x="79" y="12"/>
                  </a:cxn>
                  <a:cxn ang="0">
                    <a:pos x="73" y="14"/>
                  </a:cxn>
                  <a:cxn ang="0">
                    <a:pos x="67" y="18"/>
                  </a:cxn>
                  <a:cxn ang="0">
                    <a:pos x="63" y="18"/>
                  </a:cxn>
                  <a:cxn ang="0">
                    <a:pos x="47" y="18"/>
                  </a:cxn>
                  <a:cxn ang="0">
                    <a:pos x="31" y="18"/>
                  </a:cxn>
                </a:cxnLst>
                <a:rect l="0" t="0" r="r" b="b"/>
                <a:pathLst>
                  <a:path w="85" h="18">
                    <a:moveTo>
                      <a:pt x="31" y="18"/>
                    </a:moveTo>
                    <a:lnTo>
                      <a:pt x="23" y="16"/>
                    </a:lnTo>
                    <a:lnTo>
                      <a:pt x="15" y="14"/>
                    </a:lnTo>
                    <a:lnTo>
                      <a:pt x="6" y="10"/>
                    </a:lnTo>
                    <a:lnTo>
                      <a:pt x="0" y="6"/>
                    </a:lnTo>
                    <a:lnTo>
                      <a:pt x="6" y="4"/>
                    </a:lnTo>
                    <a:lnTo>
                      <a:pt x="13" y="2"/>
                    </a:lnTo>
                    <a:lnTo>
                      <a:pt x="21" y="0"/>
                    </a:lnTo>
                    <a:lnTo>
                      <a:pt x="27" y="2"/>
                    </a:lnTo>
                    <a:lnTo>
                      <a:pt x="41" y="4"/>
                    </a:lnTo>
                    <a:lnTo>
                      <a:pt x="55" y="4"/>
                    </a:lnTo>
                    <a:lnTo>
                      <a:pt x="71" y="6"/>
                    </a:lnTo>
                    <a:lnTo>
                      <a:pt x="85" y="8"/>
                    </a:lnTo>
                    <a:lnTo>
                      <a:pt x="79" y="12"/>
                    </a:lnTo>
                    <a:lnTo>
                      <a:pt x="73" y="14"/>
                    </a:lnTo>
                    <a:lnTo>
                      <a:pt x="67" y="18"/>
                    </a:lnTo>
                    <a:lnTo>
                      <a:pt x="63" y="18"/>
                    </a:lnTo>
                    <a:lnTo>
                      <a:pt x="47" y="18"/>
                    </a:lnTo>
                    <a:lnTo>
                      <a:pt x="31" y="1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1" name="Freeform 153"/>
              <p:cNvSpPr>
                <a:spLocks/>
              </p:cNvSpPr>
              <p:nvPr/>
            </p:nvSpPr>
            <p:spPr bwMode="auto">
              <a:xfrm>
                <a:off x="4531964" y="2838008"/>
                <a:ext cx="90571" cy="67947"/>
              </a:xfrm>
              <a:custGeom>
                <a:avLst/>
                <a:gdLst/>
                <a:ahLst/>
                <a:cxnLst>
                  <a:cxn ang="0">
                    <a:pos x="46" y="6"/>
                  </a:cxn>
                  <a:cxn ang="0">
                    <a:pos x="48" y="16"/>
                  </a:cxn>
                  <a:cxn ang="0">
                    <a:pos x="54" y="22"/>
                  </a:cxn>
                  <a:cxn ang="0">
                    <a:pos x="52" y="28"/>
                  </a:cxn>
                  <a:cxn ang="0">
                    <a:pos x="44" y="30"/>
                  </a:cxn>
                  <a:cxn ang="0">
                    <a:pos x="40" y="38"/>
                  </a:cxn>
                  <a:cxn ang="0">
                    <a:pos x="30" y="32"/>
                  </a:cxn>
                  <a:cxn ang="0">
                    <a:pos x="28" y="30"/>
                  </a:cxn>
                  <a:cxn ang="0">
                    <a:pos x="16" y="26"/>
                  </a:cxn>
                  <a:cxn ang="0">
                    <a:pos x="10" y="20"/>
                  </a:cxn>
                  <a:cxn ang="0">
                    <a:pos x="6" y="14"/>
                  </a:cxn>
                  <a:cxn ang="0">
                    <a:pos x="0" y="6"/>
                  </a:cxn>
                  <a:cxn ang="0">
                    <a:pos x="0" y="2"/>
                  </a:cxn>
                  <a:cxn ang="0">
                    <a:pos x="6" y="2"/>
                  </a:cxn>
                  <a:cxn ang="0">
                    <a:pos x="12" y="0"/>
                  </a:cxn>
                  <a:cxn ang="0">
                    <a:pos x="20" y="0"/>
                  </a:cxn>
                  <a:cxn ang="0">
                    <a:pos x="36" y="0"/>
                  </a:cxn>
                  <a:cxn ang="0">
                    <a:pos x="40" y="6"/>
                  </a:cxn>
                  <a:cxn ang="0">
                    <a:pos x="46" y="6"/>
                  </a:cxn>
                </a:cxnLst>
                <a:rect l="0" t="0" r="r" b="b"/>
                <a:pathLst>
                  <a:path w="54" h="38">
                    <a:moveTo>
                      <a:pt x="46" y="6"/>
                    </a:moveTo>
                    <a:lnTo>
                      <a:pt x="48" y="16"/>
                    </a:lnTo>
                    <a:lnTo>
                      <a:pt x="54" y="22"/>
                    </a:lnTo>
                    <a:lnTo>
                      <a:pt x="52" y="28"/>
                    </a:lnTo>
                    <a:lnTo>
                      <a:pt x="44" y="30"/>
                    </a:lnTo>
                    <a:lnTo>
                      <a:pt x="40" y="38"/>
                    </a:lnTo>
                    <a:lnTo>
                      <a:pt x="30" y="32"/>
                    </a:lnTo>
                    <a:lnTo>
                      <a:pt x="28" y="30"/>
                    </a:lnTo>
                    <a:lnTo>
                      <a:pt x="16" y="26"/>
                    </a:lnTo>
                    <a:lnTo>
                      <a:pt x="10" y="20"/>
                    </a:lnTo>
                    <a:lnTo>
                      <a:pt x="6" y="14"/>
                    </a:lnTo>
                    <a:lnTo>
                      <a:pt x="0" y="6"/>
                    </a:lnTo>
                    <a:lnTo>
                      <a:pt x="0" y="2"/>
                    </a:lnTo>
                    <a:lnTo>
                      <a:pt x="6" y="2"/>
                    </a:lnTo>
                    <a:lnTo>
                      <a:pt x="12" y="0"/>
                    </a:lnTo>
                    <a:lnTo>
                      <a:pt x="20" y="0"/>
                    </a:lnTo>
                    <a:lnTo>
                      <a:pt x="36" y="0"/>
                    </a:lnTo>
                    <a:lnTo>
                      <a:pt x="40" y="6"/>
                    </a:lnTo>
                    <a:lnTo>
                      <a:pt x="46"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2" name="Freeform 154"/>
              <p:cNvSpPr>
                <a:spLocks/>
              </p:cNvSpPr>
              <p:nvPr/>
            </p:nvSpPr>
            <p:spPr bwMode="auto">
              <a:xfrm>
                <a:off x="4504098" y="2796753"/>
                <a:ext cx="109149" cy="89788"/>
              </a:xfrm>
              <a:custGeom>
                <a:avLst/>
                <a:gdLst/>
                <a:ahLst/>
                <a:cxnLst>
                  <a:cxn ang="0">
                    <a:pos x="28" y="0"/>
                  </a:cxn>
                  <a:cxn ang="0">
                    <a:pos x="38" y="10"/>
                  </a:cxn>
                  <a:cxn ang="0">
                    <a:pos x="44" y="12"/>
                  </a:cxn>
                  <a:cxn ang="0">
                    <a:pos x="48" y="12"/>
                  </a:cxn>
                  <a:cxn ang="0">
                    <a:pos x="58" y="10"/>
                  </a:cxn>
                  <a:cxn ang="0">
                    <a:pos x="64" y="24"/>
                  </a:cxn>
                  <a:cxn ang="0">
                    <a:pos x="62" y="30"/>
                  </a:cxn>
                  <a:cxn ang="0">
                    <a:pos x="56" y="30"/>
                  </a:cxn>
                  <a:cxn ang="0">
                    <a:pos x="52" y="24"/>
                  </a:cxn>
                  <a:cxn ang="0">
                    <a:pos x="36" y="24"/>
                  </a:cxn>
                  <a:cxn ang="0">
                    <a:pos x="28" y="24"/>
                  </a:cxn>
                  <a:cxn ang="0">
                    <a:pos x="22" y="26"/>
                  </a:cxn>
                  <a:cxn ang="0">
                    <a:pos x="16" y="26"/>
                  </a:cxn>
                  <a:cxn ang="0">
                    <a:pos x="16" y="30"/>
                  </a:cxn>
                  <a:cxn ang="0">
                    <a:pos x="22" y="38"/>
                  </a:cxn>
                  <a:cxn ang="0">
                    <a:pos x="26" y="44"/>
                  </a:cxn>
                  <a:cxn ang="0">
                    <a:pos x="32" y="50"/>
                  </a:cxn>
                  <a:cxn ang="0">
                    <a:pos x="18" y="52"/>
                  </a:cxn>
                  <a:cxn ang="0">
                    <a:pos x="8" y="36"/>
                  </a:cxn>
                  <a:cxn ang="0">
                    <a:pos x="0" y="18"/>
                  </a:cxn>
                  <a:cxn ang="0">
                    <a:pos x="8" y="18"/>
                  </a:cxn>
                  <a:cxn ang="0">
                    <a:pos x="12" y="10"/>
                  </a:cxn>
                  <a:cxn ang="0">
                    <a:pos x="14" y="4"/>
                  </a:cxn>
                  <a:cxn ang="0">
                    <a:pos x="28" y="0"/>
                  </a:cxn>
                </a:cxnLst>
                <a:rect l="0" t="0" r="r" b="b"/>
                <a:pathLst>
                  <a:path w="64" h="52">
                    <a:moveTo>
                      <a:pt x="28" y="0"/>
                    </a:moveTo>
                    <a:lnTo>
                      <a:pt x="38" y="10"/>
                    </a:lnTo>
                    <a:lnTo>
                      <a:pt x="44" y="12"/>
                    </a:lnTo>
                    <a:lnTo>
                      <a:pt x="48" y="12"/>
                    </a:lnTo>
                    <a:lnTo>
                      <a:pt x="58" y="10"/>
                    </a:lnTo>
                    <a:lnTo>
                      <a:pt x="64" y="24"/>
                    </a:lnTo>
                    <a:lnTo>
                      <a:pt x="62" y="30"/>
                    </a:lnTo>
                    <a:lnTo>
                      <a:pt x="56" y="30"/>
                    </a:lnTo>
                    <a:lnTo>
                      <a:pt x="52" y="24"/>
                    </a:lnTo>
                    <a:lnTo>
                      <a:pt x="36" y="24"/>
                    </a:lnTo>
                    <a:lnTo>
                      <a:pt x="28" y="24"/>
                    </a:lnTo>
                    <a:lnTo>
                      <a:pt x="22" y="26"/>
                    </a:lnTo>
                    <a:lnTo>
                      <a:pt x="16" y="26"/>
                    </a:lnTo>
                    <a:lnTo>
                      <a:pt x="16" y="30"/>
                    </a:lnTo>
                    <a:lnTo>
                      <a:pt x="22" y="38"/>
                    </a:lnTo>
                    <a:lnTo>
                      <a:pt x="26" y="44"/>
                    </a:lnTo>
                    <a:lnTo>
                      <a:pt x="32" y="50"/>
                    </a:lnTo>
                    <a:lnTo>
                      <a:pt x="18" y="52"/>
                    </a:lnTo>
                    <a:lnTo>
                      <a:pt x="8" y="36"/>
                    </a:lnTo>
                    <a:lnTo>
                      <a:pt x="0" y="18"/>
                    </a:lnTo>
                    <a:lnTo>
                      <a:pt x="8" y="18"/>
                    </a:lnTo>
                    <a:lnTo>
                      <a:pt x="12" y="10"/>
                    </a:lnTo>
                    <a:lnTo>
                      <a:pt x="14" y="4"/>
                    </a:lnTo>
                    <a:lnTo>
                      <a:pt x="28" y="0"/>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3" name="Freeform 155"/>
              <p:cNvSpPr>
                <a:spLocks/>
              </p:cNvSpPr>
              <p:nvPr/>
            </p:nvSpPr>
            <p:spPr bwMode="auto">
              <a:xfrm>
                <a:off x="4564477" y="2095435"/>
                <a:ext cx="250812" cy="291204"/>
              </a:xfrm>
              <a:custGeom>
                <a:avLst/>
                <a:gdLst/>
                <a:ahLst/>
                <a:cxnLst>
                  <a:cxn ang="0">
                    <a:pos x="92" y="20"/>
                  </a:cxn>
                  <a:cxn ang="0">
                    <a:pos x="90" y="26"/>
                  </a:cxn>
                  <a:cxn ang="0">
                    <a:pos x="92" y="32"/>
                  </a:cxn>
                  <a:cxn ang="0">
                    <a:pos x="108" y="36"/>
                  </a:cxn>
                  <a:cxn ang="0">
                    <a:pos x="110" y="40"/>
                  </a:cxn>
                  <a:cxn ang="0">
                    <a:pos x="108" y="48"/>
                  </a:cxn>
                  <a:cxn ang="0">
                    <a:pos x="104" y="54"/>
                  </a:cxn>
                  <a:cxn ang="0">
                    <a:pos x="108" y="54"/>
                  </a:cxn>
                  <a:cxn ang="0">
                    <a:pos x="114" y="64"/>
                  </a:cxn>
                  <a:cxn ang="0">
                    <a:pos x="120" y="82"/>
                  </a:cxn>
                  <a:cxn ang="0">
                    <a:pos x="126" y="88"/>
                  </a:cxn>
                  <a:cxn ang="0">
                    <a:pos x="128" y="98"/>
                  </a:cxn>
                  <a:cxn ang="0">
                    <a:pos x="130" y="108"/>
                  </a:cxn>
                  <a:cxn ang="0">
                    <a:pos x="146" y="118"/>
                  </a:cxn>
                  <a:cxn ang="0">
                    <a:pos x="136" y="132"/>
                  </a:cxn>
                  <a:cxn ang="0">
                    <a:pos x="122" y="144"/>
                  </a:cxn>
                  <a:cxn ang="0">
                    <a:pos x="112" y="154"/>
                  </a:cxn>
                  <a:cxn ang="0">
                    <a:pos x="96" y="158"/>
                  </a:cxn>
                  <a:cxn ang="0">
                    <a:pos x="88" y="162"/>
                  </a:cxn>
                  <a:cxn ang="0">
                    <a:pos x="78" y="162"/>
                  </a:cxn>
                  <a:cxn ang="0">
                    <a:pos x="64" y="164"/>
                  </a:cxn>
                  <a:cxn ang="0">
                    <a:pos x="44" y="166"/>
                  </a:cxn>
                  <a:cxn ang="0">
                    <a:pos x="36" y="160"/>
                  </a:cxn>
                  <a:cxn ang="0">
                    <a:pos x="32" y="156"/>
                  </a:cxn>
                  <a:cxn ang="0">
                    <a:pos x="24" y="138"/>
                  </a:cxn>
                  <a:cxn ang="0">
                    <a:pos x="22" y="108"/>
                  </a:cxn>
                  <a:cxn ang="0">
                    <a:pos x="34" y="100"/>
                  </a:cxn>
                  <a:cxn ang="0">
                    <a:pos x="50" y="90"/>
                  </a:cxn>
                  <a:cxn ang="0">
                    <a:pos x="62" y="80"/>
                  </a:cxn>
                  <a:cxn ang="0">
                    <a:pos x="54" y="74"/>
                  </a:cxn>
                  <a:cxn ang="0">
                    <a:pos x="40" y="62"/>
                  </a:cxn>
                  <a:cxn ang="0">
                    <a:pos x="36" y="46"/>
                  </a:cxn>
                  <a:cxn ang="0">
                    <a:pos x="26" y="28"/>
                  </a:cxn>
                  <a:cxn ang="0">
                    <a:pos x="8" y="22"/>
                  </a:cxn>
                  <a:cxn ang="0">
                    <a:pos x="4" y="16"/>
                  </a:cxn>
                  <a:cxn ang="0">
                    <a:pos x="8" y="16"/>
                  </a:cxn>
                  <a:cxn ang="0">
                    <a:pos x="26" y="20"/>
                  </a:cxn>
                  <a:cxn ang="0">
                    <a:pos x="46" y="26"/>
                  </a:cxn>
                  <a:cxn ang="0">
                    <a:pos x="56" y="22"/>
                  </a:cxn>
                  <a:cxn ang="0">
                    <a:pos x="60" y="14"/>
                  </a:cxn>
                  <a:cxn ang="0">
                    <a:pos x="62" y="4"/>
                  </a:cxn>
                  <a:cxn ang="0">
                    <a:pos x="70" y="0"/>
                  </a:cxn>
                  <a:cxn ang="0">
                    <a:pos x="90" y="6"/>
                  </a:cxn>
                  <a:cxn ang="0">
                    <a:pos x="104" y="14"/>
                  </a:cxn>
                </a:cxnLst>
                <a:rect l="0" t="0" r="r" b="b"/>
                <a:pathLst>
                  <a:path w="146" h="168">
                    <a:moveTo>
                      <a:pt x="98" y="16"/>
                    </a:moveTo>
                    <a:lnTo>
                      <a:pt x="92" y="20"/>
                    </a:lnTo>
                    <a:lnTo>
                      <a:pt x="90" y="24"/>
                    </a:lnTo>
                    <a:lnTo>
                      <a:pt x="90" y="26"/>
                    </a:lnTo>
                    <a:lnTo>
                      <a:pt x="90" y="30"/>
                    </a:lnTo>
                    <a:lnTo>
                      <a:pt x="92" y="32"/>
                    </a:lnTo>
                    <a:lnTo>
                      <a:pt x="100" y="34"/>
                    </a:lnTo>
                    <a:lnTo>
                      <a:pt x="108" y="36"/>
                    </a:lnTo>
                    <a:lnTo>
                      <a:pt x="110" y="38"/>
                    </a:lnTo>
                    <a:lnTo>
                      <a:pt x="110" y="40"/>
                    </a:lnTo>
                    <a:lnTo>
                      <a:pt x="110" y="44"/>
                    </a:lnTo>
                    <a:lnTo>
                      <a:pt x="108" y="48"/>
                    </a:lnTo>
                    <a:lnTo>
                      <a:pt x="104" y="50"/>
                    </a:lnTo>
                    <a:lnTo>
                      <a:pt x="104" y="54"/>
                    </a:lnTo>
                    <a:lnTo>
                      <a:pt x="106" y="56"/>
                    </a:lnTo>
                    <a:lnTo>
                      <a:pt x="108" y="54"/>
                    </a:lnTo>
                    <a:lnTo>
                      <a:pt x="114" y="54"/>
                    </a:lnTo>
                    <a:lnTo>
                      <a:pt x="114" y="64"/>
                    </a:lnTo>
                    <a:lnTo>
                      <a:pt x="118" y="76"/>
                    </a:lnTo>
                    <a:lnTo>
                      <a:pt x="120" y="82"/>
                    </a:lnTo>
                    <a:lnTo>
                      <a:pt x="122" y="86"/>
                    </a:lnTo>
                    <a:lnTo>
                      <a:pt x="126" y="88"/>
                    </a:lnTo>
                    <a:lnTo>
                      <a:pt x="126" y="92"/>
                    </a:lnTo>
                    <a:lnTo>
                      <a:pt x="128" y="98"/>
                    </a:lnTo>
                    <a:lnTo>
                      <a:pt x="130" y="102"/>
                    </a:lnTo>
                    <a:lnTo>
                      <a:pt x="130" y="108"/>
                    </a:lnTo>
                    <a:lnTo>
                      <a:pt x="140" y="112"/>
                    </a:lnTo>
                    <a:lnTo>
                      <a:pt x="146" y="118"/>
                    </a:lnTo>
                    <a:lnTo>
                      <a:pt x="146" y="130"/>
                    </a:lnTo>
                    <a:lnTo>
                      <a:pt x="136" y="132"/>
                    </a:lnTo>
                    <a:lnTo>
                      <a:pt x="128" y="138"/>
                    </a:lnTo>
                    <a:lnTo>
                      <a:pt x="122" y="144"/>
                    </a:lnTo>
                    <a:lnTo>
                      <a:pt x="118" y="150"/>
                    </a:lnTo>
                    <a:lnTo>
                      <a:pt x="112" y="154"/>
                    </a:lnTo>
                    <a:lnTo>
                      <a:pt x="106" y="158"/>
                    </a:lnTo>
                    <a:lnTo>
                      <a:pt x="96" y="158"/>
                    </a:lnTo>
                    <a:lnTo>
                      <a:pt x="90" y="160"/>
                    </a:lnTo>
                    <a:lnTo>
                      <a:pt x="88" y="162"/>
                    </a:lnTo>
                    <a:lnTo>
                      <a:pt x="86" y="162"/>
                    </a:lnTo>
                    <a:lnTo>
                      <a:pt x="78" y="162"/>
                    </a:lnTo>
                    <a:lnTo>
                      <a:pt x="70" y="164"/>
                    </a:lnTo>
                    <a:lnTo>
                      <a:pt x="64" y="164"/>
                    </a:lnTo>
                    <a:lnTo>
                      <a:pt x="50" y="168"/>
                    </a:lnTo>
                    <a:lnTo>
                      <a:pt x="44" y="166"/>
                    </a:lnTo>
                    <a:lnTo>
                      <a:pt x="40" y="162"/>
                    </a:lnTo>
                    <a:lnTo>
                      <a:pt x="36" y="160"/>
                    </a:lnTo>
                    <a:lnTo>
                      <a:pt x="34" y="158"/>
                    </a:lnTo>
                    <a:lnTo>
                      <a:pt x="32" y="156"/>
                    </a:lnTo>
                    <a:lnTo>
                      <a:pt x="28" y="152"/>
                    </a:lnTo>
                    <a:lnTo>
                      <a:pt x="24" y="138"/>
                    </a:lnTo>
                    <a:lnTo>
                      <a:pt x="20" y="118"/>
                    </a:lnTo>
                    <a:lnTo>
                      <a:pt x="22" y="108"/>
                    </a:lnTo>
                    <a:lnTo>
                      <a:pt x="26" y="104"/>
                    </a:lnTo>
                    <a:lnTo>
                      <a:pt x="34" y="100"/>
                    </a:lnTo>
                    <a:lnTo>
                      <a:pt x="40" y="94"/>
                    </a:lnTo>
                    <a:lnTo>
                      <a:pt x="50" y="90"/>
                    </a:lnTo>
                    <a:lnTo>
                      <a:pt x="58" y="86"/>
                    </a:lnTo>
                    <a:lnTo>
                      <a:pt x="62" y="80"/>
                    </a:lnTo>
                    <a:lnTo>
                      <a:pt x="64" y="74"/>
                    </a:lnTo>
                    <a:lnTo>
                      <a:pt x="54" y="74"/>
                    </a:lnTo>
                    <a:lnTo>
                      <a:pt x="44" y="74"/>
                    </a:lnTo>
                    <a:lnTo>
                      <a:pt x="40" y="62"/>
                    </a:lnTo>
                    <a:lnTo>
                      <a:pt x="38" y="54"/>
                    </a:lnTo>
                    <a:lnTo>
                      <a:pt x="36" y="46"/>
                    </a:lnTo>
                    <a:lnTo>
                      <a:pt x="32" y="34"/>
                    </a:lnTo>
                    <a:lnTo>
                      <a:pt x="26" y="28"/>
                    </a:lnTo>
                    <a:lnTo>
                      <a:pt x="16" y="26"/>
                    </a:lnTo>
                    <a:lnTo>
                      <a:pt x="8" y="22"/>
                    </a:lnTo>
                    <a:lnTo>
                      <a:pt x="0" y="18"/>
                    </a:lnTo>
                    <a:lnTo>
                      <a:pt x="4" y="16"/>
                    </a:lnTo>
                    <a:lnTo>
                      <a:pt x="6" y="16"/>
                    </a:lnTo>
                    <a:lnTo>
                      <a:pt x="8" y="16"/>
                    </a:lnTo>
                    <a:lnTo>
                      <a:pt x="16" y="18"/>
                    </a:lnTo>
                    <a:lnTo>
                      <a:pt x="26" y="20"/>
                    </a:lnTo>
                    <a:lnTo>
                      <a:pt x="36" y="24"/>
                    </a:lnTo>
                    <a:lnTo>
                      <a:pt x="46" y="26"/>
                    </a:lnTo>
                    <a:lnTo>
                      <a:pt x="52" y="26"/>
                    </a:lnTo>
                    <a:lnTo>
                      <a:pt x="56" y="22"/>
                    </a:lnTo>
                    <a:lnTo>
                      <a:pt x="58" y="18"/>
                    </a:lnTo>
                    <a:lnTo>
                      <a:pt x="60" y="14"/>
                    </a:lnTo>
                    <a:lnTo>
                      <a:pt x="60" y="8"/>
                    </a:lnTo>
                    <a:lnTo>
                      <a:pt x="62" y="4"/>
                    </a:lnTo>
                    <a:lnTo>
                      <a:pt x="64" y="2"/>
                    </a:lnTo>
                    <a:lnTo>
                      <a:pt x="70" y="0"/>
                    </a:lnTo>
                    <a:lnTo>
                      <a:pt x="82" y="2"/>
                    </a:lnTo>
                    <a:lnTo>
                      <a:pt x="90" y="6"/>
                    </a:lnTo>
                    <a:lnTo>
                      <a:pt x="96" y="10"/>
                    </a:lnTo>
                    <a:lnTo>
                      <a:pt x="104" y="14"/>
                    </a:lnTo>
                    <a:lnTo>
                      <a:pt x="98" y="1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4" name="Freeform 156"/>
              <p:cNvSpPr>
                <a:spLocks/>
              </p:cNvSpPr>
              <p:nvPr/>
            </p:nvSpPr>
            <p:spPr bwMode="auto">
              <a:xfrm>
                <a:off x="4752585" y="3141345"/>
                <a:ext cx="71992" cy="14561"/>
              </a:xfrm>
              <a:custGeom>
                <a:avLst/>
                <a:gdLst/>
                <a:ahLst/>
                <a:cxnLst>
                  <a:cxn ang="0">
                    <a:pos x="20" y="2"/>
                  </a:cxn>
                  <a:cxn ang="0">
                    <a:pos x="8" y="2"/>
                  </a:cxn>
                  <a:cxn ang="0">
                    <a:pos x="0" y="0"/>
                  </a:cxn>
                  <a:cxn ang="0">
                    <a:pos x="4" y="2"/>
                  </a:cxn>
                  <a:cxn ang="0">
                    <a:pos x="8" y="6"/>
                  </a:cxn>
                  <a:cxn ang="0">
                    <a:pos x="22" y="8"/>
                  </a:cxn>
                  <a:cxn ang="0">
                    <a:pos x="34" y="8"/>
                  </a:cxn>
                  <a:cxn ang="0">
                    <a:pos x="42" y="6"/>
                  </a:cxn>
                  <a:cxn ang="0">
                    <a:pos x="36" y="2"/>
                  </a:cxn>
                  <a:cxn ang="0">
                    <a:pos x="32" y="0"/>
                  </a:cxn>
                  <a:cxn ang="0">
                    <a:pos x="20" y="2"/>
                  </a:cxn>
                </a:cxnLst>
                <a:rect l="0" t="0" r="r" b="b"/>
                <a:pathLst>
                  <a:path w="42" h="8">
                    <a:moveTo>
                      <a:pt x="20" y="2"/>
                    </a:moveTo>
                    <a:lnTo>
                      <a:pt x="8" y="2"/>
                    </a:lnTo>
                    <a:lnTo>
                      <a:pt x="0" y="0"/>
                    </a:lnTo>
                    <a:lnTo>
                      <a:pt x="4" y="2"/>
                    </a:lnTo>
                    <a:lnTo>
                      <a:pt x="8" y="6"/>
                    </a:lnTo>
                    <a:lnTo>
                      <a:pt x="22" y="8"/>
                    </a:lnTo>
                    <a:lnTo>
                      <a:pt x="34" y="8"/>
                    </a:lnTo>
                    <a:lnTo>
                      <a:pt x="42" y="6"/>
                    </a:lnTo>
                    <a:lnTo>
                      <a:pt x="36" y="2"/>
                    </a:lnTo>
                    <a:lnTo>
                      <a:pt x="32" y="0"/>
                    </a:lnTo>
                    <a:lnTo>
                      <a:pt x="20"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5" name="Freeform 157"/>
              <p:cNvSpPr>
                <a:spLocks noChangeAspect="1"/>
              </p:cNvSpPr>
              <p:nvPr/>
            </p:nvSpPr>
            <p:spPr bwMode="auto">
              <a:xfrm>
                <a:off x="4499453" y="3114650"/>
                <a:ext cx="13934" cy="9706"/>
              </a:xfrm>
              <a:custGeom>
                <a:avLst/>
                <a:gdLst/>
                <a:ahLst/>
                <a:cxnLst>
                  <a:cxn ang="0">
                    <a:pos x="16" y="6"/>
                  </a:cxn>
                  <a:cxn ang="0">
                    <a:pos x="12" y="0"/>
                  </a:cxn>
                  <a:cxn ang="0">
                    <a:pos x="6" y="0"/>
                  </a:cxn>
                  <a:cxn ang="0">
                    <a:pos x="4" y="0"/>
                  </a:cxn>
                  <a:cxn ang="0">
                    <a:pos x="2" y="2"/>
                  </a:cxn>
                  <a:cxn ang="0">
                    <a:pos x="0" y="10"/>
                  </a:cxn>
                  <a:cxn ang="0">
                    <a:pos x="16" y="10"/>
                  </a:cxn>
                  <a:cxn ang="0">
                    <a:pos x="14" y="4"/>
                  </a:cxn>
                  <a:cxn ang="0">
                    <a:pos x="16" y="6"/>
                  </a:cxn>
                </a:cxnLst>
                <a:rect l="0" t="0" r="r" b="b"/>
                <a:pathLst>
                  <a:path w="16" h="10">
                    <a:moveTo>
                      <a:pt x="16" y="6"/>
                    </a:moveTo>
                    <a:lnTo>
                      <a:pt x="12" y="0"/>
                    </a:lnTo>
                    <a:lnTo>
                      <a:pt x="6" y="0"/>
                    </a:lnTo>
                    <a:lnTo>
                      <a:pt x="4" y="0"/>
                    </a:lnTo>
                    <a:lnTo>
                      <a:pt x="2" y="2"/>
                    </a:lnTo>
                    <a:lnTo>
                      <a:pt x="0" y="10"/>
                    </a:lnTo>
                    <a:lnTo>
                      <a:pt x="16" y="10"/>
                    </a:lnTo>
                    <a:lnTo>
                      <a:pt x="14" y="4"/>
                    </a:lnTo>
                    <a:lnTo>
                      <a:pt x="16"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6" name="Freeform 158"/>
              <p:cNvSpPr>
                <a:spLocks/>
              </p:cNvSpPr>
              <p:nvPr/>
            </p:nvSpPr>
            <p:spPr bwMode="auto">
              <a:xfrm>
                <a:off x="3995506" y="2410908"/>
                <a:ext cx="188108" cy="269365"/>
              </a:xfrm>
              <a:custGeom>
                <a:avLst/>
                <a:gdLst/>
                <a:ahLst/>
                <a:cxnLst>
                  <a:cxn ang="0">
                    <a:pos x="82" y="86"/>
                  </a:cxn>
                  <a:cxn ang="0">
                    <a:pos x="90" y="94"/>
                  </a:cxn>
                  <a:cxn ang="0">
                    <a:pos x="90" y="104"/>
                  </a:cxn>
                  <a:cxn ang="0">
                    <a:pos x="94" y="106"/>
                  </a:cxn>
                  <a:cxn ang="0">
                    <a:pos x="108" y="110"/>
                  </a:cxn>
                  <a:cxn ang="0">
                    <a:pos x="108" y="118"/>
                  </a:cxn>
                  <a:cxn ang="0">
                    <a:pos x="94" y="128"/>
                  </a:cxn>
                  <a:cxn ang="0">
                    <a:pos x="98" y="132"/>
                  </a:cxn>
                  <a:cxn ang="0">
                    <a:pos x="102" y="138"/>
                  </a:cxn>
                  <a:cxn ang="0">
                    <a:pos x="92" y="144"/>
                  </a:cxn>
                  <a:cxn ang="0">
                    <a:pos x="66" y="144"/>
                  </a:cxn>
                  <a:cxn ang="0">
                    <a:pos x="40" y="144"/>
                  </a:cxn>
                  <a:cxn ang="0">
                    <a:pos x="40" y="152"/>
                  </a:cxn>
                  <a:cxn ang="0">
                    <a:pos x="26" y="154"/>
                  </a:cxn>
                  <a:cxn ang="0">
                    <a:pos x="12" y="154"/>
                  </a:cxn>
                  <a:cxn ang="0">
                    <a:pos x="18" y="144"/>
                  </a:cxn>
                  <a:cxn ang="0">
                    <a:pos x="30" y="140"/>
                  </a:cxn>
                  <a:cxn ang="0">
                    <a:pos x="46" y="132"/>
                  </a:cxn>
                  <a:cxn ang="0">
                    <a:pos x="32" y="126"/>
                  </a:cxn>
                  <a:cxn ang="0">
                    <a:pos x="18" y="122"/>
                  </a:cxn>
                  <a:cxn ang="0">
                    <a:pos x="36" y="108"/>
                  </a:cxn>
                  <a:cxn ang="0">
                    <a:pos x="36" y="100"/>
                  </a:cxn>
                  <a:cxn ang="0">
                    <a:pos x="40" y="94"/>
                  </a:cxn>
                  <a:cxn ang="0">
                    <a:pos x="42" y="84"/>
                  </a:cxn>
                  <a:cxn ang="0">
                    <a:pos x="40" y="76"/>
                  </a:cxn>
                  <a:cxn ang="0">
                    <a:pos x="42" y="68"/>
                  </a:cxn>
                  <a:cxn ang="0">
                    <a:pos x="38" y="58"/>
                  </a:cxn>
                  <a:cxn ang="0">
                    <a:pos x="12" y="56"/>
                  </a:cxn>
                  <a:cxn ang="0">
                    <a:pos x="10" y="48"/>
                  </a:cxn>
                  <a:cxn ang="0">
                    <a:pos x="12" y="36"/>
                  </a:cxn>
                  <a:cxn ang="0">
                    <a:pos x="0" y="28"/>
                  </a:cxn>
                  <a:cxn ang="0">
                    <a:pos x="22" y="10"/>
                  </a:cxn>
                  <a:cxn ang="0">
                    <a:pos x="50" y="0"/>
                  </a:cxn>
                  <a:cxn ang="0">
                    <a:pos x="46" y="12"/>
                  </a:cxn>
                  <a:cxn ang="0">
                    <a:pos x="38" y="20"/>
                  </a:cxn>
                  <a:cxn ang="0">
                    <a:pos x="54" y="22"/>
                  </a:cxn>
                  <a:cxn ang="0">
                    <a:pos x="66" y="26"/>
                  </a:cxn>
                  <a:cxn ang="0">
                    <a:pos x="54" y="40"/>
                  </a:cxn>
                  <a:cxn ang="0">
                    <a:pos x="56" y="56"/>
                  </a:cxn>
                  <a:cxn ang="0">
                    <a:pos x="74" y="82"/>
                  </a:cxn>
                </a:cxnLst>
                <a:rect l="0" t="0" r="r" b="b"/>
                <a:pathLst>
                  <a:path w="110" h="154">
                    <a:moveTo>
                      <a:pt x="76" y="82"/>
                    </a:moveTo>
                    <a:lnTo>
                      <a:pt x="82" y="86"/>
                    </a:lnTo>
                    <a:lnTo>
                      <a:pt x="88" y="90"/>
                    </a:lnTo>
                    <a:lnTo>
                      <a:pt x="90" y="94"/>
                    </a:lnTo>
                    <a:lnTo>
                      <a:pt x="90" y="100"/>
                    </a:lnTo>
                    <a:lnTo>
                      <a:pt x="90" y="104"/>
                    </a:lnTo>
                    <a:lnTo>
                      <a:pt x="90" y="108"/>
                    </a:lnTo>
                    <a:lnTo>
                      <a:pt x="94" y="106"/>
                    </a:lnTo>
                    <a:lnTo>
                      <a:pt x="104" y="104"/>
                    </a:lnTo>
                    <a:lnTo>
                      <a:pt x="108" y="110"/>
                    </a:lnTo>
                    <a:lnTo>
                      <a:pt x="110" y="114"/>
                    </a:lnTo>
                    <a:lnTo>
                      <a:pt x="108" y="118"/>
                    </a:lnTo>
                    <a:lnTo>
                      <a:pt x="104" y="122"/>
                    </a:lnTo>
                    <a:lnTo>
                      <a:pt x="94" y="128"/>
                    </a:lnTo>
                    <a:lnTo>
                      <a:pt x="94" y="130"/>
                    </a:lnTo>
                    <a:lnTo>
                      <a:pt x="98" y="132"/>
                    </a:lnTo>
                    <a:lnTo>
                      <a:pt x="104" y="134"/>
                    </a:lnTo>
                    <a:lnTo>
                      <a:pt x="102" y="138"/>
                    </a:lnTo>
                    <a:lnTo>
                      <a:pt x="98" y="142"/>
                    </a:lnTo>
                    <a:lnTo>
                      <a:pt x="92" y="144"/>
                    </a:lnTo>
                    <a:lnTo>
                      <a:pt x="82" y="144"/>
                    </a:lnTo>
                    <a:lnTo>
                      <a:pt x="66" y="144"/>
                    </a:lnTo>
                    <a:lnTo>
                      <a:pt x="50" y="144"/>
                    </a:lnTo>
                    <a:lnTo>
                      <a:pt x="40" y="144"/>
                    </a:lnTo>
                    <a:lnTo>
                      <a:pt x="40" y="148"/>
                    </a:lnTo>
                    <a:lnTo>
                      <a:pt x="40" y="152"/>
                    </a:lnTo>
                    <a:lnTo>
                      <a:pt x="34" y="152"/>
                    </a:lnTo>
                    <a:lnTo>
                      <a:pt x="26" y="154"/>
                    </a:lnTo>
                    <a:lnTo>
                      <a:pt x="18" y="154"/>
                    </a:lnTo>
                    <a:lnTo>
                      <a:pt x="12" y="154"/>
                    </a:lnTo>
                    <a:lnTo>
                      <a:pt x="14" y="148"/>
                    </a:lnTo>
                    <a:lnTo>
                      <a:pt x="18" y="144"/>
                    </a:lnTo>
                    <a:lnTo>
                      <a:pt x="24" y="142"/>
                    </a:lnTo>
                    <a:lnTo>
                      <a:pt x="30" y="140"/>
                    </a:lnTo>
                    <a:lnTo>
                      <a:pt x="42" y="136"/>
                    </a:lnTo>
                    <a:lnTo>
                      <a:pt x="46" y="132"/>
                    </a:lnTo>
                    <a:lnTo>
                      <a:pt x="50" y="128"/>
                    </a:lnTo>
                    <a:lnTo>
                      <a:pt x="32" y="126"/>
                    </a:lnTo>
                    <a:lnTo>
                      <a:pt x="24" y="124"/>
                    </a:lnTo>
                    <a:lnTo>
                      <a:pt x="18" y="122"/>
                    </a:lnTo>
                    <a:lnTo>
                      <a:pt x="26" y="114"/>
                    </a:lnTo>
                    <a:lnTo>
                      <a:pt x="36" y="108"/>
                    </a:lnTo>
                    <a:lnTo>
                      <a:pt x="36" y="104"/>
                    </a:lnTo>
                    <a:lnTo>
                      <a:pt x="36" y="100"/>
                    </a:lnTo>
                    <a:lnTo>
                      <a:pt x="38" y="98"/>
                    </a:lnTo>
                    <a:lnTo>
                      <a:pt x="40" y="94"/>
                    </a:lnTo>
                    <a:lnTo>
                      <a:pt x="48" y="90"/>
                    </a:lnTo>
                    <a:lnTo>
                      <a:pt x="42" y="84"/>
                    </a:lnTo>
                    <a:lnTo>
                      <a:pt x="40" y="80"/>
                    </a:lnTo>
                    <a:lnTo>
                      <a:pt x="40" y="76"/>
                    </a:lnTo>
                    <a:lnTo>
                      <a:pt x="40" y="70"/>
                    </a:lnTo>
                    <a:lnTo>
                      <a:pt x="42" y="68"/>
                    </a:lnTo>
                    <a:lnTo>
                      <a:pt x="40" y="62"/>
                    </a:lnTo>
                    <a:lnTo>
                      <a:pt x="38" y="58"/>
                    </a:lnTo>
                    <a:lnTo>
                      <a:pt x="14" y="58"/>
                    </a:lnTo>
                    <a:lnTo>
                      <a:pt x="12" y="56"/>
                    </a:lnTo>
                    <a:lnTo>
                      <a:pt x="12" y="50"/>
                    </a:lnTo>
                    <a:lnTo>
                      <a:pt x="10" y="48"/>
                    </a:lnTo>
                    <a:lnTo>
                      <a:pt x="6" y="46"/>
                    </a:lnTo>
                    <a:lnTo>
                      <a:pt x="12" y="36"/>
                    </a:lnTo>
                    <a:lnTo>
                      <a:pt x="6" y="32"/>
                    </a:lnTo>
                    <a:lnTo>
                      <a:pt x="0" y="28"/>
                    </a:lnTo>
                    <a:lnTo>
                      <a:pt x="10" y="20"/>
                    </a:lnTo>
                    <a:lnTo>
                      <a:pt x="22" y="10"/>
                    </a:lnTo>
                    <a:lnTo>
                      <a:pt x="38" y="4"/>
                    </a:lnTo>
                    <a:lnTo>
                      <a:pt x="50" y="0"/>
                    </a:lnTo>
                    <a:lnTo>
                      <a:pt x="48" y="8"/>
                    </a:lnTo>
                    <a:lnTo>
                      <a:pt x="46" y="12"/>
                    </a:lnTo>
                    <a:lnTo>
                      <a:pt x="42" y="16"/>
                    </a:lnTo>
                    <a:lnTo>
                      <a:pt x="38" y="20"/>
                    </a:lnTo>
                    <a:lnTo>
                      <a:pt x="46" y="22"/>
                    </a:lnTo>
                    <a:lnTo>
                      <a:pt x="54" y="22"/>
                    </a:lnTo>
                    <a:lnTo>
                      <a:pt x="60" y="24"/>
                    </a:lnTo>
                    <a:lnTo>
                      <a:pt x="66" y="26"/>
                    </a:lnTo>
                    <a:lnTo>
                      <a:pt x="58" y="36"/>
                    </a:lnTo>
                    <a:lnTo>
                      <a:pt x="54" y="40"/>
                    </a:lnTo>
                    <a:lnTo>
                      <a:pt x="54" y="46"/>
                    </a:lnTo>
                    <a:lnTo>
                      <a:pt x="56" y="56"/>
                    </a:lnTo>
                    <a:lnTo>
                      <a:pt x="62" y="64"/>
                    </a:lnTo>
                    <a:lnTo>
                      <a:pt x="74" y="82"/>
                    </a:lnTo>
                    <a:lnTo>
                      <a:pt x="76" y="8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7" name="Freeform 159"/>
              <p:cNvSpPr>
                <a:spLocks/>
              </p:cNvSpPr>
              <p:nvPr/>
            </p:nvSpPr>
            <p:spPr bwMode="auto">
              <a:xfrm>
                <a:off x="3914225" y="2527388"/>
                <a:ext cx="102182" cy="109203"/>
              </a:xfrm>
              <a:custGeom>
                <a:avLst/>
                <a:gdLst/>
                <a:ahLst/>
                <a:cxnLst>
                  <a:cxn ang="0">
                    <a:pos x="32" y="20"/>
                  </a:cxn>
                  <a:cxn ang="0">
                    <a:pos x="32" y="4"/>
                  </a:cxn>
                  <a:cxn ang="0">
                    <a:pos x="32" y="2"/>
                  </a:cxn>
                  <a:cxn ang="0">
                    <a:pos x="34" y="0"/>
                  </a:cxn>
                  <a:cxn ang="0">
                    <a:pos x="44" y="0"/>
                  </a:cxn>
                  <a:cxn ang="0">
                    <a:pos x="56" y="0"/>
                  </a:cxn>
                  <a:cxn ang="0">
                    <a:pos x="60" y="2"/>
                  </a:cxn>
                  <a:cxn ang="0">
                    <a:pos x="60" y="6"/>
                  </a:cxn>
                  <a:cxn ang="0">
                    <a:pos x="58" y="14"/>
                  </a:cxn>
                  <a:cxn ang="0">
                    <a:pos x="54" y="18"/>
                  </a:cxn>
                  <a:cxn ang="0">
                    <a:pos x="50" y="20"/>
                  </a:cxn>
                  <a:cxn ang="0">
                    <a:pos x="48" y="24"/>
                  </a:cxn>
                  <a:cxn ang="0">
                    <a:pos x="50" y="26"/>
                  </a:cxn>
                  <a:cxn ang="0">
                    <a:pos x="52" y="30"/>
                  </a:cxn>
                  <a:cxn ang="0">
                    <a:pos x="54" y="32"/>
                  </a:cxn>
                  <a:cxn ang="0">
                    <a:pos x="56" y="36"/>
                  </a:cxn>
                  <a:cxn ang="0">
                    <a:pos x="54" y="42"/>
                  </a:cxn>
                  <a:cxn ang="0">
                    <a:pos x="50" y="46"/>
                  </a:cxn>
                  <a:cxn ang="0">
                    <a:pos x="38" y="54"/>
                  </a:cxn>
                  <a:cxn ang="0">
                    <a:pos x="24" y="62"/>
                  </a:cxn>
                  <a:cxn ang="0">
                    <a:pos x="16" y="64"/>
                  </a:cxn>
                  <a:cxn ang="0">
                    <a:pos x="10" y="64"/>
                  </a:cxn>
                  <a:cxn ang="0">
                    <a:pos x="6" y="64"/>
                  </a:cxn>
                  <a:cxn ang="0">
                    <a:pos x="4" y="62"/>
                  </a:cxn>
                  <a:cxn ang="0">
                    <a:pos x="0" y="56"/>
                  </a:cxn>
                  <a:cxn ang="0">
                    <a:pos x="2" y="52"/>
                  </a:cxn>
                  <a:cxn ang="0">
                    <a:pos x="6" y="48"/>
                  </a:cxn>
                  <a:cxn ang="0">
                    <a:pos x="14" y="40"/>
                  </a:cxn>
                  <a:cxn ang="0">
                    <a:pos x="6" y="34"/>
                  </a:cxn>
                  <a:cxn ang="0">
                    <a:pos x="2" y="30"/>
                  </a:cxn>
                  <a:cxn ang="0">
                    <a:pos x="6" y="26"/>
                  </a:cxn>
                  <a:cxn ang="0">
                    <a:pos x="4" y="20"/>
                  </a:cxn>
                  <a:cxn ang="0">
                    <a:pos x="10" y="18"/>
                  </a:cxn>
                  <a:cxn ang="0">
                    <a:pos x="20" y="16"/>
                  </a:cxn>
                  <a:cxn ang="0">
                    <a:pos x="26" y="18"/>
                  </a:cxn>
                  <a:cxn ang="0">
                    <a:pos x="32" y="20"/>
                  </a:cxn>
                </a:cxnLst>
                <a:rect l="0" t="0" r="r" b="b"/>
                <a:pathLst>
                  <a:path w="60" h="64">
                    <a:moveTo>
                      <a:pt x="32" y="20"/>
                    </a:moveTo>
                    <a:lnTo>
                      <a:pt x="32" y="4"/>
                    </a:lnTo>
                    <a:lnTo>
                      <a:pt x="32" y="2"/>
                    </a:lnTo>
                    <a:lnTo>
                      <a:pt x="34" y="0"/>
                    </a:lnTo>
                    <a:lnTo>
                      <a:pt x="44" y="0"/>
                    </a:lnTo>
                    <a:lnTo>
                      <a:pt x="56" y="0"/>
                    </a:lnTo>
                    <a:lnTo>
                      <a:pt x="60" y="2"/>
                    </a:lnTo>
                    <a:lnTo>
                      <a:pt x="60" y="6"/>
                    </a:lnTo>
                    <a:lnTo>
                      <a:pt x="58" y="14"/>
                    </a:lnTo>
                    <a:lnTo>
                      <a:pt x="54" y="18"/>
                    </a:lnTo>
                    <a:lnTo>
                      <a:pt x="50" y="20"/>
                    </a:lnTo>
                    <a:lnTo>
                      <a:pt x="48" y="24"/>
                    </a:lnTo>
                    <a:lnTo>
                      <a:pt x="50" y="26"/>
                    </a:lnTo>
                    <a:lnTo>
                      <a:pt x="52" y="30"/>
                    </a:lnTo>
                    <a:lnTo>
                      <a:pt x="54" y="32"/>
                    </a:lnTo>
                    <a:lnTo>
                      <a:pt x="56" y="36"/>
                    </a:lnTo>
                    <a:lnTo>
                      <a:pt x="54" y="42"/>
                    </a:lnTo>
                    <a:lnTo>
                      <a:pt x="50" y="46"/>
                    </a:lnTo>
                    <a:lnTo>
                      <a:pt x="38" y="54"/>
                    </a:lnTo>
                    <a:lnTo>
                      <a:pt x="24" y="62"/>
                    </a:lnTo>
                    <a:lnTo>
                      <a:pt x="16" y="64"/>
                    </a:lnTo>
                    <a:lnTo>
                      <a:pt x="10" y="64"/>
                    </a:lnTo>
                    <a:lnTo>
                      <a:pt x="6" y="64"/>
                    </a:lnTo>
                    <a:lnTo>
                      <a:pt x="4" y="62"/>
                    </a:lnTo>
                    <a:lnTo>
                      <a:pt x="0" y="56"/>
                    </a:lnTo>
                    <a:lnTo>
                      <a:pt x="2" y="52"/>
                    </a:lnTo>
                    <a:lnTo>
                      <a:pt x="6" y="48"/>
                    </a:lnTo>
                    <a:lnTo>
                      <a:pt x="14" y="40"/>
                    </a:lnTo>
                    <a:lnTo>
                      <a:pt x="6" y="34"/>
                    </a:lnTo>
                    <a:lnTo>
                      <a:pt x="2" y="30"/>
                    </a:lnTo>
                    <a:lnTo>
                      <a:pt x="6" y="26"/>
                    </a:lnTo>
                    <a:lnTo>
                      <a:pt x="4" y="20"/>
                    </a:lnTo>
                    <a:lnTo>
                      <a:pt x="10" y="18"/>
                    </a:lnTo>
                    <a:lnTo>
                      <a:pt x="20" y="16"/>
                    </a:lnTo>
                    <a:lnTo>
                      <a:pt x="26" y="18"/>
                    </a:lnTo>
                    <a:lnTo>
                      <a:pt x="32" y="2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8" name="Freeform 160"/>
              <p:cNvSpPr>
                <a:spLocks/>
              </p:cNvSpPr>
              <p:nvPr/>
            </p:nvSpPr>
            <p:spPr bwMode="auto">
              <a:xfrm>
                <a:off x="4369402" y="2905955"/>
                <a:ext cx="16257" cy="48533"/>
              </a:xfrm>
              <a:custGeom>
                <a:avLst/>
                <a:gdLst/>
                <a:ahLst/>
                <a:cxnLst>
                  <a:cxn ang="0">
                    <a:pos x="0" y="28"/>
                  </a:cxn>
                  <a:cxn ang="0">
                    <a:pos x="0" y="12"/>
                  </a:cxn>
                  <a:cxn ang="0">
                    <a:pos x="2" y="6"/>
                  </a:cxn>
                  <a:cxn ang="0">
                    <a:pos x="6" y="0"/>
                  </a:cxn>
                  <a:cxn ang="0">
                    <a:pos x="8" y="6"/>
                  </a:cxn>
                  <a:cxn ang="0">
                    <a:pos x="10" y="10"/>
                  </a:cxn>
                  <a:cxn ang="0">
                    <a:pos x="10" y="28"/>
                  </a:cxn>
                  <a:cxn ang="0">
                    <a:pos x="0" y="28"/>
                  </a:cxn>
                </a:cxnLst>
                <a:rect l="0" t="0" r="r" b="b"/>
                <a:pathLst>
                  <a:path w="10" h="28">
                    <a:moveTo>
                      <a:pt x="0" y="28"/>
                    </a:moveTo>
                    <a:lnTo>
                      <a:pt x="0" y="12"/>
                    </a:lnTo>
                    <a:lnTo>
                      <a:pt x="2" y="6"/>
                    </a:lnTo>
                    <a:lnTo>
                      <a:pt x="6" y="0"/>
                    </a:lnTo>
                    <a:lnTo>
                      <a:pt x="8" y="6"/>
                    </a:lnTo>
                    <a:lnTo>
                      <a:pt x="10" y="10"/>
                    </a:lnTo>
                    <a:lnTo>
                      <a:pt x="10" y="28"/>
                    </a:lnTo>
                    <a:lnTo>
                      <a:pt x="0" y="2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9" name="Freeform 161"/>
              <p:cNvSpPr>
                <a:spLocks/>
              </p:cNvSpPr>
              <p:nvPr/>
            </p:nvSpPr>
            <p:spPr bwMode="auto">
              <a:xfrm>
                <a:off x="4343856" y="2959340"/>
                <a:ext cx="48768" cy="70375"/>
              </a:xfrm>
              <a:custGeom>
                <a:avLst/>
                <a:gdLst/>
                <a:ahLst/>
                <a:cxnLst>
                  <a:cxn ang="0">
                    <a:pos x="12" y="8"/>
                  </a:cxn>
                  <a:cxn ang="0">
                    <a:pos x="16" y="4"/>
                  </a:cxn>
                  <a:cxn ang="0">
                    <a:pos x="20" y="0"/>
                  </a:cxn>
                  <a:cxn ang="0">
                    <a:pos x="24" y="4"/>
                  </a:cxn>
                  <a:cxn ang="0">
                    <a:pos x="28" y="8"/>
                  </a:cxn>
                  <a:cxn ang="0">
                    <a:pos x="28" y="34"/>
                  </a:cxn>
                  <a:cxn ang="0">
                    <a:pos x="24" y="36"/>
                  </a:cxn>
                  <a:cxn ang="0">
                    <a:pos x="20" y="38"/>
                  </a:cxn>
                  <a:cxn ang="0">
                    <a:pos x="14" y="40"/>
                  </a:cxn>
                  <a:cxn ang="0">
                    <a:pos x="10" y="36"/>
                  </a:cxn>
                  <a:cxn ang="0">
                    <a:pos x="10" y="34"/>
                  </a:cxn>
                  <a:cxn ang="0">
                    <a:pos x="10" y="30"/>
                  </a:cxn>
                  <a:cxn ang="0">
                    <a:pos x="10" y="14"/>
                  </a:cxn>
                  <a:cxn ang="0">
                    <a:pos x="4" y="12"/>
                  </a:cxn>
                  <a:cxn ang="0">
                    <a:pos x="0" y="8"/>
                  </a:cxn>
                  <a:cxn ang="0">
                    <a:pos x="4" y="6"/>
                  </a:cxn>
                  <a:cxn ang="0">
                    <a:pos x="8" y="6"/>
                  </a:cxn>
                  <a:cxn ang="0">
                    <a:pos x="12" y="8"/>
                  </a:cxn>
                </a:cxnLst>
                <a:rect l="0" t="0" r="r" b="b"/>
                <a:pathLst>
                  <a:path w="28" h="40">
                    <a:moveTo>
                      <a:pt x="12" y="8"/>
                    </a:moveTo>
                    <a:lnTo>
                      <a:pt x="16" y="4"/>
                    </a:lnTo>
                    <a:lnTo>
                      <a:pt x="20" y="0"/>
                    </a:lnTo>
                    <a:lnTo>
                      <a:pt x="24" y="4"/>
                    </a:lnTo>
                    <a:lnTo>
                      <a:pt x="28" y="8"/>
                    </a:lnTo>
                    <a:lnTo>
                      <a:pt x="28" y="34"/>
                    </a:lnTo>
                    <a:lnTo>
                      <a:pt x="24" y="36"/>
                    </a:lnTo>
                    <a:lnTo>
                      <a:pt x="20" y="38"/>
                    </a:lnTo>
                    <a:lnTo>
                      <a:pt x="14" y="40"/>
                    </a:lnTo>
                    <a:lnTo>
                      <a:pt x="10" y="36"/>
                    </a:lnTo>
                    <a:lnTo>
                      <a:pt x="10" y="34"/>
                    </a:lnTo>
                    <a:lnTo>
                      <a:pt x="10" y="30"/>
                    </a:lnTo>
                    <a:lnTo>
                      <a:pt x="10" y="14"/>
                    </a:lnTo>
                    <a:lnTo>
                      <a:pt x="4" y="12"/>
                    </a:lnTo>
                    <a:lnTo>
                      <a:pt x="0" y="8"/>
                    </a:lnTo>
                    <a:lnTo>
                      <a:pt x="4" y="6"/>
                    </a:lnTo>
                    <a:lnTo>
                      <a:pt x="8" y="6"/>
                    </a:lnTo>
                    <a:lnTo>
                      <a:pt x="12" y="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0" name="Freeform 162"/>
              <p:cNvSpPr>
                <a:spLocks/>
              </p:cNvSpPr>
              <p:nvPr/>
            </p:nvSpPr>
            <p:spPr bwMode="auto">
              <a:xfrm>
                <a:off x="4466938" y="3056410"/>
                <a:ext cx="71993" cy="43681"/>
              </a:xfrm>
              <a:custGeom>
                <a:avLst/>
                <a:gdLst/>
                <a:ahLst/>
                <a:cxnLst>
                  <a:cxn ang="0">
                    <a:pos x="41" y="12"/>
                  </a:cxn>
                  <a:cxn ang="0">
                    <a:pos x="39" y="16"/>
                  </a:cxn>
                  <a:cxn ang="0">
                    <a:pos x="39" y="18"/>
                  </a:cxn>
                  <a:cxn ang="0">
                    <a:pos x="39" y="22"/>
                  </a:cxn>
                  <a:cxn ang="0">
                    <a:pos x="39" y="24"/>
                  </a:cxn>
                  <a:cxn ang="0">
                    <a:pos x="31" y="22"/>
                  </a:cxn>
                  <a:cxn ang="0">
                    <a:pos x="17" y="16"/>
                  </a:cxn>
                  <a:cxn ang="0">
                    <a:pos x="4" y="10"/>
                  </a:cxn>
                  <a:cxn ang="0">
                    <a:pos x="0" y="6"/>
                  </a:cxn>
                  <a:cxn ang="0">
                    <a:pos x="0" y="2"/>
                  </a:cxn>
                  <a:cxn ang="0">
                    <a:pos x="2" y="0"/>
                  </a:cxn>
                  <a:cxn ang="0">
                    <a:pos x="9" y="0"/>
                  </a:cxn>
                  <a:cxn ang="0">
                    <a:pos x="19" y="2"/>
                  </a:cxn>
                  <a:cxn ang="0">
                    <a:pos x="27" y="4"/>
                  </a:cxn>
                  <a:cxn ang="0">
                    <a:pos x="33" y="2"/>
                  </a:cxn>
                  <a:cxn ang="0">
                    <a:pos x="41" y="0"/>
                  </a:cxn>
                  <a:cxn ang="0">
                    <a:pos x="41" y="4"/>
                  </a:cxn>
                  <a:cxn ang="0">
                    <a:pos x="41" y="12"/>
                  </a:cxn>
                </a:cxnLst>
                <a:rect l="0" t="0" r="r" b="b"/>
                <a:pathLst>
                  <a:path w="41" h="24">
                    <a:moveTo>
                      <a:pt x="41" y="12"/>
                    </a:moveTo>
                    <a:lnTo>
                      <a:pt x="39" y="16"/>
                    </a:lnTo>
                    <a:lnTo>
                      <a:pt x="39" y="18"/>
                    </a:lnTo>
                    <a:lnTo>
                      <a:pt x="39" y="22"/>
                    </a:lnTo>
                    <a:lnTo>
                      <a:pt x="39" y="24"/>
                    </a:lnTo>
                    <a:lnTo>
                      <a:pt x="31" y="22"/>
                    </a:lnTo>
                    <a:lnTo>
                      <a:pt x="17" y="16"/>
                    </a:lnTo>
                    <a:lnTo>
                      <a:pt x="4" y="10"/>
                    </a:lnTo>
                    <a:lnTo>
                      <a:pt x="0" y="6"/>
                    </a:lnTo>
                    <a:lnTo>
                      <a:pt x="0" y="2"/>
                    </a:lnTo>
                    <a:lnTo>
                      <a:pt x="2" y="0"/>
                    </a:lnTo>
                    <a:lnTo>
                      <a:pt x="9" y="0"/>
                    </a:lnTo>
                    <a:lnTo>
                      <a:pt x="19" y="2"/>
                    </a:lnTo>
                    <a:lnTo>
                      <a:pt x="27" y="4"/>
                    </a:lnTo>
                    <a:lnTo>
                      <a:pt x="33" y="2"/>
                    </a:lnTo>
                    <a:lnTo>
                      <a:pt x="41" y="0"/>
                    </a:lnTo>
                    <a:lnTo>
                      <a:pt x="41" y="4"/>
                    </a:lnTo>
                    <a:lnTo>
                      <a:pt x="41"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1" name="Freeform 163"/>
              <p:cNvSpPr>
                <a:spLocks/>
              </p:cNvSpPr>
              <p:nvPr/>
            </p:nvSpPr>
            <p:spPr bwMode="auto">
              <a:xfrm>
                <a:off x="4385659" y="2490989"/>
                <a:ext cx="41802" cy="53386"/>
              </a:xfrm>
              <a:custGeom>
                <a:avLst/>
                <a:gdLst/>
                <a:ahLst/>
                <a:cxnLst>
                  <a:cxn ang="0">
                    <a:pos x="12" y="4"/>
                  </a:cxn>
                  <a:cxn ang="0">
                    <a:pos x="12" y="12"/>
                  </a:cxn>
                  <a:cxn ang="0">
                    <a:pos x="18" y="8"/>
                  </a:cxn>
                  <a:cxn ang="0">
                    <a:pos x="24" y="4"/>
                  </a:cxn>
                  <a:cxn ang="0">
                    <a:pos x="24" y="16"/>
                  </a:cxn>
                  <a:cxn ang="0">
                    <a:pos x="22" y="20"/>
                  </a:cxn>
                  <a:cxn ang="0">
                    <a:pos x="18" y="26"/>
                  </a:cxn>
                  <a:cxn ang="0">
                    <a:pos x="16" y="30"/>
                  </a:cxn>
                  <a:cxn ang="0">
                    <a:pos x="14" y="30"/>
                  </a:cxn>
                  <a:cxn ang="0">
                    <a:pos x="14" y="28"/>
                  </a:cxn>
                  <a:cxn ang="0">
                    <a:pos x="12" y="24"/>
                  </a:cxn>
                  <a:cxn ang="0">
                    <a:pos x="10" y="20"/>
                  </a:cxn>
                  <a:cxn ang="0">
                    <a:pos x="6" y="14"/>
                  </a:cxn>
                  <a:cxn ang="0">
                    <a:pos x="2" y="10"/>
                  </a:cxn>
                  <a:cxn ang="0">
                    <a:pos x="0" y="6"/>
                  </a:cxn>
                  <a:cxn ang="0">
                    <a:pos x="0" y="4"/>
                  </a:cxn>
                  <a:cxn ang="0">
                    <a:pos x="2" y="2"/>
                  </a:cxn>
                  <a:cxn ang="0">
                    <a:pos x="4" y="0"/>
                  </a:cxn>
                  <a:cxn ang="0">
                    <a:pos x="6" y="0"/>
                  </a:cxn>
                  <a:cxn ang="0">
                    <a:pos x="8" y="0"/>
                  </a:cxn>
                  <a:cxn ang="0">
                    <a:pos x="12" y="4"/>
                  </a:cxn>
                </a:cxnLst>
                <a:rect l="0" t="0" r="r" b="b"/>
                <a:pathLst>
                  <a:path w="24" h="30">
                    <a:moveTo>
                      <a:pt x="12" y="4"/>
                    </a:moveTo>
                    <a:lnTo>
                      <a:pt x="12" y="12"/>
                    </a:lnTo>
                    <a:lnTo>
                      <a:pt x="18" y="8"/>
                    </a:lnTo>
                    <a:lnTo>
                      <a:pt x="24" y="4"/>
                    </a:lnTo>
                    <a:lnTo>
                      <a:pt x="24" y="16"/>
                    </a:lnTo>
                    <a:lnTo>
                      <a:pt x="22" y="20"/>
                    </a:lnTo>
                    <a:lnTo>
                      <a:pt x="18" y="26"/>
                    </a:lnTo>
                    <a:lnTo>
                      <a:pt x="16" y="30"/>
                    </a:lnTo>
                    <a:lnTo>
                      <a:pt x="14" y="30"/>
                    </a:lnTo>
                    <a:lnTo>
                      <a:pt x="14" y="28"/>
                    </a:lnTo>
                    <a:lnTo>
                      <a:pt x="12" y="24"/>
                    </a:lnTo>
                    <a:lnTo>
                      <a:pt x="10" y="20"/>
                    </a:lnTo>
                    <a:lnTo>
                      <a:pt x="6" y="14"/>
                    </a:lnTo>
                    <a:lnTo>
                      <a:pt x="2" y="10"/>
                    </a:lnTo>
                    <a:lnTo>
                      <a:pt x="0" y="6"/>
                    </a:lnTo>
                    <a:lnTo>
                      <a:pt x="0" y="4"/>
                    </a:lnTo>
                    <a:lnTo>
                      <a:pt x="2" y="2"/>
                    </a:lnTo>
                    <a:lnTo>
                      <a:pt x="4" y="0"/>
                    </a:lnTo>
                    <a:lnTo>
                      <a:pt x="6" y="0"/>
                    </a:lnTo>
                    <a:lnTo>
                      <a:pt x="8" y="0"/>
                    </a:lnTo>
                    <a:lnTo>
                      <a:pt x="12" y="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2" name="Freeform 164"/>
              <p:cNvSpPr>
                <a:spLocks/>
              </p:cNvSpPr>
              <p:nvPr/>
            </p:nvSpPr>
            <p:spPr bwMode="auto">
              <a:xfrm>
                <a:off x="4385659" y="2126984"/>
                <a:ext cx="255457" cy="388272"/>
              </a:xfrm>
              <a:custGeom>
                <a:avLst/>
                <a:gdLst/>
                <a:ahLst/>
                <a:cxnLst>
                  <a:cxn ang="0">
                    <a:pos x="145" y="44"/>
                  </a:cxn>
                  <a:cxn ang="0">
                    <a:pos x="141" y="28"/>
                  </a:cxn>
                  <a:cxn ang="0">
                    <a:pos x="131" y="10"/>
                  </a:cxn>
                  <a:cxn ang="0">
                    <a:pos x="113" y="4"/>
                  </a:cxn>
                  <a:cxn ang="0">
                    <a:pos x="97" y="4"/>
                  </a:cxn>
                  <a:cxn ang="0">
                    <a:pos x="77" y="6"/>
                  </a:cxn>
                  <a:cxn ang="0">
                    <a:pos x="59" y="12"/>
                  </a:cxn>
                  <a:cxn ang="0">
                    <a:pos x="42" y="32"/>
                  </a:cxn>
                  <a:cxn ang="0">
                    <a:pos x="32" y="54"/>
                  </a:cxn>
                  <a:cxn ang="0">
                    <a:pos x="30" y="76"/>
                  </a:cxn>
                  <a:cxn ang="0">
                    <a:pos x="12" y="76"/>
                  </a:cxn>
                  <a:cxn ang="0">
                    <a:pos x="6" y="82"/>
                  </a:cxn>
                  <a:cxn ang="0">
                    <a:pos x="4" y="90"/>
                  </a:cxn>
                  <a:cxn ang="0">
                    <a:pos x="8" y="108"/>
                  </a:cxn>
                  <a:cxn ang="0">
                    <a:pos x="12" y="130"/>
                  </a:cxn>
                  <a:cxn ang="0">
                    <a:pos x="14" y="134"/>
                  </a:cxn>
                  <a:cxn ang="0">
                    <a:pos x="0" y="168"/>
                  </a:cxn>
                  <a:cxn ang="0">
                    <a:pos x="14" y="182"/>
                  </a:cxn>
                  <a:cxn ang="0">
                    <a:pos x="30" y="204"/>
                  </a:cxn>
                  <a:cxn ang="0">
                    <a:pos x="28" y="216"/>
                  </a:cxn>
                  <a:cxn ang="0">
                    <a:pos x="30" y="222"/>
                  </a:cxn>
                  <a:cxn ang="0">
                    <a:pos x="38" y="224"/>
                  </a:cxn>
                  <a:cxn ang="0">
                    <a:pos x="52" y="216"/>
                  </a:cxn>
                  <a:cxn ang="0">
                    <a:pos x="63" y="212"/>
                  </a:cxn>
                  <a:cxn ang="0">
                    <a:pos x="73" y="208"/>
                  </a:cxn>
                  <a:cxn ang="0">
                    <a:pos x="81" y="204"/>
                  </a:cxn>
                  <a:cxn ang="0">
                    <a:pos x="83" y="200"/>
                  </a:cxn>
                  <a:cxn ang="0">
                    <a:pos x="79" y="170"/>
                  </a:cxn>
                  <a:cxn ang="0">
                    <a:pos x="89" y="164"/>
                  </a:cxn>
                  <a:cxn ang="0">
                    <a:pos x="99" y="156"/>
                  </a:cxn>
                  <a:cxn ang="0">
                    <a:pos x="95" y="154"/>
                  </a:cxn>
                  <a:cxn ang="0">
                    <a:pos x="105" y="150"/>
                  </a:cxn>
                  <a:cxn ang="0">
                    <a:pos x="87" y="140"/>
                  </a:cxn>
                  <a:cxn ang="0">
                    <a:pos x="79" y="130"/>
                  </a:cxn>
                  <a:cxn ang="0">
                    <a:pos x="79" y="114"/>
                  </a:cxn>
                  <a:cxn ang="0">
                    <a:pos x="91" y="98"/>
                  </a:cxn>
                  <a:cxn ang="0">
                    <a:pos x="113" y="84"/>
                  </a:cxn>
                  <a:cxn ang="0">
                    <a:pos x="121" y="72"/>
                  </a:cxn>
                  <a:cxn ang="0">
                    <a:pos x="121" y="62"/>
                  </a:cxn>
                  <a:cxn ang="0">
                    <a:pos x="129" y="58"/>
                  </a:cxn>
                  <a:cxn ang="0">
                    <a:pos x="141" y="56"/>
                  </a:cxn>
                </a:cxnLst>
                <a:rect l="0" t="0" r="r" b="b"/>
                <a:pathLst>
                  <a:path w="149" h="224">
                    <a:moveTo>
                      <a:pt x="149" y="56"/>
                    </a:moveTo>
                    <a:lnTo>
                      <a:pt x="145" y="44"/>
                    </a:lnTo>
                    <a:lnTo>
                      <a:pt x="143" y="36"/>
                    </a:lnTo>
                    <a:lnTo>
                      <a:pt x="141" y="28"/>
                    </a:lnTo>
                    <a:lnTo>
                      <a:pt x="137" y="16"/>
                    </a:lnTo>
                    <a:lnTo>
                      <a:pt x="131" y="10"/>
                    </a:lnTo>
                    <a:lnTo>
                      <a:pt x="121" y="8"/>
                    </a:lnTo>
                    <a:lnTo>
                      <a:pt x="113" y="4"/>
                    </a:lnTo>
                    <a:lnTo>
                      <a:pt x="105" y="0"/>
                    </a:lnTo>
                    <a:lnTo>
                      <a:pt x="97" y="4"/>
                    </a:lnTo>
                    <a:lnTo>
                      <a:pt x="89" y="6"/>
                    </a:lnTo>
                    <a:lnTo>
                      <a:pt x="77" y="6"/>
                    </a:lnTo>
                    <a:lnTo>
                      <a:pt x="65" y="8"/>
                    </a:lnTo>
                    <a:lnTo>
                      <a:pt x="59" y="12"/>
                    </a:lnTo>
                    <a:lnTo>
                      <a:pt x="50" y="22"/>
                    </a:lnTo>
                    <a:lnTo>
                      <a:pt x="42" y="32"/>
                    </a:lnTo>
                    <a:lnTo>
                      <a:pt x="36" y="42"/>
                    </a:lnTo>
                    <a:lnTo>
                      <a:pt x="32" y="54"/>
                    </a:lnTo>
                    <a:lnTo>
                      <a:pt x="30" y="64"/>
                    </a:lnTo>
                    <a:lnTo>
                      <a:pt x="30" y="76"/>
                    </a:lnTo>
                    <a:lnTo>
                      <a:pt x="22" y="76"/>
                    </a:lnTo>
                    <a:lnTo>
                      <a:pt x="12" y="76"/>
                    </a:lnTo>
                    <a:lnTo>
                      <a:pt x="8" y="78"/>
                    </a:lnTo>
                    <a:lnTo>
                      <a:pt x="6" y="82"/>
                    </a:lnTo>
                    <a:lnTo>
                      <a:pt x="4" y="86"/>
                    </a:lnTo>
                    <a:lnTo>
                      <a:pt x="4" y="90"/>
                    </a:lnTo>
                    <a:lnTo>
                      <a:pt x="4" y="98"/>
                    </a:lnTo>
                    <a:lnTo>
                      <a:pt x="8" y="108"/>
                    </a:lnTo>
                    <a:lnTo>
                      <a:pt x="12" y="122"/>
                    </a:lnTo>
                    <a:lnTo>
                      <a:pt x="12" y="130"/>
                    </a:lnTo>
                    <a:lnTo>
                      <a:pt x="12" y="132"/>
                    </a:lnTo>
                    <a:lnTo>
                      <a:pt x="14" y="134"/>
                    </a:lnTo>
                    <a:lnTo>
                      <a:pt x="20" y="138"/>
                    </a:lnTo>
                    <a:lnTo>
                      <a:pt x="0" y="168"/>
                    </a:lnTo>
                    <a:lnTo>
                      <a:pt x="4" y="172"/>
                    </a:lnTo>
                    <a:lnTo>
                      <a:pt x="14" y="182"/>
                    </a:lnTo>
                    <a:lnTo>
                      <a:pt x="28" y="202"/>
                    </a:lnTo>
                    <a:lnTo>
                      <a:pt x="30" y="204"/>
                    </a:lnTo>
                    <a:lnTo>
                      <a:pt x="30" y="208"/>
                    </a:lnTo>
                    <a:lnTo>
                      <a:pt x="28" y="216"/>
                    </a:lnTo>
                    <a:lnTo>
                      <a:pt x="30" y="218"/>
                    </a:lnTo>
                    <a:lnTo>
                      <a:pt x="30" y="222"/>
                    </a:lnTo>
                    <a:lnTo>
                      <a:pt x="32" y="224"/>
                    </a:lnTo>
                    <a:lnTo>
                      <a:pt x="38" y="224"/>
                    </a:lnTo>
                    <a:lnTo>
                      <a:pt x="50" y="224"/>
                    </a:lnTo>
                    <a:lnTo>
                      <a:pt x="52" y="216"/>
                    </a:lnTo>
                    <a:lnTo>
                      <a:pt x="57" y="214"/>
                    </a:lnTo>
                    <a:lnTo>
                      <a:pt x="63" y="212"/>
                    </a:lnTo>
                    <a:lnTo>
                      <a:pt x="73" y="212"/>
                    </a:lnTo>
                    <a:lnTo>
                      <a:pt x="73" y="208"/>
                    </a:lnTo>
                    <a:lnTo>
                      <a:pt x="79" y="208"/>
                    </a:lnTo>
                    <a:lnTo>
                      <a:pt x="81" y="204"/>
                    </a:lnTo>
                    <a:lnTo>
                      <a:pt x="81" y="200"/>
                    </a:lnTo>
                    <a:lnTo>
                      <a:pt x="83" y="200"/>
                    </a:lnTo>
                    <a:lnTo>
                      <a:pt x="79" y="196"/>
                    </a:lnTo>
                    <a:lnTo>
                      <a:pt x="79" y="170"/>
                    </a:lnTo>
                    <a:lnTo>
                      <a:pt x="85" y="166"/>
                    </a:lnTo>
                    <a:lnTo>
                      <a:pt x="89" y="164"/>
                    </a:lnTo>
                    <a:lnTo>
                      <a:pt x="95" y="160"/>
                    </a:lnTo>
                    <a:lnTo>
                      <a:pt x="99" y="156"/>
                    </a:lnTo>
                    <a:lnTo>
                      <a:pt x="79" y="156"/>
                    </a:lnTo>
                    <a:lnTo>
                      <a:pt x="95" y="154"/>
                    </a:lnTo>
                    <a:lnTo>
                      <a:pt x="101" y="152"/>
                    </a:lnTo>
                    <a:lnTo>
                      <a:pt x="105" y="150"/>
                    </a:lnTo>
                    <a:lnTo>
                      <a:pt x="105" y="146"/>
                    </a:lnTo>
                    <a:lnTo>
                      <a:pt x="87" y="140"/>
                    </a:lnTo>
                    <a:lnTo>
                      <a:pt x="81" y="134"/>
                    </a:lnTo>
                    <a:lnTo>
                      <a:pt x="79" y="130"/>
                    </a:lnTo>
                    <a:lnTo>
                      <a:pt x="77" y="124"/>
                    </a:lnTo>
                    <a:lnTo>
                      <a:pt x="79" y="114"/>
                    </a:lnTo>
                    <a:lnTo>
                      <a:pt x="85" y="104"/>
                    </a:lnTo>
                    <a:lnTo>
                      <a:pt x="91" y="98"/>
                    </a:lnTo>
                    <a:lnTo>
                      <a:pt x="99" y="92"/>
                    </a:lnTo>
                    <a:lnTo>
                      <a:pt x="113" y="84"/>
                    </a:lnTo>
                    <a:lnTo>
                      <a:pt x="119" y="78"/>
                    </a:lnTo>
                    <a:lnTo>
                      <a:pt x="121" y="72"/>
                    </a:lnTo>
                    <a:lnTo>
                      <a:pt x="121" y="66"/>
                    </a:lnTo>
                    <a:lnTo>
                      <a:pt x="121" y="62"/>
                    </a:lnTo>
                    <a:lnTo>
                      <a:pt x="123" y="60"/>
                    </a:lnTo>
                    <a:lnTo>
                      <a:pt x="129" y="58"/>
                    </a:lnTo>
                    <a:lnTo>
                      <a:pt x="137" y="56"/>
                    </a:lnTo>
                    <a:lnTo>
                      <a:pt x="141" y="56"/>
                    </a:lnTo>
                    <a:lnTo>
                      <a:pt x="149" y="5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3" name="Freeform 165"/>
              <p:cNvSpPr>
                <a:spLocks/>
              </p:cNvSpPr>
              <p:nvPr/>
            </p:nvSpPr>
            <p:spPr bwMode="auto">
              <a:xfrm>
                <a:off x="4255608" y="2071169"/>
                <a:ext cx="503945" cy="371286"/>
              </a:xfrm>
              <a:custGeom>
                <a:avLst/>
                <a:gdLst/>
                <a:ahLst/>
                <a:cxnLst>
                  <a:cxn ang="0">
                    <a:pos x="271" y="20"/>
                  </a:cxn>
                  <a:cxn ang="0">
                    <a:pos x="245" y="16"/>
                  </a:cxn>
                  <a:cxn ang="0">
                    <a:pos x="241" y="28"/>
                  </a:cxn>
                  <a:cxn ang="0">
                    <a:pos x="233" y="40"/>
                  </a:cxn>
                  <a:cxn ang="0">
                    <a:pos x="207" y="34"/>
                  </a:cxn>
                  <a:cxn ang="0">
                    <a:pos x="187" y="30"/>
                  </a:cxn>
                  <a:cxn ang="0">
                    <a:pos x="173" y="36"/>
                  </a:cxn>
                  <a:cxn ang="0">
                    <a:pos x="141" y="40"/>
                  </a:cxn>
                  <a:cxn ang="0">
                    <a:pos x="118" y="64"/>
                  </a:cxn>
                  <a:cxn ang="0">
                    <a:pos x="106" y="96"/>
                  </a:cxn>
                  <a:cxn ang="0">
                    <a:pos x="88" y="108"/>
                  </a:cxn>
                  <a:cxn ang="0">
                    <a:pos x="80" y="118"/>
                  </a:cxn>
                  <a:cxn ang="0">
                    <a:pos x="84" y="140"/>
                  </a:cxn>
                  <a:cxn ang="0">
                    <a:pos x="88" y="164"/>
                  </a:cxn>
                  <a:cxn ang="0">
                    <a:pos x="76" y="200"/>
                  </a:cxn>
                  <a:cxn ang="0">
                    <a:pos x="64" y="188"/>
                  </a:cxn>
                  <a:cxn ang="0">
                    <a:pos x="50" y="206"/>
                  </a:cxn>
                  <a:cxn ang="0">
                    <a:pos x="26" y="212"/>
                  </a:cxn>
                  <a:cxn ang="0">
                    <a:pos x="8" y="202"/>
                  </a:cxn>
                  <a:cxn ang="0">
                    <a:pos x="12" y="194"/>
                  </a:cxn>
                  <a:cxn ang="0">
                    <a:pos x="2" y="188"/>
                  </a:cxn>
                  <a:cxn ang="0">
                    <a:pos x="8" y="174"/>
                  </a:cxn>
                  <a:cxn ang="0">
                    <a:pos x="0" y="144"/>
                  </a:cxn>
                  <a:cxn ang="0">
                    <a:pos x="22" y="136"/>
                  </a:cxn>
                  <a:cxn ang="0">
                    <a:pos x="38" y="124"/>
                  </a:cxn>
                  <a:cxn ang="0">
                    <a:pos x="54" y="120"/>
                  </a:cxn>
                  <a:cxn ang="0">
                    <a:pos x="64" y="118"/>
                  </a:cxn>
                  <a:cxn ang="0">
                    <a:pos x="62" y="116"/>
                  </a:cxn>
                  <a:cxn ang="0">
                    <a:pos x="60" y="106"/>
                  </a:cxn>
                  <a:cxn ang="0">
                    <a:pos x="80" y="94"/>
                  </a:cxn>
                  <a:cxn ang="0">
                    <a:pos x="94" y="68"/>
                  </a:cxn>
                  <a:cxn ang="0">
                    <a:pos x="106" y="60"/>
                  </a:cxn>
                  <a:cxn ang="0">
                    <a:pos x="112" y="50"/>
                  </a:cxn>
                  <a:cxn ang="0">
                    <a:pos x="106" y="44"/>
                  </a:cxn>
                  <a:cxn ang="0">
                    <a:pos x="106" y="42"/>
                  </a:cxn>
                  <a:cxn ang="0">
                    <a:pos x="114" y="34"/>
                  </a:cxn>
                  <a:cxn ang="0">
                    <a:pos x="135" y="36"/>
                  </a:cxn>
                  <a:cxn ang="0">
                    <a:pos x="139" y="26"/>
                  </a:cxn>
                  <a:cxn ang="0">
                    <a:pos x="161" y="16"/>
                  </a:cxn>
                  <a:cxn ang="0">
                    <a:pos x="169" y="16"/>
                  </a:cxn>
                  <a:cxn ang="0">
                    <a:pos x="185" y="12"/>
                  </a:cxn>
                  <a:cxn ang="0">
                    <a:pos x="227" y="0"/>
                  </a:cxn>
                  <a:cxn ang="0">
                    <a:pos x="243" y="8"/>
                  </a:cxn>
                  <a:cxn ang="0">
                    <a:pos x="251" y="2"/>
                  </a:cxn>
                  <a:cxn ang="0">
                    <a:pos x="271" y="4"/>
                  </a:cxn>
                  <a:cxn ang="0">
                    <a:pos x="289" y="14"/>
                  </a:cxn>
                  <a:cxn ang="0">
                    <a:pos x="287" y="18"/>
                  </a:cxn>
                  <a:cxn ang="0">
                    <a:pos x="295" y="26"/>
                  </a:cxn>
                </a:cxnLst>
                <a:rect l="0" t="0" r="r" b="b"/>
                <a:pathLst>
                  <a:path w="295" h="214">
                    <a:moveTo>
                      <a:pt x="285" y="28"/>
                    </a:moveTo>
                    <a:lnTo>
                      <a:pt x="277" y="24"/>
                    </a:lnTo>
                    <a:lnTo>
                      <a:pt x="271" y="20"/>
                    </a:lnTo>
                    <a:lnTo>
                      <a:pt x="263" y="16"/>
                    </a:lnTo>
                    <a:lnTo>
                      <a:pt x="251" y="14"/>
                    </a:lnTo>
                    <a:lnTo>
                      <a:pt x="245" y="16"/>
                    </a:lnTo>
                    <a:lnTo>
                      <a:pt x="243" y="18"/>
                    </a:lnTo>
                    <a:lnTo>
                      <a:pt x="241" y="22"/>
                    </a:lnTo>
                    <a:lnTo>
                      <a:pt x="241" y="28"/>
                    </a:lnTo>
                    <a:lnTo>
                      <a:pt x="239" y="32"/>
                    </a:lnTo>
                    <a:lnTo>
                      <a:pt x="237" y="36"/>
                    </a:lnTo>
                    <a:lnTo>
                      <a:pt x="233" y="40"/>
                    </a:lnTo>
                    <a:lnTo>
                      <a:pt x="227" y="40"/>
                    </a:lnTo>
                    <a:lnTo>
                      <a:pt x="217" y="38"/>
                    </a:lnTo>
                    <a:lnTo>
                      <a:pt x="207" y="34"/>
                    </a:lnTo>
                    <a:lnTo>
                      <a:pt x="197" y="32"/>
                    </a:lnTo>
                    <a:lnTo>
                      <a:pt x="189" y="30"/>
                    </a:lnTo>
                    <a:lnTo>
                      <a:pt x="187" y="30"/>
                    </a:lnTo>
                    <a:lnTo>
                      <a:pt x="185" y="30"/>
                    </a:lnTo>
                    <a:lnTo>
                      <a:pt x="181" y="32"/>
                    </a:lnTo>
                    <a:lnTo>
                      <a:pt x="173" y="36"/>
                    </a:lnTo>
                    <a:lnTo>
                      <a:pt x="165" y="38"/>
                    </a:lnTo>
                    <a:lnTo>
                      <a:pt x="153" y="38"/>
                    </a:lnTo>
                    <a:lnTo>
                      <a:pt x="141" y="40"/>
                    </a:lnTo>
                    <a:lnTo>
                      <a:pt x="135" y="44"/>
                    </a:lnTo>
                    <a:lnTo>
                      <a:pt x="126" y="54"/>
                    </a:lnTo>
                    <a:lnTo>
                      <a:pt x="118" y="64"/>
                    </a:lnTo>
                    <a:lnTo>
                      <a:pt x="112" y="74"/>
                    </a:lnTo>
                    <a:lnTo>
                      <a:pt x="108" y="86"/>
                    </a:lnTo>
                    <a:lnTo>
                      <a:pt x="106" y="96"/>
                    </a:lnTo>
                    <a:lnTo>
                      <a:pt x="106" y="108"/>
                    </a:lnTo>
                    <a:lnTo>
                      <a:pt x="98" y="108"/>
                    </a:lnTo>
                    <a:lnTo>
                      <a:pt x="88" y="108"/>
                    </a:lnTo>
                    <a:lnTo>
                      <a:pt x="84" y="110"/>
                    </a:lnTo>
                    <a:lnTo>
                      <a:pt x="82" y="114"/>
                    </a:lnTo>
                    <a:lnTo>
                      <a:pt x="80" y="118"/>
                    </a:lnTo>
                    <a:lnTo>
                      <a:pt x="80" y="122"/>
                    </a:lnTo>
                    <a:lnTo>
                      <a:pt x="80" y="130"/>
                    </a:lnTo>
                    <a:lnTo>
                      <a:pt x="84" y="140"/>
                    </a:lnTo>
                    <a:lnTo>
                      <a:pt x="88" y="154"/>
                    </a:lnTo>
                    <a:lnTo>
                      <a:pt x="88" y="162"/>
                    </a:lnTo>
                    <a:lnTo>
                      <a:pt x="88" y="164"/>
                    </a:lnTo>
                    <a:lnTo>
                      <a:pt x="90" y="166"/>
                    </a:lnTo>
                    <a:lnTo>
                      <a:pt x="96" y="170"/>
                    </a:lnTo>
                    <a:lnTo>
                      <a:pt x="76" y="200"/>
                    </a:lnTo>
                    <a:lnTo>
                      <a:pt x="70" y="198"/>
                    </a:lnTo>
                    <a:lnTo>
                      <a:pt x="68" y="196"/>
                    </a:lnTo>
                    <a:lnTo>
                      <a:pt x="64" y="188"/>
                    </a:lnTo>
                    <a:lnTo>
                      <a:pt x="62" y="192"/>
                    </a:lnTo>
                    <a:lnTo>
                      <a:pt x="62" y="196"/>
                    </a:lnTo>
                    <a:lnTo>
                      <a:pt x="50" y="206"/>
                    </a:lnTo>
                    <a:lnTo>
                      <a:pt x="42" y="210"/>
                    </a:lnTo>
                    <a:lnTo>
                      <a:pt x="36" y="214"/>
                    </a:lnTo>
                    <a:lnTo>
                      <a:pt x="26" y="212"/>
                    </a:lnTo>
                    <a:lnTo>
                      <a:pt x="18" y="208"/>
                    </a:lnTo>
                    <a:lnTo>
                      <a:pt x="10" y="204"/>
                    </a:lnTo>
                    <a:lnTo>
                      <a:pt x="8" y="202"/>
                    </a:lnTo>
                    <a:lnTo>
                      <a:pt x="8" y="200"/>
                    </a:lnTo>
                    <a:lnTo>
                      <a:pt x="10" y="196"/>
                    </a:lnTo>
                    <a:lnTo>
                      <a:pt x="12" y="194"/>
                    </a:lnTo>
                    <a:lnTo>
                      <a:pt x="6" y="192"/>
                    </a:lnTo>
                    <a:lnTo>
                      <a:pt x="2" y="190"/>
                    </a:lnTo>
                    <a:lnTo>
                      <a:pt x="2" y="188"/>
                    </a:lnTo>
                    <a:lnTo>
                      <a:pt x="2" y="184"/>
                    </a:lnTo>
                    <a:lnTo>
                      <a:pt x="4" y="178"/>
                    </a:lnTo>
                    <a:lnTo>
                      <a:pt x="8" y="174"/>
                    </a:lnTo>
                    <a:lnTo>
                      <a:pt x="4" y="168"/>
                    </a:lnTo>
                    <a:lnTo>
                      <a:pt x="2" y="160"/>
                    </a:lnTo>
                    <a:lnTo>
                      <a:pt x="0" y="144"/>
                    </a:lnTo>
                    <a:lnTo>
                      <a:pt x="10" y="144"/>
                    </a:lnTo>
                    <a:lnTo>
                      <a:pt x="16" y="140"/>
                    </a:lnTo>
                    <a:lnTo>
                      <a:pt x="22" y="136"/>
                    </a:lnTo>
                    <a:lnTo>
                      <a:pt x="24" y="128"/>
                    </a:lnTo>
                    <a:lnTo>
                      <a:pt x="32" y="128"/>
                    </a:lnTo>
                    <a:lnTo>
                      <a:pt x="38" y="124"/>
                    </a:lnTo>
                    <a:lnTo>
                      <a:pt x="44" y="122"/>
                    </a:lnTo>
                    <a:lnTo>
                      <a:pt x="52" y="122"/>
                    </a:lnTo>
                    <a:lnTo>
                      <a:pt x="54" y="120"/>
                    </a:lnTo>
                    <a:lnTo>
                      <a:pt x="58" y="116"/>
                    </a:lnTo>
                    <a:lnTo>
                      <a:pt x="60" y="118"/>
                    </a:lnTo>
                    <a:lnTo>
                      <a:pt x="64" y="118"/>
                    </a:lnTo>
                    <a:lnTo>
                      <a:pt x="70" y="118"/>
                    </a:lnTo>
                    <a:lnTo>
                      <a:pt x="72" y="116"/>
                    </a:lnTo>
                    <a:lnTo>
                      <a:pt x="62" y="116"/>
                    </a:lnTo>
                    <a:lnTo>
                      <a:pt x="60" y="114"/>
                    </a:lnTo>
                    <a:lnTo>
                      <a:pt x="58" y="110"/>
                    </a:lnTo>
                    <a:lnTo>
                      <a:pt x="60" y="106"/>
                    </a:lnTo>
                    <a:lnTo>
                      <a:pt x="66" y="102"/>
                    </a:lnTo>
                    <a:lnTo>
                      <a:pt x="76" y="98"/>
                    </a:lnTo>
                    <a:lnTo>
                      <a:pt x="80" y="94"/>
                    </a:lnTo>
                    <a:lnTo>
                      <a:pt x="86" y="86"/>
                    </a:lnTo>
                    <a:lnTo>
                      <a:pt x="92" y="70"/>
                    </a:lnTo>
                    <a:lnTo>
                      <a:pt x="94" y="68"/>
                    </a:lnTo>
                    <a:lnTo>
                      <a:pt x="96" y="68"/>
                    </a:lnTo>
                    <a:lnTo>
                      <a:pt x="102" y="64"/>
                    </a:lnTo>
                    <a:lnTo>
                      <a:pt x="106" y="60"/>
                    </a:lnTo>
                    <a:lnTo>
                      <a:pt x="108" y="56"/>
                    </a:lnTo>
                    <a:lnTo>
                      <a:pt x="108" y="52"/>
                    </a:lnTo>
                    <a:lnTo>
                      <a:pt x="112" y="50"/>
                    </a:lnTo>
                    <a:lnTo>
                      <a:pt x="116" y="48"/>
                    </a:lnTo>
                    <a:lnTo>
                      <a:pt x="116" y="40"/>
                    </a:lnTo>
                    <a:lnTo>
                      <a:pt x="106" y="44"/>
                    </a:lnTo>
                    <a:lnTo>
                      <a:pt x="104" y="44"/>
                    </a:lnTo>
                    <a:lnTo>
                      <a:pt x="100" y="42"/>
                    </a:lnTo>
                    <a:lnTo>
                      <a:pt x="106" y="42"/>
                    </a:lnTo>
                    <a:lnTo>
                      <a:pt x="106" y="40"/>
                    </a:lnTo>
                    <a:lnTo>
                      <a:pt x="112" y="38"/>
                    </a:lnTo>
                    <a:lnTo>
                      <a:pt x="114" y="34"/>
                    </a:lnTo>
                    <a:lnTo>
                      <a:pt x="116" y="34"/>
                    </a:lnTo>
                    <a:lnTo>
                      <a:pt x="120" y="36"/>
                    </a:lnTo>
                    <a:lnTo>
                      <a:pt x="135" y="36"/>
                    </a:lnTo>
                    <a:lnTo>
                      <a:pt x="135" y="28"/>
                    </a:lnTo>
                    <a:lnTo>
                      <a:pt x="135" y="26"/>
                    </a:lnTo>
                    <a:lnTo>
                      <a:pt x="139" y="26"/>
                    </a:lnTo>
                    <a:lnTo>
                      <a:pt x="145" y="28"/>
                    </a:lnTo>
                    <a:lnTo>
                      <a:pt x="155" y="22"/>
                    </a:lnTo>
                    <a:lnTo>
                      <a:pt x="161" y="16"/>
                    </a:lnTo>
                    <a:lnTo>
                      <a:pt x="165" y="12"/>
                    </a:lnTo>
                    <a:lnTo>
                      <a:pt x="167" y="14"/>
                    </a:lnTo>
                    <a:lnTo>
                      <a:pt x="169" y="16"/>
                    </a:lnTo>
                    <a:lnTo>
                      <a:pt x="175" y="18"/>
                    </a:lnTo>
                    <a:lnTo>
                      <a:pt x="181" y="16"/>
                    </a:lnTo>
                    <a:lnTo>
                      <a:pt x="185" y="12"/>
                    </a:lnTo>
                    <a:lnTo>
                      <a:pt x="189" y="8"/>
                    </a:lnTo>
                    <a:lnTo>
                      <a:pt x="209" y="4"/>
                    </a:lnTo>
                    <a:lnTo>
                      <a:pt x="227" y="0"/>
                    </a:lnTo>
                    <a:lnTo>
                      <a:pt x="233" y="2"/>
                    </a:lnTo>
                    <a:lnTo>
                      <a:pt x="239" y="4"/>
                    </a:lnTo>
                    <a:lnTo>
                      <a:pt x="243" y="8"/>
                    </a:lnTo>
                    <a:lnTo>
                      <a:pt x="245" y="12"/>
                    </a:lnTo>
                    <a:lnTo>
                      <a:pt x="249" y="6"/>
                    </a:lnTo>
                    <a:lnTo>
                      <a:pt x="251" y="2"/>
                    </a:lnTo>
                    <a:lnTo>
                      <a:pt x="257" y="2"/>
                    </a:lnTo>
                    <a:lnTo>
                      <a:pt x="265" y="2"/>
                    </a:lnTo>
                    <a:lnTo>
                      <a:pt x="271" y="4"/>
                    </a:lnTo>
                    <a:lnTo>
                      <a:pt x="279" y="6"/>
                    </a:lnTo>
                    <a:lnTo>
                      <a:pt x="289" y="6"/>
                    </a:lnTo>
                    <a:lnTo>
                      <a:pt x="289" y="14"/>
                    </a:lnTo>
                    <a:lnTo>
                      <a:pt x="277" y="14"/>
                    </a:lnTo>
                    <a:lnTo>
                      <a:pt x="281" y="16"/>
                    </a:lnTo>
                    <a:lnTo>
                      <a:pt x="287" y="18"/>
                    </a:lnTo>
                    <a:lnTo>
                      <a:pt x="291" y="18"/>
                    </a:lnTo>
                    <a:lnTo>
                      <a:pt x="295" y="14"/>
                    </a:lnTo>
                    <a:lnTo>
                      <a:pt x="295" y="26"/>
                    </a:lnTo>
                    <a:lnTo>
                      <a:pt x="279" y="30"/>
                    </a:lnTo>
                    <a:lnTo>
                      <a:pt x="285" y="2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4" name="Freeform 166"/>
              <p:cNvSpPr>
                <a:spLocks/>
              </p:cNvSpPr>
              <p:nvPr/>
            </p:nvSpPr>
            <p:spPr bwMode="auto">
              <a:xfrm>
                <a:off x="4662015" y="2391493"/>
                <a:ext cx="97537" cy="58241"/>
              </a:xfrm>
              <a:custGeom>
                <a:avLst/>
                <a:gdLst/>
                <a:ahLst/>
                <a:cxnLst>
                  <a:cxn ang="0">
                    <a:pos x="58" y="34"/>
                  </a:cxn>
                  <a:cxn ang="0">
                    <a:pos x="52" y="24"/>
                  </a:cxn>
                  <a:cxn ang="0">
                    <a:pos x="48" y="16"/>
                  </a:cxn>
                  <a:cxn ang="0">
                    <a:pos x="52" y="16"/>
                  </a:cxn>
                  <a:cxn ang="0">
                    <a:pos x="54" y="14"/>
                  </a:cxn>
                  <a:cxn ang="0">
                    <a:pos x="54" y="4"/>
                  </a:cxn>
                  <a:cxn ang="0">
                    <a:pos x="48" y="6"/>
                  </a:cxn>
                  <a:cxn ang="0">
                    <a:pos x="44" y="6"/>
                  </a:cxn>
                  <a:cxn ang="0">
                    <a:pos x="40" y="4"/>
                  </a:cxn>
                  <a:cxn ang="0">
                    <a:pos x="32" y="0"/>
                  </a:cxn>
                  <a:cxn ang="0">
                    <a:pos x="24" y="0"/>
                  </a:cxn>
                  <a:cxn ang="0">
                    <a:pos x="14" y="2"/>
                  </a:cxn>
                  <a:cxn ang="0">
                    <a:pos x="6" y="6"/>
                  </a:cxn>
                  <a:cxn ang="0">
                    <a:pos x="2" y="8"/>
                  </a:cxn>
                  <a:cxn ang="0">
                    <a:pos x="0" y="10"/>
                  </a:cxn>
                  <a:cxn ang="0">
                    <a:pos x="2" y="16"/>
                  </a:cxn>
                  <a:cxn ang="0">
                    <a:pos x="6" y="20"/>
                  </a:cxn>
                  <a:cxn ang="0">
                    <a:pos x="10" y="22"/>
                  </a:cxn>
                  <a:cxn ang="0">
                    <a:pos x="18" y="24"/>
                  </a:cxn>
                  <a:cxn ang="0">
                    <a:pos x="26" y="22"/>
                  </a:cxn>
                  <a:cxn ang="0">
                    <a:pos x="30" y="22"/>
                  </a:cxn>
                  <a:cxn ang="0">
                    <a:pos x="34" y="24"/>
                  </a:cxn>
                  <a:cxn ang="0">
                    <a:pos x="36" y="28"/>
                  </a:cxn>
                  <a:cxn ang="0">
                    <a:pos x="38" y="32"/>
                  </a:cxn>
                  <a:cxn ang="0">
                    <a:pos x="42" y="34"/>
                  </a:cxn>
                  <a:cxn ang="0">
                    <a:pos x="44" y="34"/>
                  </a:cxn>
                  <a:cxn ang="0">
                    <a:pos x="46" y="30"/>
                  </a:cxn>
                  <a:cxn ang="0">
                    <a:pos x="50" y="30"/>
                  </a:cxn>
                  <a:cxn ang="0">
                    <a:pos x="54" y="32"/>
                  </a:cxn>
                  <a:cxn ang="0">
                    <a:pos x="58" y="34"/>
                  </a:cxn>
                </a:cxnLst>
                <a:rect l="0" t="0" r="r" b="b"/>
                <a:pathLst>
                  <a:path w="58" h="34">
                    <a:moveTo>
                      <a:pt x="58" y="34"/>
                    </a:moveTo>
                    <a:lnTo>
                      <a:pt x="52" y="24"/>
                    </a:lnTo>
                    <a:lnTo>
                      <a:pt x="48" y="16"/>
                    </a:lnTo>
                    <a:lnTo>
                      <a:pt x="52" y="16"/>
                    </a:lnTo>
                    <a:lnTo>
                      <a:pt x="54" y="14"/>
                    </a:lnTo>
                    <a:lnTo>
                      <a:pt x="54" y="4"/>
                    </a:lnTo>
                    <a:lnTo>
                      <a:pt x="48" y="6"/>
                    </a:lnTo>
                    <a:lnTo>
                      <a:pt x="44" y="6"/>
                    </a:lnTo>
                    <a:lnTo>
                      <a:pt x="40" y="4"/>
                    </a:lnTo>
                    <a:lnTo>
                      <a:pt x="32" y="0"/>
                    </a:lnTo>
                    <a:lnTo>
                      <a:pt x="24" y="0"/>
                    </a:lnTo>
                    <a:lnTo>
                      <a:pt x="14" y="2"/>
                    </a:lnTo>
                    <a:lnTo>
                      <a:pt x="6" y="6"/>
                    </a:lnTo>
                    <a:lnTo>
                      <a:pt x="2" y="8"/>
                    </a:lnTo>
                    <a:lnTo>
                      <a:pt x="0" y="10"/>
                    </a:lnTo>
                    <a:lnTo>
                      <a:pt x="2" y="16"/>
                    </a:lnTo>
                    <a:lnTo>
                      <a:pt x="6" y="20"/>
                    </a:lnTo>
                    <a:lnTo>
                      <a:pt x="10" y="22"/>
                    </a:lnTo>
                    <a:lnTo>
                      <a:pt x="18" y="24"/>
                    </a:lnTo>
                    <a:lnTo>
                      <a:pt x="26" y="22"/>
                    </a:lnTo>
                    <a:lnTo>
                      <a:pt x="30" y="22"/>
                    </a:lnTo>
                    <a:lnTo>
                      <a:pt x="34" y="24"/>
                    </a:lnTo>
                    <a:lnTo>
                      <a:pt x="36" y="28"/>
                    </a:lnTo>
                    <a:lnTo>
                      <a:pt x="38" y="32"/>
                    </a:lnTo>
                    <a:lnTo>
                      <a:pt x="42" y="34"/>
                    </a:lnTo>
                    <a:lnTo>
                      <a:pt x="44" y="34"/>
                    </a:lnTo>
                    <a:lnTo>
                      <a:pt x="46" y="30"/>
                    </a:lnTo>
                    <a:lnTo>
                      <a:pt x="50" y="30"/>
                    </a:lnTo>
                    <a:lnTo>
                      <a:pt x="54" y="32"/>
                    </a:lnTo>
                    <a:lnTo>
                      <a:pt x="58" y="3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5" name="Freeform 167"/>
              <p:cNvSpPr>
                <a:spLocks/>
              </p:cNvSpPr>
              <p:nvPr/>
            </p:nvSpPr>
            <p:spPr bwMode="auto">
              <a:xfrm>
                <a:off x="4622535" y="2430322"/>
                <a:ext cx="148629" cy="84935"/>
              </a:xfrm>
              <a:custGeom>
                <a:avLst/>
                <a:gdLst/>
                <a:ahLst/>
                <a:cxnLst>
                  <a:cxn ang="0">
                    <a:pos x="68" y="50"/>
                  </a:cxn>
                  <a:cxn ang="0">
                    <a:pos x="74" y="50"/>
                  </a:cxn>
                  <a:cxn ang="0">
                    <a:pos x="80" y="48"/>
                  </a:cxn>
                  <a:cxn ang="0">
                    <a:pos x="84" y="46"/>
                  </a:cxn>
                  <a:cxn ang="0">
                    <a:pos x="86" y="42"/>
                  </a:cxn>
                  <a:cxn ang="0">
                    <a:pos x="86" y="38"/>
                  </a:cxn>
                  <a:cxn ang="0">
                    <a:pos x="84" y="30"/>
                  </a:cxn>
                  <a:cxn ang="0">
                    <a:pos x="84" y="26"/>
                  </a:cxn>
                  <a:cxn ang="0">
                    <a:pos x="80" y="12"/>
                  </a:cxn>
                  <a:cxn ang="0">
                    <a:pos x="76" y="10"/>
                  </a:cxn>
                  <a:cxn ang="0">
                    <a:pos x="72" y="8"/>
                  </a:cxn>
                  <a:cxn ang="0">
                    <a:pos x="68" y="8"/>
                  </a:cxn>
                  <a:cxn ang="0">
                    <a:pos x="66" y="12"/>
                  </a:cxn>
                  <a:cxn ang="0">
                    <a:pos x="64" y="12"/>
                  </a:cxn>
                  <a:cxn ang="0">
                    <a:pos x="60" y="10"/>
                  </a:cxn>
                  <a:cxn ang="0">
                    <a:pos x="58" y="6"/>
                  </a:cxn>
                  <a:cxn ang="0">
                    <a:pos x="56" y="2"/>
                  </a:cxn>
                  <a:cxn ang="0">
                    <a:pos x="52" y="0"/>
                  </a:cxn>
                  <a:cxn ang="0">
                    <a:pos x="48" y="0"/>
                  </a:cxn>
                  <a:cxn ang="0">
                    <a:pos x="40" y="2"/>
                  </a:cxn>
                  <a:cxn ang="0">
                    <a:pos x="42" y="4"/>
                  </a:cxn>
                  <a:cxn ang="0">
                    <a:pos x="44" y="12"/>
                  </a:cxn>
                  <a:cxn ang="0">
                    <a:pos x="42" y="16"/>
                  </a:cxn>
                  <a:cxn ang="0">
                    <a:pos x="42" y="18"/>
                  </a:cxn>
                  <a:cxn ang="0">
                    <a:pos x="38" y="22"/>
                  </a:cxn>
                  <a:cxn ang="0">
                    <a:pos x="32" y="24"/>
                  </a:cxn>
                  <a:cxn ang="0">
                    <a:pos x="30" y="24"/>
                  </a:cxn>
                  <a:cxn ang="0">
                    <a:pos x="28" y="22"/>
                  </a:cxn>
                  <a:cxn ang="0">
                    <a:pos x="24" y="18"/>
                  </a:cxn>
                  <a:cxn ang="0">
                    <a:pos x="18" y="12"/>
                  </a:cxn>
                  <a:cxn ang="0">
                    <a:pos x="16" y="10"/>
                  </a:cxn>
                  <a:cxn ang="0">
                    <a:pos x="12" y="10"/>
                  </a:cxn>
                  <a:cxn ang="0">
                    <a:pos x="8" y="10"/>
                  </a:cxn>
                  <a:cxn ang="0">
                    <a:pos x="6" y="12"/>
                  </a:cxn>
                  <a:cxn ang="0">
                    <a:pos x="2" y="20"/>
                  </a:cxn>
                  <a:cxn ang="0">
                    <a:pos x="2" y="26"/>
                  </a:cxn>
                  <a:cxn ang="0">
                    <a:pos x="0" y="30"/>
                  </a:cxn>
                  <a:cxn ang="0">
                    <a:pos x="2" y="38"/>
                  </a:cxn>
                  <a:cxn ang="0">
                    <a:pos x="2" y="36"/>
                  </a:cxn>
                  <a:cxn ang="0">
                    <a:pos x="4" y="34"/>
                  </a:cxn>
                  <a:cxn ang="0">
                    <a:pos x="12" y="34"/>
                  </a:cxn>
                  <a:cxn ang="0">
                    <a:pos x="24" y="34"/>
                  </a:cxn>
                  <a:cxn ang="0">
                    <a:pos x="28" y="36"/>
                  </a:cxn>
                  <a:cxn ang="0">
                    <a:pos x="34" y="38"/>
                  </a:cxn>
                  <a:cxn ang="0">
                    <a:pos x="42" y="36"/>
                  </a:cxn>
                  <a:cxn ang="0">
                    <a:pos x="50" y="32"/>
                  </a:cxn>
                  <a:cxn ang="0">
                    <a:pos x="54" y="38"/>
                  </a:cxn>
                  <a:cxn ang="0">
                    <a:pos x="58" y="40"/>
                  </a:cxn>
                  <a:cxn ang="0">
                    <a:pos x="58" y="44"/>
                  </a:cxn>
                  <a:cxn ang="0">
                    <a:pos x="60" y="48"/>
                  </a:cxn>
                  <a:cxn ang="0">
                    <a:pos x="66" y="50"/>
                  </a:cxn>
                  <a:cxn ang="0">
                    <a:pos x="68" y="50"/>
                  </a:cxn>
                </a:cxnLst>
                <a:rect l="0" t="0" r="r" b="b"/>
                <a:pathLst>
                  <a:path w="86" h="50">
                    <a:moveTo>
                      <a:pt x="68" y="50"/>
                    </a:moveTo>
                    <a:lnTo>
                      <a:pt x="74" y="50"/>
                    </a:lnTo>
                    <a:lnTo>
                      <a:pt x="80" y="48"/>
                    </a:lnTo>
                    <a:lnTo>
                      <a:pt x="84" y="46"/>
                    </a:lnTo>
                    <a:lnTo>
                      <a:pt x="86" y="42"/>
                    </a:lnTo>
                    <a:lnTo>
                      <a:pt x="86" y="38"/>
                    </a:lnTo>
                    <a:lnTo>
                      <a:pt x="84" y="30"/>
                    </a:lnTo>
                    <a:lnTo>
                      <a:pt x="84" y="26"/>
                    </a:lnTo>
                    <a:lnTo>
                      <a:pt x="80" y="12"/>
                    </a:lnTo>
                    <a:lnTo>
                      <a:pt x="76" y="10"/>
                    </a:lnTo>
                    <a:lnTo>
                      <a:pt x="72" y="8"/>
                    </a:lnTo>
                    <a:lnTo>
                      <a:pt x="68" y="8"/>
                    </a:lnTo>
                    <a:lnTo>
                      <a:pt x="66" y="12"/>
                    </a:lnTo>
                    <a:lnTo>
                      <a:pt x="64" y="12"/>
                    </a:lnTo>
                    <a:lnTo>
                      <a:pt x="60" y="10"/>
                    </a:lnTo>
                    <a:lnTo>
                      <a:pt x="58" y="6"/>
                    </a:lnTo>
                    <a:lnTo>
                      <a:pt x="56" y="2"/>
                    </a:lnTo>
                    <a:lnTo>
                      <a:pt x="52" y="0"/>
                    </a:lnTo>
                    <a:lnTo>
                      <a:pt x="48" y="0"/>
                    </a:lnTo>
                    <a:lnTo>
                      <a:pt x="40" y="2"/>
                    </a:lnTo>
                    <a:lnTo>
                      <a:pt x="42" y="4"/>
                    </a:lnTo>
                    <a:lnTo>
                      <a:pt x="44" y="12"/>
                    </a:lnTo>
                    <a:lnTo>
                      <a:pt x="42" y="16"/>
                    </a:lnTo>
                    <a:lnTo>
                      <a:pt x="42" y="18"/>
                    </a:lnTo>
                    <a:lnTo>
                      <a:pt x="38" y="22"/>
                    </a:lnTo>
                    <a:lnTo>
                      <a:pt x="32" y="24"/>
                    </a:lnTo>
                    <a:lnTo>
                      <a:pt x="30" y="24"/>
                    </a:lnTo>
                    <a:lnTo>
                      <a:pt x="28" y="22"/>
                    </a:lnTo>
                    <a:lnTo>
                      <a:pt x="24" y="18"/>
                    </a:lnTo>
                    <a:lnTo>
                      <a:pt x="18" y="12"/>
                    </a:lnTo>
                    <a:lnTo>
                      <a:pt x="16" y="10"/>
                    </a:lnTo>
                    <a:lnTo>
                      <a:pt x="12" y="10"/>
                    </a:lnTo>
                    <a:lnTo>
                      <a:pt x="8" y="10"/>
                    </a:lnTo>
                    <a:lnTo>
                      <a:pt x="6" y="12"/>
                    </a:lnTo>
                    <a:lnTo>
                      <a:pt x="2" y="20"/>
                    </a:lnTo>
                    <a:lnTo>
                      <a:pt x="2" y="26"/>
                    </a:lnTo>
                    <a:lnTo>
                      <a:pt x="0" y="30"/>
                    </a:lnTo>
                    <a:lnTo>
                      <a:pt x="2" y="38"/>
                    </a:lnTo>
                    <a:lnTo>
                      <a:pt x="2" y="36"/>
                    </a:lnTo>
                    <a:lnTo>
                      <a:pt x="4" y="34"/>
                    </a:lnTo>
                    <a:lnTo>
                      <a:pt x="12" y="34"/>
                    </a:lnTo>
                    <a:lnTo>
                      <a:pt x="24" y="34"/>
                    </a:lnTo>
                    <a:lnTo>
                      <a:pt x="28" y="36"/>
                    </a:lnTo>
                    <a:lnTo>
                      <a:pt x="34" y="38"/>
                    </a:lnTo>
                    <a:lnTo>
                      <a:pt x="42" y="36"/>
                    </a:lnTo>
                    <a:lnTo>
                      <a:pt x="50" y="32"/>
                    </a:lnTo>
                    <a:lnTo>
                      <a:pt x="54" y="38"/>
                    </a:lnTo>
                    <a:lnTo>
                      <a:pt x="58" y="40"/>
                    </a:lnTo>
                    <a:lnTo>
                      <a:pt x="58" y="44"/>
                    </a:lnTo>
                    <a:lnTo>
                      <a:pt x="60" y="48"/>
                    </a:lnTo>
                    <a:lnTo>
                      <a:pt x="66" y="50"/>
                    </a:lnTo>
                    <a:lnTo>
                      <a:pt x="68" y="5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6" name="Freeform 168"/>
              <p:cNvSpPr>
                <a:spLocks/>
              </p:cNvSpPr>
              <p:nvPr/>
            </p:nvSpPr>
            <p:spPr bwMode="auto">
              <a:xfrm>
                <a:off x="4622535" y="2483709"/>
                <a:ext cx="111472" cy="84935"/>
              </a:xfrm>
              <a:custGeom>
                <a:avLst/>
                <a:gdLst/>
                <a:ahLst/>
                <a:cxnLst>
                  <a:cxn ang="0">
                    <a:pos x="64" y="18"/>
                  </a:cxn>
                  <a:cxn ang="0">
                    <a:pos x="60" y="16"/>
                  </a:cxn>
                  <a:cxn ang="0">
                    <a:pos x="58" y="12"/>
                  </a:cxn>
                  <a:cxn ang="0">
                    <a:pos x="58" y="8"/>
                  </a:cxn>
                  <a:cxn ang="0">
                    <a:pos x="54" y="6"/>
                  </a:cxn>
                  <a:cxn ang="0">
                    <a:pos x="50" y="0"/>
                  </a:cxn>
                  <a:cxn ang="0">
                    <a:pos x="42" y="4"/>
                  </a:cxn>
                  <a:cxn ang="0">
                    <a:pos x="34" y="6"/>
                  </a:cxn>
                  <a:cxn ang="0">
                    <a:pos x="28" y="4"/>
                  </a:cxn>
                  <a:cxn ang="0">
                    <a:pos x="24" y="2"/>
                  </a:cxn>
                  <a:cxn ang="0">
                    <a:pos x="12" y="2"/>
                  </a:cxn>
                  <a:cxn ang="0">
                    <a:pos x="4" y="2"/>
                  </a:cxn>
                  <a:cxn ang="0">
                    <a:pos x="2" y="4"/>
                  </a:cxn>
                  <a:cxn ang="0">
                    <a:pos x="0" y="6"/>
                  </a:cxn>
                  <a:cxn ang="0">
                    <a:pos x="0" y="20"/>
                  </a:cxn>
                  <a:cxn ang="0">
                    <a:pos x="8" y="20"/>
                  </a:cxn>
                  <a:cxn ang="0">
                    <a:pos x="16" y="20"/>
                  </a:cxn>
                  <a:cxn ang="0">
                    <a:pos x="22" y="22"/>
                  </a:cxn>
                  <a:cxn ang="0">
                    <a:pos x="28" y="24"/>
                  </a:cxn>
                  <a:cxn ang="0">
                    <a:pos x="26" y="36"/>
                  </a:cxn>
                  <a:cxn ang="0">
                    <a:pos x="30" y="40"/>
                  </a:cxn>
                  <a:cxn ang="0">
                    <a:pos x="32" y="40"/>
                  </a:cxn>
                  <a:cxn ang="0">
                    <a:pos x="34" y="42"/>
                  </a:cxn>
                  <a:cxn ang="0">
                    <a:pos x="38" y="46"/>
                  </a:cxn>
                  <a:cxn ang="0">
                    <a:pos x="40" y="48"/>
                  </a:cxn>
                  <a:cxn ang="0">
                    <a:pos x="44" y="46"/>
                  </a:cxn>
                  <a:cxn ang="0">
                    <a:pos x="50" y="46"/>
                  </a:cxn>
                  <a:cxn ang="0">
                    <a:pos x="56" y="34"/>
                  </a:cxn>
                  <a:cxn ang="0">
                    <a:pos x="58" y="30"/>
                  </a:cxn>
                  <a:cxn ang="0">
                    <a:pos x="64" y="24"/>
                  </a:cxn>
                  <a:cxn ang="0">
                    <a:pos x="64" y="20"/>
                  </a:cxn>
                  <a:cxn ang="0">
                    <a:pos x="64" y="18"/>
                  </a:cxn>
                </a:cxnLst>
                <a:rect l="0" t="0" r="r" b="b"/>
                <a:pathLst>
                  <a:path w="64" h="48">
                    <a:moveTo>
                      <a:pt x="64" y="18"/>
                    </a:moveTo>
                    <a:lnTo>
                      <a:pt x="60" y="16"/>
                    </a:lnTo>
                    <a:lnTo>
                      <a:pt x="58" y="12"/>
                    </a:lnTo>
                    <a:lnTo>
                      <a:pt x="58" y="8"/>
                    </a:lnTo>
                    <a:lnTo>
                      <a:pt x="54" y="6"/>
                    </a:lnTo>
                    <a:lnTo>
                      <a:pt x="50" y="0"/>
                    </a:lnTo>
                    <a:lnTo>
                      <a:pt x="42" y="4"/>
                    </a:lnTo>
                    <a:lnTo>
                      <a:pt x="34" y="6"/>
                    </a:lnTo>
                    <a:lnTo>
                      <a:pt x="28" y="4"/>
                    </a:lnTo>
                    <a:lnTo>
                      <a:pt x="24" y="2"/>
                    </a:lnTo>
                    <a:lnTo>
                      <a:pt x="12" y="2"/>
                    </a:lnTo>
                    <a:lnTo>
                      <a:pt x="4" y="2"/>
                    </a:lnTo>
                    <a:lnTo>
                      <a:pt x="2" y="4"/>
                    </a:lnTo>
                    <a:lnTo>
                      <a:pt x="0" y="6"/>
                    </a:lnTo>
                    <a:lnTo>
                      <a:pt x="0" y="20"/>
                    </a:lnTo>
                    <a:lnTo>
                      <a:pt x="8" y="20"/>
                    </a:lnTo>
                    <a:lnTo>
                      <a:pt x="16" y="20"/>
                    </a:lnTo>
                    <a:lnTo>
                      <a:pt x="22" y="22"/>
                    </a:lnTo>
                    <a:lnTo>
                      <a:pt x="28" y="24"/>
                    </a:lnTo>
                    <a:lnTo>
                      <a:pt x="26" y="36"/>
                    </a:lnTo>
                    <a:lnTo>
                      <a:pt x="30" y="40"/>
                    </a:lnTo>
                    <a:lnTo>
                      <a:pt x="32" y="40"/>
                    </a:lnTo>
                    <a:lnTo>
                      <a:pt x="34" y="42"/>
                    </a:lnTo>
                    <a:lnTo>
                      <a:pt x="38" y="46"/>
                    </a:lnTo>
                    <a:lnTo>
                      <a:pt x="40" y="48"/>
                    </a:lnTo>
                    <a:lnTo>
                      <a:pt x="44" y="46"/>
                    </a:lnTo>
                    <a:lnTo>
                      <a:pt x="50" y="46"/>
                    </a:lnTo>
                    <a:lnTo>
                      <a:pt x="56" y="34"/>
                    </a:lnTo>
                    <a:lnTo>
                      <a:pt x="58" y="30"/>
                    </a:lnTo>
                    <a:lnTo>
                      <a:pt x="64" y="24"/>
                    </a:lnTo>
                    <a:lnTo>
                      <a:pt x="64" y="20"/>
                    </a:lnTo>
                    <a:lnTo>
                      <a:pt x="64" y="1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7" name="Freeform 169"/>
              <p:cNvSpPr>
                <a:spLocks/>
              </p:cNvSpPr>
              <p:nvPr/>
            </p:nvSpPr>
            <p:spPr bwMode="auto">
              <a:xfrm>
                <a:off x="4603959" y="2520110"/>
                <a:ext cx="67347" cy="26693"/>
              </a:xfrm>
              <a:custGeom>
                <a:avLst/>
                <a:gdLst/>
                <a:ahLst/>
                <a:cxnLst>
                  <a:cxn ang="0">
                    <a:pos x="38" y="16"/>
                  </a:cxn>
                  <a:cxn ang="0">
                    <a:pos x="40" y="4"/>
                  </a:cxn>
                  <a:cxn ang="0">
                    <a:pos x="34" y="2"/>
                  </a:cxn>
                  <a:cxn ang="0">
                    <a:pos x="28" y="0"/>
                  </a:cxn>
                  <a:cxn ang="0">
                    <a:pos x="20" y="0"/>
                  </a:cxn>
                  <a:cxn ang="0">
                    <a:pos x="14" y="0"/>
                  </a:cxn>
                  <a:cxn ang="0">
                    <a:pos x="12" y="6"/>
                  </a:cxn>
                  <a:cxn ang="0">
                    <a:pos x="8" y="6"/>
                  </a:cxn>
                  <a:cxn ang="0">
                    <a:pos x="4" y="8"/>
                  </a:cxn>
                  <a:cxn ang="0">
                    <a:pos x="2" y="12"/>
                  </a:cxn>
                  <a:cxn ang="0">
                    <a:pos x="0" y="16"/>
                  </a:cxn>
                  <a:cxn ang="0">
                    <a:pos x="38" y="16"/>
                  </a:cxn>
                </a:cxnLst>
                <a:rect l="0" t="0" r="r" b="b"/>
                <a:pathLst>
                  <a:path w="40" h="16">
                    <a:moveTo>
                      <a:pt x="38" y="16"/>
                    </a:moveTo>
                    <a:lnTo>
                      <a:pt x="40" y="4"/>
                    </a:lnTo>
                    <a:lnTo>
                      <a:pt x="34" y="2"/>
                    </a:lnTo>
                    <a:lnTo>
                      <a:pt x="28" y="0"/>
                    </a:lnTo>
                    <a:lnTo>
                      <a:pt x="20" y="0"/>
                    </a:lnTo>
                    <a:lnTo>
                      <a:pt x="14" y="0"/>
                    </a:lnTo>
                    <a:lnTo>
                      <a:pt x="12" y="6"/>
                    </a:lnTo>
                    <a:lnTo>
                      <a:pt x="8" y="6"/>
                    </a:lnTo>
                    <a:lnTo>
                      <a:pt x="4" y="8"/>
                    </a:lnTo>
                    <a:lnTo>
                      <a:pt x="2" y="12"/>
                    </a:lnTo>
                    <a:lnTo>
                      <a:pt x="0" y="16"/>
                    </a:lnTo>
                    <a:lnTo>
                      <a:pt x="38" y="1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8" name="Freeform 170"/>
              <p:cNvSpPr>
                <a:spLocks/>
              </p:cNvSpPr>
              <p:nvPr/>
            </p:nvSpPr>
            <p:spPr bwMode="auto">
              <a:xfrm>
                <a:off x="3914225" y="2932648"/>
                <a:ext cx="67349" cy="155308"/>
              </a:xfrm>
              <a:custGeom>
                <a:avLst/>
                <a:gdLst/>
                <a:ahLst/>
                <a:cxnLst>
                  <a:cxn ang="0">
                    <a:pos x="24" y="90"/>
                  </a:cxn>
                  <a:cxn ang="0">
                    <a:pos x="16" y="90"/>
                  </a:cxn>
                  <a:cxn ang="0">
                    <a:pos x="12" y="90"/>
                  </a:cxn>
                  <a:cxn ang="0">
                    <a:pos x="8" y="90"/>
                  </a:cxn>
                  <a:cxn ang="0">
                    <a:pos x="6" y="76"/>
                  </a:cxn>
                  <a:cxn ang="0">
                    <a:pos x="8" y="66"/>
                  </a:cxn>
                  <a:cxn ang="0">
                    <a:pos x="6" y="64"/>
                  </a:cxn>
                  <a:cxn ang="0">
                    <a:pos x="4" y="64"/>
                  </a:cxn>
                  <a:cxn ang="0">
                    <a:pos x="0" y="62"/>
                  </a:cxn>
                  <a:cxn ang="0">
                    <a:pos x="0" y="58"/>
                  </a:cxn>
                  <a:cxn ang="0">
                    <a:pos x="0" y="52"/>
                  </a:cxn>
                  <a:cxn ang="0">
                    <a:pos x="2" y="48"/>
                  </a:cxn>
                  <a:cxn ang="0">
                    <a:pos x="6" y="38"/>
                  </a:cxn>
                  <a:cxn ang="0">
                    <a:pos x="10" y="32"/>
                  </a:cxn>
                  <a:cxn ang="0">
                    <a:pos x="12" y="26"/>
                  </a:cxn>
                  <a:cxn ang="0">
                    <a:pos x="12" y="22"/>
                  </a:cxn>
                  <a:cxn ang="0">
                    <a:pos x="12" y="18"/>
                  </a:cxn>
                  <a:cxn ang="0">
                    <a:pos x="10" y="16"/>
                  </a:cxn>
                  <a:cxn ang="0">
                    <a:pos x="8" y="14"/>
                  </a:cxn>
                  <a:cxn ang="0">
                    <a:pos x="8" y="12"/>
                  </a:cxn>
                  <a:cxn ang="0">
                    <a:pos x="10" y="6"/>
                  </a:cxn>
                  <a:cxn ang="0">
                    <a:pos x="12" y="0"/>
                  </a:cxn>
                  <a:cxn ang="0">
                    <a:pos x="16" y="4"/>
                  </a:cxn>
                  <a:cxn ang="0">
                    <a:pos x="22" y="6"/>
                  </a:cxn>
                  <a:cxn ang="0">
                    <a:pos x="36" y="6"/>
                  </a:cxn>
                  <a:cxn ang="0">
                    <a:pos x="38" y="8"/>
                  </a:cxn>
                  <a:cxn ang="0">
                    <a:pos x="40" y="12"/>
                  </a:cxn>
                  <a:cxn ang="0">
                    <a:pos x="38" y="24"/>
                  </a:cxn>
                  <a:cxn ang="0">
                    <a:pos x="34" y="34"/>
                  </a:cxn>
                  <a:cxn ang="0">
                    <a:pos x="30" y="40"/>
                  </a:cxn>
                  <a:cxn ang="0">
                    <a:pos x="28" y="50"/>
                  </a:cxn>
                  <a:cxn ang="0">
                    <a:pos x="30" y="54"/>
                  </a:cxn>
                  <a:cxn ang="0">
                    <a:pos x="30" y="60"/>
                  </a:cxn>
                  <a:cxn ang="0">
                    <a:pos x="30" y="64"/>
                  </a:cxn>
                  <a:cxn ang="0">
                    <a:pos x="28" y="68"/>
                  </a:cxn>
                  <a:cxn ang="0">
                    <a:pos x="30" y="70"/>
                  </a:cxn>
                  <a:cxn ang="0">
                    <a:pos x="32" y="74"/>
                  </a:cxn>
                  <a:cxn ang="0">
                    <a:pos x="30" y="78"/>
                  </a:cxn>
                  <a:cxn ang="0">
                    <a:pos x="28" y="80"/>
                  </a:cxn>
                  <a:cxn ang="0">
                    <a:pos x="26" y="84"/>
                  </a:cxn>
                  <a:cxn ang="0">
                    <a:pos x="24" y="86"/>
                  </a:cxn>
                  <a:cxn ang="0">
                    <a:pos x="24" y="90"/>
                  </a:cxn>
                </a:cxnLst>
                <a:rect l="0" t="0" r="r" b="b"/>
                <a:pathLst>
                  <a:path w="40" h="90">
                    <a:moveTo>
                      <a:pt x="24" y="90"/>
                    </a:moveTo>
                    <a:lnTo>
                      <a:pt x="16" y="90"/>
                    </a:lnTo>
                    <a:lnTo>
                      <a:pt x="12" y="90"/>
                    </a:lnTo>
                    <a:lnTo>
                      <a:pt x="8" y="90"/>
                    </a:lnTo>
                    <a:lnTo>
                      <a:pt x="6" y="76"/>
                    </a:lnTo>
                    <a:lnTo>
                      <a:pt x="8" y="66"/>
                    </a:lnTo>
                    <a:lnTo>
                      <a:pt x="6" y="64"/>
                    </a:lnTo>
                    <a:lnTo>
                      <a:pt x="4" y="64"/>
                    </a:lnTo>
                    <a:lnTo>
                      <a:pt x="0" y="62"/>
                    </a:lnTo>
                    <a:lnTo>
                      <a:pt x="0" y="58"/>
                    </a:lnTo>
                    <a:lnTo>
                      <a:pt x="0" y="52"/>
                    </a:lnTo>
                    <a:lnTo>
                      <a:pt x="2" y="48"/>
                    </a:lnTo>
                    <a:lnTo>
                      <a:pt x="6" y="38"/>
                    </a:lnTo>
                    <a:lnTo>
                      <a:pt x="10" y="32"/>
                    </a:lnTo>
                    <a:lnTo>
                      <a:pt x="12" y="26"/>
                    </a:lnTo>
                    <a:lnTo>
                      <a:pt x="12" y="22"/>
                    </a:lnTo>
                    <a:lnTo>
                      <a:pt x="12" y="18"/>
                    </a:lnTo>
                    <a:lnTo>
                      <a:pt x="10" y="16"/>
                    </a:lnTo>
                    <a:lnTo>
                      <a:pt x="8" y="14"/>
                    </a:lnTo>
                    <a:lnTo>
                      <a:pt x="8" y="12"/>
                    </a:lnTo>
                    <a:lnTo>
                      <a:pt x="10" y="6"/>
                    </a:lnTo>
                    <a:lnTo>
                      <a:pt x="12" y="0"/>
                    </a:lnTo>
                    <a:lnTo>
                      <a:pt x="16" y="4"/>
                    </a:lnTo>
                    <a:lnTo>
                      <a:pt x="22" y="6"/>
                    </a:lnTo>
                    <a:lnTo>
                      <a:pt x="36" y="6"/>
                    </a:lnTo>
                    <a:lnTo>
                      <a:pt x="38" y="8"/>
                    </a:lnTo>
                    <a:lnTo>
                      <a:pt x="40" y="12"/>
                    </a:lnTo>
                    <a:lnTo>
                      <a:pt x="38" y="24"/>
                    </a:lnTo>
                    <a:lnTo>
                      <a:pt x="34" y="34"/>
                    </a:lnTo>
                    <a:lnTo>
                      <a:pt x="30" y="40"/>
                    </a:lnTo>
                    <a:lnTo>
                      <a:pt x="28" y="50"/>
                    </a:lnTo>
                    <a:lnTo>
                      <a:pt x="30" y="54"/>
                    </a:lnTo>
                    <a:lnTo>
                      <a:pt x="30" y="60"/>
                    </a:lnTo>
                    <a:lnTo>
                      <a:pt x="30" y="64"/>
                    </a:lnTo>
                    <a:lnTo>
                      <a:pt x="28" y="68"/>
                    </a:lnTo>
                    <a:lnTo>
                      <a:pt x="30" y="70"/>
                    </a:lnTo>
                    <a:lnTo>
                      <a:pt x="32" y="74"/>
                    </a:lnTo>
                    <a:lnTo>
                      <a:pt x="30" y="78"/>
                    </a:lnTo>
                    <a:lnTo>
                      <a:pt x="28" y="80"/>
                    </a:lnTo>
                    <a:lnTo>
                      <a:pt x="26" y="84"/>
                    </a:lnTo>
                    <a:lnTo>
                      <a:pt x="24" y="86"/>
                    </a:lnTo>
                    <a:lnTo>
                      <a:pt x="24" y="9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9" name="Freeform 171"/>
              <p:cNvSpPr>
                <a:spLocks/>
              </p:cNvSpPr>
              <p:nvPr/>
            </p:nvSpPr>
            <p:spPr bwMode="auto">
              <a:xfrm>
                <a:off x="3923513" y="2881687"/>
                <a:ext cx="297258" cy="242670"/>
              </a:xfrm>
              <a:custGeom>
                <a:avLst/>
                <a:gdLst/>
                <a:ahLst/>
                <a:cxnLst>
                  <a:cxn ang="0">
                    <a:pos x="174" y="34"/>
                  </a:cxn>
                  <a:cxn ang="0">
                    <a:pos x="164" y="44"/>
                  </a:cxn>
                  <a:cxn ang="0">
                    <a:pos x="138" y="56"/>
                  </a:cxn>
                  <a:cxn ang="0">
                    <a:pos x="128" y="68"/>
                  </a:cxn>
                  <a:cxn ang="0">
                    <a:pos x="128" y="86"/>
                  </a:cxn>
                  <a:cxn ang="0">
                    <a:pos x="124" y="96"/>
                  </a:cxn>
                  <a:cxn ang="0">
                    <a:pos x="106" y="118"/>
                  </a:cxn>
                  <a:cxn ang="0">
                    <a:pos x="102" y="126"/>
                  </a:cxn>
                  <a:cxn ang="0">
                    <a:pos x="64" y="128"/>
                  </a:cxn>
                  <a:cxn ang="0">
                    <a:pos x="56" y="134"/>
                  </a:cxn>
                  <a:cxn ang="0">
                    <a:pos x="50" y="140"/>
                  </a:cxn>
                  <a:cxn ang="0">
                    <a:pos x="42" y="140"/>
                  </a:cxn>
                  <a:cxn ang="0">
                    <a:pos x="36" y="130"/>
                  </a:cxn>
                  <a:cxn ang="0">
                    <a:pos x="34" y="122"/>
                  </a:cxn>
                  <a:cxn ang="0">
                    <a:pos x="24" y="120"/>
                  </a:cxn>
                  <a:cxn ang="0">
                    <a:pos x="20" y="116"/>
                  </a:cxn>
                  <a:cxn ang="0">
                    <a:pos x="24" y="108"/>
                  </a:cxn>
                  <a:cxn ang="0">
                    <a:pos x="24" y="100"/>
                  </a:cxn>
                  <a:cxn ang="0">
                    <a:pos x="24" y="94"/>
                  </a:cxn>
                  <a:cxn ang="0">
                    <a:pos x="24" y="84"/>
                  </a:cxn>
                  <a:cxn ang="0">
                    <a:pos x="24" y="70"/>
                  </a:cxn>
                  <a:cxn ang="0">
                    <a:pos x="32" y="54"/>
                  </a:cxn>
                  <a:cxn ang="0">
                    <a:pos x="32" y="38"/>
                  </a:cxn>
                  <a:cxn ang="0">
                    <a:pos x="16" y="36"/>
                  </a:cxn>
                  <a:cxn ang="0">
                    <a:pos x="6" y="30"/>
                  </a:cxn>
                  <a:cxn ang="0">
                    <a:pos x="4" y="22"/>
                  </a:cxn>
                  <a:cxn ang="0">
                    <a:pos x="0" y="16"/>
                  </a:cxn>
                  <a:cxn ang="0">
                    <a:pos x="0" y="10"/>
                  </a:cxn>
                  <a:cxn ang="0">
                    <a:pos x="12" y="6"/>
                  </a:cxn>
                  <a:cxn ang="0">
                    <a:pos x="14" y="0"/>
                  </a:cxn>
                  <a:cxn ang="0">
                    <a:pos x="40" y="2"/>
                  </a:cxn>
                  <a:cxn ang="0">
                    <a:pos x="80" y="8"/>
                  </a:cxn>
                  <a:cxn ang="0">
                    <a:pos x="124" y="16"/>
                  </a:cxn>
                  <a:cxn ang="0">
                    <a:pos x="150" y="20"/>
                  </a:cxn>
                  <a:cxn ang="0">
                    <a:pos x="154" y="22"/>
                  </a:cxn>
                  <a:cxn ang="0">
                    <a:pos x="174" y="32"/>
                  </a:cxn>
                </a:cxnLst>
                <a:rect l="0" t="0" r="r" b="b"/>
                <a:pathLst>
                  <a:path w="174" h="140">
                    <a:moveTo>
                      <a:pt x="174" y="32"/>
                    </a:moveTo>
                    <a:lnTo>
                      <a:pt x="174" y="34"/>
                    </a:lnTo>
                    <a:lnTo>
                      <a:pt x="168" y="38"/>
                    </a:lnTo>
                    <a:lnTo>
                      <a:pt x="164" y="44"/>
                    </a:lnTo>
                    <a:lnTo>
                      <a:pt x="146" y="52"/>
                    </a:lnTo>
                    <a:lnTo>
                      <a:pt x="138" y="56"/>
                    </a:lnTo>
                    <a:lnTo>
                      <a:pt x="134" y="62"/>
                    </a:lnTo>
                    <a:lnTo>
                      <a:pt x="128" y="68"/>
                    </a:lnTo>
                    <a:lnTo>
                      <a:pt x="126" y="80"/>
                    </a:lnTo>
                    <a:lnTo>
                      <a:pt x="128" y="86"/>
                    </a:lnTo>
                    <a:lnTo>
                      <a:pt x="132" y="90"/>
                    </a:lnTo>
                    <a:lnTo>
                      <a:pt x="124" y="96"/>
                    </a:lnTo>
                    <a:lnTo>
                      <a:pt x="112" y="108"/>
                    </a:lnTo>
                    <a:lnTo>
                      <a:pt x="106" y="118"/>
                    </a:lnTo>
                    <a:lnTo>
                      <a:pt x="102" y="122"/>
                    </a:lnTo>
                    <a:lnTo>
                      <a:pt x="102" y="126"/>
                    </a:lnTo>
                    <a:lnTo>
                      <a:pt x="70" y="126"/>
                    </a:lnTo>
                    <a:lnTo>
                      <a:pt x="64" y="128"/>
                    </a:lnTo>
                    <a:lnTo>
                      <a:pt x="62" y="132"/>
                    </a:lnTo>
                    <a:lnTo>
                      <a:pt x="56" y="134"/>
                    </a:lnTo>
                    <a:lnTo>
                      <a:pt x="54" y="136"/>
                    </a:lnTo>
                    <a:lnTo>
                      <a:pt x="50" y="140"/>
                    </a:lnTo>
                    <a:lnTo>
                      <a:pt x="48" y="140"/>
                    </a:lnTo>
                    <a:lnTo>
                      <a:pt x="42" y="140"/>
                    </a:lnTo>
                    <a:lnTo>
                      <a:pt x="38" y="136"/>
                    </a:lnTo>
                    <a:lnTo>
                      <a:pt x="36" y="130"/>
                    </a:lnTo>
                    <a:lnTo>
                      <a:pt x="36" y="124"/>
                    </a:lnTo>
                    <a:lnTo>
                      <a:pt x="34" y="122"/>
                    </a:lnTo>
                    <a:lnTo>
                      <a:pt x="30" y="120"/>
                    </a:lnTo>
                    <a:lnTo>
                      <a:pt x="24" y="120"/>
                    </a:lnTo>
                    <a:lnTo>
                      <a:pt x="18" y="120"/>
                    </a:lnTo>
                    <a:lnTo>
                      <a:pt x="20" y="116"/>
                    </a:lnTo>
                    <a:lnTo>
                      <a:pt x="22" y="112"/>
                    </a:lnTo>
                    <a:lnTo>
                      <a:pt x="24" y="108"/>
                    </a:lnTo>
                    <a:lnTo>
                      <a:pt x="26" y="104"/>
                    </a:lnTo>
                    <a:lnTo>
                      <a:pt x="24" y="100"/>
                    </a:lnTo>
                    <a:lnTo>
                      <a:pt x="22" y="98"/>
                    </a:lnTo>
                    <a:lnTo>
                      <a:pt x="24" y="94"/>
                    </a:lnTo>
                    <a:lnTo>
                      <a:pt x="24" y="90"/>
                    </a:lnTo>
                    <a:lnTo>
                      <a:pt x="24" y="84"/>
                    </a:lnTo>
                    <a:lnTo>
                      <a:pt x="22" y="80"/>
                    </a:lnTo>
                    <a:lnTo>
                      <a:pt x="24" y="70"/>
                    </a:lnTo>
                    <a:lnTo>
                      <a:pt x="28" y="64"/>
                    </a:lnTo>
                    <a:lnTo>
                      <a:pt x="32" y="54"/>
                    </a:lnTo>
                    <a:lnTo>
                      <a:pt x="34" y="42"/>
                    </a:lnTo>
                    <a:lnTo>
                      <a:pt x="32" y="38"/>
                    </a:lnTo>
                    <a:lnTo>
                      <a:pt x="30" y="36"/>
                    </a:lnTo>
                    <a:lnTo>
                      <a:pt x="16" y="36"/>
                    </a:lnTo>
                    <a:lnTo>
                      <a:pt x="10" y="34"/>
                    </a:lnTo>
                    <a:lnTo>
                      <a:pt x="6" y="30"/>
                    </a:lnTo>
                    <a:lnTo>
                      <a:pt x="6" y="26"/>
                    </a:lnTo>
                    <a:lnTo>
                      <a:pt x="4" y="22"/>
                    </a:lnTo>
                    <a:lnTo>
                      <a:pt x="2" y="18"/>
                    </a:lnTo>
                    <a:lnTo>
                      <a:pt x="0" y="16"/>
                    </a:lnTo>
                    <a:lnTo>
                      <a:pt x="0" y="12"/>
                    </a:lnTo>
                    <a:lnTo>
                      <a:pt x="0" y="10"/>
                    </a:lnTo>
                    <a:lnTo>
                      <a:pt x="4" y="8"/>
                    </a:lnTo>
                    <a:lnTo>
                      <a:pt x="12" y="6"/>
                    </a:lnTo>
                    <a:lnTo>
                      <a:pt x="12" y="2"/>
                    </a:lnTo>
                    <a:lnTo>
                      <a:pt x="14" y="0"/>
                    </a:lnTo>
                    <a:lnTo>
                      <a:pt x="20" y="0"/>
                    </a:lnTo>
                    <a:lnTo>
                      <a:pt x="40" y="2"/>
                    </a:lnTo>
                    <a:lnTo>
                      <a:pt x="60" y="4"/>
                    </a:lnTo>
                    <a:lnTo>
                      <a:pt x="80" y="8"/>
                    </a:lnTo>
                    <a:lnTo>
                      <a:pt x="102" y="10"/>
                    </a:lnTo>
                    <a:lnTo>
                      <a:pt x="124" y="16"/>
                    </a:lnTo>
                    <a:lnTo>
                      <a:pt x="136" y="18"/>
                    </a:lnTo>
                    <a:lnTo>
                      <a:pt x="150" y="20"/>
                    </a:lnTo>
                    <a:lnTo>
                      <a:pt x="152" y="20"/>
                    </a:lnTo>
                    <a:lnTo>
                      <a:pt x="154" y="22"/>
                    </a:lnTo>
                    <a:lnTo>
                      <a:pt x="160" y="26"/>
                    </a:lnTo>
                    <a:lnTo>
                      <a:pt x="174" y="32"/>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0" name="Freeform 172"/>
              <p:cNvSpPr>
                <a:spLocks/>
              </p:cNvSpPr>
              <p:nvPr/>
            </p:nvSpPr>
            <p:spPr bwMode="auto">
              <a:xfrm>
                <a:off x="4032663" y="2656004"/>
                <a:ext cx="306547" cy="279068"/>
              </a:xfrm>
              <a:custGeom>
                <a:avLst/>
                <a:gdLst/>
                <a:ahLst/>
                <a:cxnLst>
                  <a:cxn ang="0">
                    <a:pos x="174" y="128"/>
                  </a:cxn>
                  <a:cxn ang="0">
                    <a:pos x="162" y="136"/>
                  </a:cxn>
                  <a:cxn ang="0">
                    <a:pos x="154" y="142"/>
                  </a:cxn>
                  <a:cxn ang="0">
                    <a:pos x="138" y="138"/>
                  </a:cxn>
                  <a:cxn ang="0">
                    <a:pos x="126" y="134"/>
                  </a:cxn>
                  <a:cxn ang="0">
                    <a:pos x="114" y="138"/>
                  </a:cxn>
                  <a:cxn ang="0">
                    <a:pos x="110" y="150"/>
                  </a:cxn>
                  <a:cxn ang="0">
                    <a:pos x="96" y="156"/>
                  </a:cxn>
                  <a:cxn ang="0">
                    <a:pos x="88" y="150"/>
                  </a:cxn>
                  <a:cxn ang="0">
                    <a:pos x="72" y="148"/>
                  </a:cxn>
                  <a:cxn ang="0">
                    <a:pos x="38" y="140"/>
                  </a:cxn>
                  <a:cxn ang="0">
                    <a:pos x="44" y="136"/>
                  </a:cxn>
                  <a:cxn ang="0">
                    <a:pos x="48" y="114"/>
                  </a:cxn>
                  <a:cxn ang="0">
                    <a:pos x="48" y="92"/>
                  </a:cxn>
                  <a:cxn ang="0">
                    <a:pos x="38" y="68"/>
                  </a:cxn>
                  <a:cxn ang="0">
                    <a:pos x="30" y="62"/>
                  </a:cxn>
                  <a:cxn ang="0">
                    <a:pos x="8" y="58"/>
                  </a:cxn>
                  <a:cxn ang="0">
                    <a:pos x="2" y="50"/>
                  </a:cxn>
                  <a:cxn ang="0">
                    <a:pos x="6" y="42"/>
                  </a:cxn>
                  <a:cxn ang="0">
                    <a:pos x="16" y="36"/>
                  </a:cxn>
                  <a:cxn ang="0">
                    <a:pos x="24" y="36"/>
                  </a:cxn>
                  <a:cxn ang="0">
                    <a:pos x="32" y="40"/>
                  </a:cxn>
                  <a:cxn ang="0">
                    <a:pos x="42" y="42"/>
                  </a:cxn>
                  <a:cxn ang="0">
                    <a:pos x="44" y="36"/>
                  </a:cxn>
                  <a:cxn ang="0">
                    <a:pos x="40" y="32"/>
                  </a:cxn>
                  <a:cxn ang="0">
                    <a:pos x="46" y="26"/>
                  </a:cxn>
                  <a:cxn ang="0">
                    <a:pos x="56" y="30"/>
                  </a:cxn>
                  <a:cxn ang="0">
                    <a:pos x="66" y="30"/>
                  </a:cxn>
                  <a:cxn ang="0">
                    <a:pos x="68" y="22"/>
                  </a:cxn>
                  <a:cxn ang="0">
                    <a:pos x="80" y="14"/>
                  </a:cxn>
                  <a:cxn ang="0">
                    <a:pos x="86" y="6"/>
                  </a:cxn>
                  <a:cxn ang="0">
                    <a:pos x="98" y="0"/>
                  </a:cxn>
                  <a:cxn ang="0">
                    <a:pos x="106" y="8"/>
                  </a:cxn>
                  <a:cxn ang="0">
                    <a:pos x="120" y="12"/>
                  </a:cxn>
                  <a:cxn ang="0">
                    <a:pos x="122" y="18"/>
                  </a:cxn>
                  <a:cxn ang="0">
                    <a:pos x="130" y="20"/>
                  </a:cxn>
                  <a:cxn ang="0">
                    <a:pos x="132" y="22"/>
                  </a:cxn>
                  <a:cxn ang="0">
                    <a:pos x="140" y="28"/>
                  </a:cxn>
                  <a:cxn ang="0">
                    <a:pos x="154" y="30"/>
                  </a:cxn>
                  <a:cxn ang="0">
                    <a:pos x="168" y="34"/>
                  </a:cxn>
                  <a:cxn ang="0">
                    <a:pos x="174" y="44"/>
                  </a:cxn>
                  <a:cxn ang="0">
                    <a:pos x="168" y="60"/>
                  </a:cxn>
                  <a:cxn ang="0">
                    <a:pos x="164" y="64"/>
                  </a:cxn>
                  <a:cxn ang="0">
                    <a:pos x="158" y="70"/>
                  </a:cxn>
                  <a:cxn ang="0">
                    <a:pos x="150" y="82"/>
                  </a:cxn>
                  <a:cxn ang="0">
                    <a:pos x="154" y="88"/>
                  </a:cxn>
                  <a:cxn ang="0">
                    <a:pos x="154" y="84"/>
                  </a:cxn>
                  <a:cxn ang="0">
                    <a:pos x="160" y="84"/>
                  </a:cxn>
                  <a:cxn ang="0">
                    <a:pos x="162" y="96"/>
                  </a:cxn>
                  <a:cxn ang="0">
                    <a:pos x="166" y="100"/>
                  </a:cxn>
                  <a:cxn ang="0">
                    <a:pos x="158" y="108"/>
                  </a:cxn>
                  <a:cxn ang="0">
                    <a:pos x="170" y="124"/>
                  </a:cxn>
                  <a:cxn ang="0">
                    <a:pos x="178" y="128"/>
                  </a:cxn>
                </a:cxnLst>
                <a:rect l="0" t="0" r="r" b="b"/>
                <a:pathLst>
                  <a:path w="178" h="162">
                    <a:moveTo>
                      <a:pt x="178" y="128"/>
                    </a:moveTo>
                    <a:lnTo>
                      <a:pt x="174" y="128"/>
                    </a:lnTo>
                    <a:lnTo>
                      <a:pt x="168" y="132"/>
                    </a:lnTo>
                    <a:lnTo>
                      <a:pt x="162" y="136"/>
                    </a:lnTo>
                    <a:lnTo>
                      <a:pt x="158" y="140"/>
                    </a:lnTo>
                    <a:lnTo>
                      <a:pt x="154" y="142"/>
                    </a:lnTo>
                    <a:lnTo>
                      <a:pt x="146" y="140"/>
                    </a:lnTo>
                    <a:lnTo>
                      <a:pt x="138" y="138"/>
                    </a:lnTo>
                    <a:lnTo>
                      <a:pt x="132" y="134"/>
                    </a:lnTo>
                    <a:lnTo>
                      <a:pt x="126" y="134"/>
                    </a:lnTo>
                    <a:lnTo>
                      <a:pt x="120" y="134"/>
                    </a:lnTo>
                    <a:lnTo>
                      <a:pt x="114" y="138"/>
                    </a:lnTo>
                    <a:lnTo>
                      <a:pt x="110" y="142"/>
                    </a:lnTo>
                    <a:lnTo>
                      <a:pt x="110" y="150"/>
                    </a:lnTo>
                    <a:lnTo>
                      <a:pt x="110" y="162"/>
                    </a:lnTo>
                    <a:lnTo>
                      <a:pt x="96" y="156"/>
                    </a:lnTo>
                    <a:lnTo>
                      <a:pt x="90" y="152"/>
                    </a:lnTo>
                    <a:lnTo>
                      <a:pt x="88" y="150"/>
                    </a:lnTo>
                    <a:lnTo>
                      <a:pt x="86" y="150"/>
                    </a:lnTo>
                    <a:lnTo>
                      <a:pt x="72" y="148"/>
                    </a:lnTo>
                    <a:lnTo>
                      <a:pt x="60" y="146"/>
                    </a:lnTo>
                    <a:lnTo>
                      <a:pt x="38" y="140"/>
                    </a:lnTo>
                    <a:lnTo>
                      <a:pt x="42" y="138"/>
                    </a:lnTo>
                    <a:lnTo>
                      <a:pt x="44" y="136"/>
                    </a:lnTo>
                    <a:lnTo>
                      <a:pt x="46" y="126"/>
                    </a:lnTo>
                    <a:lnTo>
                      <a:pt x="48" y="114"/>
                    </a:lnTo>
                    <a:lnTo>
                      <a:pt x="48" y="106"/>
                    </a:lnTo>
                    <a:lnTo>
                      <a:pt x="48" y="92"/>
                    </a:lnTo>
                    <a:lnTo>
                      <a:pt x="44" y="80"/>
                    </a:lnTo>
                    <a:lnTo>
                      <a:pt x="38" y="68"/>
                    </a:lnTo>
                    <a:lnTo>
                      <a:pt x="34" y="64"/>
                    </a:lnTo>
                    <a:lnTo>
                      <a:pt x="30" y="62"/>
                    </a:lnTo>
                    <a:lnTo>
                      <a:pt x="12" y="60"/>
                    </a:lnTo>
                    <a:lnTo>
                      <a:pt x="8" y="58"/>
                    </a:lnTo>
                    <a:lnTo>
                      <a:pt x="4" y="54"/>
                    </a:lnTo>
                    <a:lnTo>
                      <a:pt x="2" y="50"/>
                    </a:lnTo>
                    <a:lnTo>
                      <a:pt x="0" y="44"/>
                    </a:lnTo>
                    <a:lnTo>
                      <a:pt x="6" y="42"/>
                    </a:lnTo>
                    <a:lnTo>
                      <a:pt x="12" y="40"/>
                    </a:lnTo>
                    <a:lnTo>
                      <a:pt x="16" y="36"/>
                    </a:lnTo>
                    <a:lnTo>
                      <a:pt x="20" y="36"/>
                    </a:lnTo>
                    <a:lnTo>
                      <a:pt x="24" y="36"/>
                    </a:lnTo>
                    <a:lnTo>
                      <a:pt x="28" y="38"/>
                    </a:lnTo>
                    <a:lnTo>
                      <a:pt x="32" y="40"/>
                    </a:lnTo>
                    <a:lnTo>
                      <a:pt x="38" y="42"/>
                    </a:lnTo>
                    <a:lnTo>
                      <a:pt x="42" y="42"/>
                    </a:lnTo>
                    <a:lnTo>
                      <a:pt x="44" y="40"/>
                    </a:lnTo>
                    <a:lnTo>
                      <a:pt x="44" y="36"/>
                    </a:lnTo>
                    <a:lnTo>
                      <a:pt x="44" y="34"/>
                    </a:lnTo>
                    <a:lnTo>
                      <a:pt x="40" y="32"/>
                    </a:lnTo>
                    <a:lnTo>
                      <a:pt x="40" y="26"/>
                    </a:lnTo>
                    <a:lnTo>
                      <a:pt x="46" y="26"/>
                    </a:lnTo>
                    <a:lnTo>
                      <a:pt x="50" y="28"/>
                    </a:lnTo>
                    <a:lnTo>
                      <a:pt x="56" y="30"/>
                    </a:lnTo>
                    <a:lnTo>
                      <a:pt x="62" y="30"/>
                    </a:lnTo>
                    <a:lnTo>
                      <a:pt x="66" y="30"/>
                    </a:lnTo>
                    <a:lnTo>
                      <a:pt x="66" y="28"/>
                    </a:lnTo>
                    <a:lnTo>
                      <a:pt x="68" y="22"/>
                    </a:lnTo>
                    <a:lnTo>
                      <a:pt x="72" y="18"/>
                    </a:lnTo>
                    <a:lnTo>
                      <a:pt x="80" y="14"/>
                    </a:lnTo>
                    <a:lnTo>
                      <a:pt x="86" y="10"/>
                    </a:lnTo>
                    <a:lnTo>
                      <a:pt x="86" y="6"/>
                    </a:lnTo>
                    <a:lnTo>
                      <a:pt x="88" y="2"/>
                    </a:lnTo>
                    <a:lnTo>
                      <a:pt x="98" y="0"/>
                    </a:lnTo>
                    <a:lnTo>
                      <a:pt x="100" y="4"/>
                    </a:lnTo>
                    <a:lnTo>
                      <a:pt x="106" y="8"/>
                    </a:lnTo>
                    <a:lnTo>
                      <a:pt x="112" y="10"/>
                    </a:lnTo>
                    <a:lnTo>
                      <a:pt x="120" y="12"/>
                    </a:lnTo>
                    <a:lnTo>
                      <a:pt x="120" y="16"/>
                    </a:lnTo>
                    <a:lnTo>
                      <a:pt x="122" y="18"/>
                    </a:lnTo>
                    <a:lnTo>
                      <a:pt x="126" y="20"/>
                    </a:lnTo>
                    <a:lnTo>
                      <a:pt x="130" y="20"/>
                    </a:lnTo>
                    <a:lnTo>
                      <a:pt x="130" y="22"/>
                    </a:lnTo>
                    <a:lnTo>
                      <a:pt x="132" y="22"/>
                    </a:lnTo>
                    <a:lnTo>
                      <a:pt x="136" y="26"/>
                    </a:lnTo>
                    <a:lnTo>
                      <a:pt x="140" y="28"/>
                    </a:lnTo>
                    <a:lnTo>
                      <a:pt x="150" y="28"/>
                    </a:lnTo>
                    <a:lnTo>
                      <a:pt x="154" y="30"/>
                    </a:lnTo>
                    <a:lnTo>
                      <a:pt x="160" y="32"/>
                    </a:lnTo>
                    <a:lnTo>
                      <a:pt x="168" y="34"/>
                    </a:lnTo>
                    <a:lnTo>
                      <a:pt x="176" y="36"/>
                    </a:lnTo>
                    <a:lnTo>
                      <a:pt x="174" y="44"/>
                    </a:lnTo>
                    <a:lnTo>
                      <a:pt x="172" y="54"/>
                    </a:lnTo>
                    <a:lnTo>
                      <a:pt x="168" y="60"/>
                    </a:lnTo>
                    <a:lnTo>
                      <a:pt x="166" y="62"/>
                    </a:lnTo>
                    <a:lnTo>
                      <a:pt x="164" y="64"/>
                    </a:lnTo>
                    <a:lnTo>
                      <a:pt x="162" y="68"/>
                    </a:lnTo>
                    <a:lnTo>
                      <a:pt x="158" y="70"/>
                    </a:lnTo>
                    <a:lnTo>
                      <a:pt x="154" y="74"/>
                    </a:lnTo>
                    <a:lnTo>
                      <a:pt x="150" y="82"/>
                    </a:lnTo>
                    <a:lnTo>
                      <a:pt x="150" y="88"/>
                    </a:lnTo>
                    <a:lnTo>
                      <a:pt x="154" y="88"/>
                    </a:lnTo>
                    <a:lnTo>
                      <a:pt x="154" y="86"/>
                    </a:lnTo>
                    <a:lnTo>
                      <a:pt x="154" y="84"/>
                    </a:lnTo>
                    <a:lnTo>
                      <a:pt x="158" y="86"/>
                    </a:lnTo>
                    <a:lnTo>
                      <a:pt x="160" y="84"/>
                    </a:lnTo>
                    <a:lnTo>
                      <a:pt x="162" y="94"/>
                    </a:lnTo>
                    <a:lnTo>
                      <a:pt x="162" y="96"/>
                    </a:lnTo>
                    <a:lnTo>
                      <a:pt x="164" y="98"/>
                    </a:lnTo>
                    <a:lnTo>
                      <a:pt x="166" y="100"/>
                    </a:lnTo>
                    <a:lnTo>
                      <a:pt x="166" y="102"/>
                    </a:lnTo>
                    <a:lnTo>
                      <a:pt x="158" y="108"/>
                    </a:lnTo>
                    <a:lnTo>
                      <a:pt x="166" y="118"/>
                    </a:lnTo>
                    <a:lnTo>
                      <a:pt x="170" y="124"/>
                    </a:lnTo>
                    <a:lnTo>
                      <a:pt x="176" y="128"/>
                    </a:lnTo>
                    <a:lnTo>
                      <a:pt x="178" y="12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1" name="Freeform 173"/>
              <p:cNvSpPr>
                <a:spLocks/>
              </p:cNvSpPr>
              <p:nvPr/>
            </p:nvSpPr>
            <p:spPr bwMode="auto">
              <a:xfrm>
                <a:off x="4202193" y="2643870"/>
                <a:ext cx="90571" cy="60667"/>
              </a:xfrm>
              <a:custGeom>
                <a:avLst/>
                <a:gdLst/>
                <a:ahLst/>
                <a:cxnLst>
                  <a:cxn ang="0">
                    <a:pos x="46" y="34"/>
                  </a:cxn>
                  <a:cxn ang="0">
                    <a:pos x="46" y="32"/>
                  </a:cxn>
                  <a:cxn ang="0">
                    <a:pos x="46" y="30"/>
                  </a:cxn>
                  <a:cxn ang="0">
                    <a:pos x="44" y="28"/>
                  </a:cxn>
                  <a:cxn ang="0">
                    <a:pos x="46" y="26"/>
                  </a:cxn>
                  <a:cxn ang="0">
                    <a:pos x="48" y="22"/>
                  </a:cxn>
                  <a:cxn ang="0">
                    <a:pos x="52" y="20"/>
                  </a:cxn>
                  <a:cxn ang="0">
                    <a:pos x="54" y="16"/>
                  </a:cxn>
                  <a:cxn ang="0">
                    <a:pos x="52" y="12"/>
                  </a:cxn>
                  <a:cxn ang="0">
                    <a:pos x="50" y="10"/>
                  </a:cxn>
                  <a:cxn ang="0">
                    <a:pos x="44" y="6"/>
                  </a:cxn>
                  <a:cxn ang="0">
                    <a:pos x="30" y="0"/>
                  </a:cxn>
                  <a:cxn ang="0">
                    <a:pos x="16" y="4"/>
                  </a:cxn>
                  <a:cxn ang="0">
                    <a:pos x="12" y="2"/>
                  </a:cxn>
                  <a:cxn ang="0">
                    <a:pos x="10" y="0"/>
                  </a:cxn>
                  <a:cxn ang="0">
                    <a:pos x="0" y="6"/>
                  </a:cxn>
                  <a:cxn ang="0">
                    <a:pos x="2" y="10"/>
                  </a:cxn>
                  <a:cxn ang="0">
                    <a:pos x="8" y="14"/>
                  </a:cxn>
                  <a:cxn ang="0">
                    <a:pos x="14" y="16"/>
                  </a:cxn>
                  <a:cxn ang="0">
                    <a:pos x="22" y="18"/>
                  </a:cxn>
                  <a:cxn ang="0">
                    <a:pos x="22" y="22"/>
                  </a:cxn>
                  <a:cxn ang="0">
                    <a:pos x="24" y="24"/>
                  </a:cxn>
                  <a:cxn ang="0">
                    <a:pos x="28" y="26"/>
                  </a:cxn>
                  <a:cxn ang="0">
                    <a:pos x="32" y="26"/>
                  </a:cxn>
                  <a:cxn ang="0">
                    <a:pos x="32" y="28"/>
                  </a:cxn>
                  <a:cxn ang="0">
                    <a:pos x="34" y="28"/>
                  </a:cxn>
                  <a:cxn ang="0">
                    <a:pos x="38" y="32"/>
                  </a:cxn>
                  <a:cxn ang="0">
                    <a:pos x="42" y="34"/>
                  </a:cxn>
                  <a:cxn ang="0">
                    <a:pos x="46" y="34"/>
                  </a:cxn>
                </a:cxnLst>
                <a:rect l="0" t="0" r="r" b="b"/>
                <a:pathLst>
                  <a:path w="54" h="34">
                    <a:moveTo>
                      <a:pt x="46" y="34"/>
                    </a:moveTo>
                    <a:lnTo>
                      <a:pt x="46" y="32"/>
                    </a:lnTo>
                    <a:lnTo>
                      <a:pt x="46" y="30"/>
                    </a:lnTo>
                    <a:lnTo>
                      <a:pt x="44" y="28"/>
                    </a:lnTo>
                    <a:lnTo>
                      <a:pt x="46" y="26"/>
                    </a:lnTo>
                    <a:lnTo>
                      <a:pt x="48" y="22"/>
                    </a:lnTo>
                    <a:lnTo>
                      <a:pt x="52" y="20"/>
                    </a:lnTo>
                    <a:lnTo>
                      <a:pt x="54" y="16"/>
                    </a:lnTo>
                    <a:lnTo>
                      <a:pt x="52" y="12"/>
                    </a:lnTo>
                    <a:lnTo>
                      <a:pt x="50" y="10"/>
                    </a:lnTo>
                    <a:lnTo>
                      <a:pt x="44" y="6"/>
                    </a:lnTo>
                    <a:lnTo>
                      <a:pt x="30" y="0"/>
                    </a:lnTo>
                    <a:lnTo>
                      <a:pt x="16" y="4"/>
                    </a:lnTo>
                    <a:lnTo>
                      <a:pt x="12" y="2"/>
                    </a:lnTo>
                    <a:lnTo>
                      <a:pt x="10" y="0"/>
                    </a:lnTo>
                    <a:lnTo>
                      <a:pt x="0" y="6"/>
                    </a:lnTo>
                    <a:lnTo>
                      <a:pt x="2" y="10"/>
                    </a:lnTo>
                    <a:lnTo>
                      <a:pt x="8" y="14"/>
                    </a:lnTo>
                    <a:lnTo>
                      <a:pt x="14" y="16"/>
                    </a:lnTo>
                    <a:lnTo>
                      <a:pt x="22" y="18"/>
                    </a:lnTo>
                    <a:lnTo>
                      <a:pt x="22" y="22"/>
                    </a:lnTo>
                    <a:lnTo>
                      <a:pt x="24" y="24"/>
                    </a:lnTo>
                    <a:lnTo>
                      <a:pt x="28" y="26"/>
                    </a:lnTo>
                    <a:lnTo>
                      <a:pt x="32" y="26"/>
                    </a:lnTo>
                    <a:lnTo>
                      <a:pt x="32" y="28"/>
                    </a:lnTo>
                    <a:lnTo>
                      <a:pt x="34" y="28"/>
                    </a:lnTo>
                    <a:lnTo>
                      <a:pt x="38" y="32"/>
                    </a:lnTo>
                    <a:lnTo>
                      <a:pt x="42" y="34"/>
                    </a:lnTo>
                    <a:lnTo>
                      <a:pt x="46" y="3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2" name="Freeform 174"/>
              <p:cNvSpPr>
                <a:spLocks/>
              </p:cNvSpPr>
              <p:nvPr/>
            </p:nvSpPr>
            <p:spPr bwMode="auto">
              <a:xfrm>
                <a:off x="4218450" y="2571070"/>
                <a:ext cx="85926" cy="87361"/>
              </a:xfrm>
              <a:custGeom>
                <a:avLst/>
                <a:gdLst/>
                <a:ahLst/>
                <a:cxnLst>
                  <a:cxn ang="0">
                    <a:pos x="50" y="0"/>
                  </a:cxn>
                  <a:cxn ang="0">
                    <a:pos x="50" y="10"/>
                  </a:cxn>
                  <a:cxn ang="0">
                    <a:pos x="48" y="18"/>
                  </a:cxn>
                  <a:cxn ang="0">
                    <a:pos x="48" y="24"/>
                  </a:cxn>
                  <a:cxn ang="0">
                    <a:pos x="50" y="24"/>
                  </a:cxn>
                  <a:cxn ang="0">
                    <a:pos x="46" y="30"/>
                  </a:cxn>
                  <a:cxn ang="0">
                    <a:pos x="44" y="34"/>
                  </a:cxn>
                  <a:cxn ang="0">
                    <a:pos x="42" y="38"/>
                  </a:cxn>
                  <a:cxn ang="0">
                    <a:pos x="40" y="44"/>
                  </a:cxn>
                  <a:cxn ang="0">
                    <a:pos x="38" y="48"/>
                  </a:cxn>
                  <a:cxn ang="0">
                    <a:pos x="36" y="50"/>
                  </a:cxn>
                  <a:cxn ang="0">
                    <a:pos x="26" y="46"/>
                  </a:cxn>
                  <a:cxn ang="0">
                    <a:pos x="20" y="42"/>
                  </a:cxn>
                  <a:cxn ang="0">
                    <a:pos x="6" y="46"/>
                  </a:cxn>
                  <a:cxn ang="0">
                    <a:pos x="2" y="44"/>
                  </a:cxn>
                  <a:cxn ang="0">
                    <a:pos x="0" y="42"/>
                  </a:cxn>
                  <a:cxn ang="0">
                    <a:pos x="10" y="36"/>
                  </a:cxn>
                  <a:cxn ang="0">
                    <a:pos x="14" y="30"/>
                  </a:cxn>
                  <a:cxn ang="0">
                    <a:pos x="18" y="24"/>
                  </a:cxn>
                  <a:cxn ang="0">
                    <a:pos x="20" y="18"/>
                  </a:cxn>
                  <a:cxn ang="0">
                    <a:pos x="22" y="14"/>
                  </a:cxn>
                  <a:cxn ang="0">
                    <a:pos x="28" y="14"/>
                  </a:cxn>
                  <a:cxn ang="0">
                    <a:pos x="32" y="6"/>
                  </a:cxn>
                  <a:cxn ang="0">
                    <a:pos x="38" y="4"/>
                  </a:cxn>
                  <a:cxn ang="0">
                    <a:pos x="42" y="2"/>
                  </a:cxn>
                  <a:cxn ang="0">
                    <a:pos x="50" y="0"/>
                  </a:cxn>
                </a:cxnLst>
                <a:rect l="0" t="0" r="r" b="b"/>
                <a:pathLst>
                  <a:path w="50" h="50">
                    <a:moveTo>
                      <a:pt x="50" y="0"/>
                    </a:moveTo>
                    <a:lnTo>
                      <a:pt x="50" y="10"/>
                    </a:lnTo>
                    <a:lnTo>
                      <a:pt x="48" y="18"/>
                    </a:lnTo>
                    <a:lnTo>
                      <a:pt x="48" y="24"/>
                    </a:lnTo>
                    <a:lnTo>
                      <a:pt x="50" y="24"/>
                    </a:lnTo>
                    <a:lnTo>
                      <a:pt x="46" y="30"/>
                    </a:lnTo>
                    <a:lnTo>
                      <a:pt x="44" y="34"/>
                    </a:lnTo>
                    <a:lnTo>
                      <a:pt x="42" y="38"/>
                    </a:lnTo>
                    <a:lnTo>
                      <a:pt x="40" y="44"/>
                    </a:lnTo>
                    <a:lnTo>
                      <a:pt x="38" y="48"/>
                    </a:lnTo>
                    <a:lnTo>
                      <a:pt x="36" y="50"/>
                    </a:lnTo>
                    <a:lnTo>
                      <a:pt x="26" y="46"/>
                    </a:lnTo>
                    <a:lnTo>
                      <a:pt x="20" y="42"/>
                    </a:lnTo>
                    <a:lnTo>
                      <a:pt x="6" y="46"/>
                    </a:lnTo>
                    <a:lnTo>
                      <a:pt x="2" y="44"/>
                    </a:lnTo>
                    <a:lnTo>
                      <a:pt x="0" y="42"/>
                    </a:lnTo>
                    <a:lnTo>
                      <a:pt x="10" y="36"/>
                    </a:lnTo>
                    <a:lnTo>
                      <a:pt x="14" y="30"/>
                    </a:lnTo>
                    <a:lnTo>
                      <a:pt x="18" y="24"/>
                    </a:lnTo>
                    <a:lnTo>
                      <a:pt x="20" y="18"/>
                    </a:lnTo>
                    <a:lnTo>
                      <a:pt x="22" y="14"/>
                    </a:lnTo>
                    <a:lnTo>
                      <a:pt x="28" y="14"/>
                    </a:lnTo>
                    <a:lnTo>
                      <a:pt x="32" y="6"/>
                    </a:lnTo>
                    <a:lnTo>
                      <a:pt x="38" y="4"/>
                    </a:lnTo>
                    <a:lnTo>
                      <a:pt x="42" y="2"/>
                    </a:lnTo>
                    <a:lnTo>
                      <a:pt x="50" y="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3" name="Freeform 175"/>
              <p:cNvSpPr>
                <a:spLocks/>
              </p:cNvSpPr>
              <p:nvPr/>
            </p:nvSpPr>
            <p:spPr bwMode="auto">
              <a:xfrm>
                <a:off x="4332245" y="2449736"/>
                <a:ext cx="53415" cy="89789"/>
              </a:xfrm>
              <a:custGeom>
                <a:avLst/>
                <a:gdLst/>
                <a:ahLst/>
                <a:cxnLst>
                  <a:cxn ang="0">
                    <a:pos x="22" y="52"/>
                  </a:cxn>
                  <a:cxn ang="0">
                    <a:pos x="8" y="52"/>
                  </a:cxn>
                  <a:cxn ang="0">
                    <a:pos x="10" y="52"/>
                  </a:cxn>
                  <a:cxn ang="0">
                    <a:pos x="12" y="50"/>
                  </a:cxn>
                  <a:cxn ang="0">
                    <a:pos x="6" y="50"/>
                  </a:cxn>
                  <a:cxn ang="0">
                    <a:pos x="6" y="42"/>
                  </a:cxn>
                  <a:cxn ang="0">
                    <a:pos x="4" y="38"/>
                  </a:cxn>
                  <a:cxn ang="0">
                    <a:pos x="2" y="32"/>
                  </a:cxn>
                  <a:cxn ang="0">
                    <a:pos x="0" y="26"/>
                  </a:cxn>
                  <a:cxn ang="0">
                    <a:pos x="2" y="22"/>
                  </a:cxn>
                  <a:cxn ang="0">
                    <a:pos x="4" y="18"/>
                  </a:cxn>
                  <a:cxn ang="0">
                    <a:pos x="12" y="12"/>
                  </a:cxn>
                  <a:cxn ang="0">
                    <a:pos x="28" y="0"/>
                  </a:cxn>
                  <a:cxn ang="0">
                    <a:pos x="28" y="14"/>
                  </a:cxn>
                  <a:cxn ang="0">
                    <a:pos x="26" y="16"/>
                  </a:cxn>
                  <a:cxn ang="0">
                    <a:pos x="28" y="18"/>
                  </a:cxn>
                  <a:cxn ang="0">
                    <a:pos x="32" y="20"/>
                  </a:cxn>
                  <a:cxn ang="0">
                    <a:pos x="30" y="24"/>
                  </a:cxn>
                  <a:cxn ang="0">
                    <a:pos x="28" y="28"/>
                  </a:cxn>
                  <a:cxn ang="0">
                    <a:pos x="26" y="28"/>
                  </a:cxn>
                  <a:cxn ang="0">
                    <a:pos x="22" y="30"/>
                  </a:cxn>
                  <a:cxn ang="0">
                    <a:pos x="24" y="36"/>
                  </a:cxn>
                  <a:cxn ang="0">
                    <a:pos x="28" y="40"/>
                  </a:cxn>
                  <a:cxn ang="0">
                    <a:pos x="22" y="40"/>
                  </a:cxn>
                  <a:cxn ang="0">
                    <a:pos x="22" y="52"/>
                  </a:cxn>
                </a:cxnLst>
                <a:rect l="0" t="0" r="r" b="b"/>
                <a:pathLst>
                  <a:path w="32" h="52">
                    <a:moveTo>
                      <a:pt x="22" y="52"/>
                    </a:moveTo>
                    <a:lnTo>
                      <a:pt x="8" y="52"/>
                    </a:lnTo>
                    <a:lnTo>
                      <a:pt x="10" y="52"/>
                    </a:lnTo>
                    <a:lnTo>
                      <a:pt x="12" y="50"/>
                    </a:lnTo>
                    <a:lnTo>
                      <a:pt x="6" y="50"/>
                    </a:lnTo>
                    <a:lnTo>
                      <a:pt x="6" y="42"/>
                    </a:lnTo>
                    <a:lnTo>
                      <a:pt x="4" y="38"/>
                    </a:lnTo>
                    <a:lnTo>
                      <a:pt x="2" y="32"/>
                    </a:lnTo>
                    <a:lnTo>
                      <a:pt x="0" y="26"/>
                    </a:lnTo>
                    <a:lnTo>
                      <a:pt x="2" y="22"/>
                    </a:lnTo>
                    <a:lnTo>
                      <a:pt x="4" y="18"/>
                    </a:lnTo>
                    <a:lnTo>
                      <a:pt x="12" y="12"/>
                    </a:lnTo>
                    <a:lnTo>
                      <a:pt x="28" y="0"/>
                    </a:lnTo>
                    <a:lnTo>
                      <a:pt x="28" y="14"/>
                    </a:lnTo>
                    <a:lnTo>
                      <a:pt x="26" y="16"/>
                    </a:lnTo>
                    <a:lnTo>
                      <a:pt x="28" y="18"/>
                    </a:lnTo>
                    <a:lnTo>
                      <a:pt x="32" y="20"/>
                    </a:lnTo>
                    <a:lnTo>
                      <a:pt x="30" y="24"/>
                    </a:lnTo>
                    <a:lnTo>
                      <a:pt x="28" y="28"/>
                    </a:lnTo>
                    <a:lnTo>
                      <a:pt x="26" y="28"/>
                    </a:lnTo>
                    <a:lnTo>
                      <a:pt x="22" y="30"/>
                    </a:lnTo>
                    <a:lnTo>
                      <a:pt x="24" y="36"/>
                    </a:lnTo>
                    <a:lnTo>
                      <a:pt x="28" y="40"/>
                    </a:lnTo>
                    <a:lnTo>
                      <a:pt x="22" y="40"/>
                    </a:lnTo>
                    <a:lnTo>
                      <a:pt x="22" y="5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4" name="Freeform 176"/>
              <p:cNvSpPr>
                <a:spLocks/>
              </p:cNvSpPr>
              <p:nvPr/>
            </p:nvSpPr>
            <p:spPr bwMode="auto">
              <a:xfrm>
                <a:off x="4278832" y="2539523"/>
                <a:ext cx="218299" cy="225682"/>
              </a:xfrm>
              <a:custGeom>
                <a:avLst/>
                <a:gdLst/>
                <a:ahLst/>
                <a:cxnLst>
                  <a:cxn ang="0">
                    <a:pos x="22" y="128"/>
                  </a:cxn>
                  <a:cxn ang="0">
                    <a:pos x="40" y="126"/>
                  </a:cxn>
                  <a:cxn ang="0">
                    <a:pos x="52" y="130"/>
                  </a:cxn>
                  <a:cxn ang="0">
                    <a:pos x="62" y="130"/>
                  </a:cxn>
                  <a:cxn ang="0">
                    <a:pos x="80" y="130"/>
                  </a:cxn>
                  <a:cxn ang="0">
                    <a:pos x="102" y="126"/>
                  </a:cxn>
                  <a:cxn ang="0">
                    <a:pos x="102" y="116"/>
                  </a:cxn>
                  <a:cxn ang="0">
                    <a:pos x="110" y="110"/>
                  </a:cxn>
                  <a:cxn ang="0">
                    <a:pos x="108" y="102"/>
                  </a:cxn>
                  <a:cxn ang="0">
                    <a:pos x="92" y="90"/>
                  </a:cxn>
                  <a:cxn ang="0">
                    <a:pos x="90" y="80"/>
                  </a:cxn>
                  <a:cxn ang="0">
                    <a:pos x="121" y="70"/>
                  </a:cxn>
                  <a:cxn ang="0">
                    <a:pos x="127" y="60"/>
                  </a:cxn>
                  <a:cxn ang="0">
                    <a:pos x="114" y="34"/>
                  </a:cxn>
                  <a:cxn ang="0">
                    <a:pos x="110" y="12"/>
                  </a:cxn>
                  <a:cxn ang="0">
                    <a:pos x="102" y="6"/>
                  </a:cxn>
                  <a:cxn ang="0">
                    <a:pos x="92" y="4"/>
                  </a:cxn>
                  <a:cxn ang="0">
                    <a:pos x="80" y="10"/>
                  </a:cxn>
                  <a:cxn ang="0">
                    <a:pos x="70" y="12"/>
                  </a:cxn>
                  <a:cxn ang="0">
                    <a:pos x="52" y="0"/>
                  </a:cxn>
                  <a:cxn ang="0">
                    <a:pos x="40" y="8"/>
                  </a:cxn>
                  <a:cxn ang="0">
                    <a:pos x="50" y="20"/>
                  </a:cxn>
                  <a:cxn ang="0">
                    <a:pos x="42" y="16"/>
                  </a:cxn>
                  <a:cxn ang="0">
                    <a:pos x="38" y="18"/>
                  </a:cxn>
                  <a:cxn ang="0">
                    <a:pos x="34" y="20"/>
                  </a:cxn>
                  <a:cxn ang="0">
                    <a:pos x="26" y="18"/>
                  </a:cxn>
                  <a:cxn ang="0">
                    <a:pos x="14" y="18"/>
                  </a:cxn>
                  <a:cxn ang="0">
                    <a:pos x="12" y="36"/>
                  </a:cxn>
                  <a:cxn ang="0">
                    <a:pos x="14" y="42"/>
                  </a:cxn>
                  <a:cxn ang="0">
                    <a:pos x="8" y="52"/>
                  </a:cxn>
                  <a:cxn ang="0">
                    <a:pos x="4" y="62"/>
                  </a:cxn>
                  <a:cxn ang="0">
                    <a:pos x="0" y="68"/>
                  </a:cxn>
                  <a:cxn ang="0">
                    <a:pos x="8" y="76"/>
                  </a:cxn>
                  <a:cxn ang="0">
                    <a:pos x="6" y="80"/>
                  </a:cxn>
                  <a:cxn ang="0">
                    <a:pos x="10" y="92"/>
                  </a:cxn>
                  <a:cxn ang="0">
                    <a:pos x="10" y="96"/>
                  </a:cxn>
                  <a:cxn ang="0">
                    <a:pos x="24" y="100"/>
                  </a:cxn>
                  <a:cxn ang="0">
                    <a:pos x="30" y="112"/>
                  </a:cxn>
                  <a:cxn ang="0">
                    <a:pos x="24" y="126"/>
                  </a:cxn>
                </a:cxnLst>
                <a:rect l="0" t="0" r="r" b="b"/>
                <a:pathLst>
                  <a:path w="127" h="130">
                    <a:moveTo>
                      <a:pt x="24" y="128"/>
                    </a:moveTo>
                    <a:lnTo>
                      <a:pt x="22" y="128"/>
                    </a:lnTo>
                    <a:lnTo>
                      <a:pt x="32" y="126"/>
                    </a:lnTo>
                    <a:lnTo>
                      <a:pt x="40" y="126"/>
                    </a:lnTo>
                    <a:lnTo>
                      <a:pt x="48" y="128"/>
                    </a:lnTo>
                    <a:lnTo>
                      <a:pt x="52" y="130"/>
                    </a:lnTo>
                    <a:lnTo>
                      <a:pt x="58" y="130"/>
                    </a:lnTo>
                    <a:lnTo>
                      <a:pt x="62" y="130"/>
                    </a:lnTo>
                    <a:lnTo>
                      <a:pt x="74" y="130"/>
                    </a:lnTo>
                    <a:lnTo>
                      <a:pt x="80" y="130"/>
                    </a:lnTo>
                    <a:lnTo>
                      <a:pt x="88" y="126"/>
                    </a:lnTo>
                    <a:lnTo>
                      <a:pt x="102" y="126"/>
                    </a:lnTo>
                    <a:lnTo>
                      <a:pt x="100" y="122"/>
                    </a:lnTo>
                    <a:lnTo>
                      <a:pt x="102" y="116"/>
                    </a:lnTo>
                    <a:lnTo>
                      <a:pt x="106" y="114"/>
                    </a:lnTo>
                    <a:lnTo>
                      <a:pt x="110" y="110"/>
                    </a:lnTo>
                    <a:lnTo>
                      <a:pt x="114" y="108"/>
                    </a:lnTo>
                    <a:lnTo>
                      <a:pt x="108" y="102"/>
                    </a:lnTo>
                    <a:lnTo>
                      <a:pt x="100" y="96"/>
                    </a:lnTo>
                    <a:lnTo>
                      <a:pt x="92" y="90"/>
                    </a:lnTo>
                    <a:lnTo>
                      <a:pt x="92" y="84"/>
                    </a:lnTo>
                    <a:lnTo>
                      <a:pt x="90" y="80"/>
                    </a:lnTo>
                    <a:lnTo>
                      <a:pt x="119" y="70"/>
                    </a:lnTo>
                    <a:lnTo>
                      <a:pt x="121" y="70"/>
                    </a:lnTo>
                    <a:lnTo>
                      <a:pt x="127" y="70"/>
                    </a:lnTo>
                    <a:lnTo>
                      <a:pt x="127" y="60"/>
                    </a:lnTo>
                    <a:lnTo>
                      <a:pt x="121" y="46"/>
                    </a:lnTo>
                    <a:lnTo>
                      <a:pt x="114" y="34"/>
                    </a:lnTo>
                    <a:lnTo>
                      <a:pt x="114" y="16"/>
                    </a:lnTo>
                    <a:lnTo>
                      <a:pt x="110" y="12"/>
                    </a:lnTo>
                    <a:lnTo>
                      <a:pt x="108" y="8"/>
                    </a:lnTo>
                    <a:lnTo>
                      <a:pt x="102" y="6"/>
                    </a:lnTo>
                    <a:lnTo>
                      <a:pt x="96" y="4"/>
                    </a:lnTo>
                    <a:lnTo>
                      <a:pt x="92" y="4"/>
                    </a:lnTo>
                    <a:lnTo>
                      <a:pt x="86" y="8"/>
                    </a:lnTo>
                    <a:lnTo>
                      <a:pt x="80" y="10"/>
                    </a:lnTo>
                    <a:lnTo>
                      <a:pt x="76" y="16"/>
                    </a:lnTo>
                    <a:lnTo>
                      <a:pt x="70" y="12"/>
                    </a:lnTo>
                    <a:lnTo>
                      <a:pt x="66" y="8"/>
                    </a:lnTo>
                    <a:lnTo>
                      <a:pt x="52" y="0"/>
                    </a:lnTo>
                    <a:lnTo>
                      <a:pt x="38" y="0"/>
                    </a:lnTo>
                    <a:lnTo>
                      <a:pt x="40" y="8"/>
                    </a:lnTo>
                    <a:lnTo>
                      <a:pt x="42" y="12"/>
                    </a:lnTo>
                    <a:lnTo>
                      <a:pt x="50" y="20"/>
                    </a:lnTo>
                    <a:lnTo>
                      <a:pt x="46" y="20"/>
                    </a:lnTo>
                    <a:lnTo>
                      <a:pt x="42" y="16"/>
                    </a:lnTo>
                    <a:lnTo>
                      <a:pt x="38" y="16"/>
                    </a:lnTo>
                    <a:lnTo>
                      <a:pt x="38" y="18"/>
                    </a:lnTo>
                    <a:lnTo>
                      <a:pt x="36" y="20"/>
                    </a:lnTo>
                    <a:lnTo>
                      <a:pt x="34" y="20"/>
                    </a:lnTo>
                    <a:lnTo>
                      <a:pt x="30" y="18"/>
                    </a:lnTo>
                    <a:lnTo>
                      <a:pt x="26" y="18"/>
                    </a:lnTo>
                    <a:lnTo>
                      <a:pt x="22" y="16"/>
                    </a:lnTo>
                    <a:lnTo>
                      <a:pt x="14" y="18"/>
                    </a:lnTo>
                    <a:lnTo>
                      <a:pt x="14" y="28"/>
                    </a:lnTo>
                    <a:lnTo>
                      <a:pt x="12" y="36"/>
                    </a:lnTo>
                    <a:lnTo>
                      <a:pt x="12" y="42"/>
                    </a:lnTo>
                    <a:lnTo>
                      <a:pt x="14" y="42"/>
                    </a:lnTo>
                    <a:lnTo>
                      <a:pt x="10" y="48"/>
                    </a:lnTo>
                    <a:lnTo>
                      <a:pt x="8" y="52"/>
                    </a:lnTo>
                    <a:lnTo>
                      <a:pt x="6" y="56"/>
                    </a:lnTo>
                    <a:lnTo>
                      <a:pt x="4" y="62"/>
                    </a:lnTo>
                    <a:lnTo>
                      <a:pt x="2" y="66"/>
                    </a:lnTo>
                    <a:lnTo>
                      <a:pt x="0" y="68"/>
                    </a:lnTo>
                    <a:lnTo>
                      <a:pt x="4" y="72"/>
                    </a:lnTo>
                    <a:lnTo>
                      <a:pt x="8" y="76"/>
                    </a:lnTo>
                    <a:lnTo>
                      <a:pt x="6" y="78"/>
                    </a:lnTo>
                    <a:lnTo>
                      <a:pt x="6" y="80"/>
                    </a:lnTo>
                    <a:lnTo>
                      <a:pt x="10" y="88"/>
                    </a:lnTo>
                    <a:lnTo>
                      <a:pt x="10" y="92"/>
                    </a:lnTo>
                    <a:lnTo>
                      <a:pt x="10" y="94"/>
                    </a:lnTo>
                    <a:lnTo>
                      <a:pt x="10" y="96"/>
                    </a:lnTo>
                    <a:lnTo>
                      <a:pt x="20" y="98"/>
                    </a:lnTo>
                    <a:lnTo>
                      <a:pt x="24" y="100"/>
                    </a:lnTo>
                    <a:lnTo>
                      <a:pt x="32" y="102"/>
                    </a:lnTo>
                    <a:lnTo>
                      <a:pt x="30" y="112"/>
                    </a:lnTo>
                    <a:lnTo>
                      <a:pt x="28" y="120"/>
                    </a:lnTo>
                    <a:lnTo>
                      <a:pt x="24" y="126"/>
                    </a:lnTo>
                    <a:lnTo>
                      <a:pt x="24" y="12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5" name="Freeform 177"/>
              <p:cNvSpPr>
                <a:spLocks/>
              </p:cNvSpPr>
              <p:nvPr/>
            </p:nvSpPr>
            <p:spPr bwMode="auto">
              <a:xfrm>
                <a:off x="4290442" y="2757926"/>
                <a:ext cx="102182" cy="53386"/>
              </a:xfrm>
              <a:custGeom>
                <a:avLst/>
                <a:gdLst/>
                <a:ahLst/>
                <a:cxnLst>
                  <a:cxn ang="0">
                    <a:pos x="50" y="4"/>
                  </a:cxn>
                  <a:cxn ang="0">
                    <a:pos x="44" y="2"/>
                  </a:cxn>
                  <a:cxn ang="0">
                    <a:pos x="34" y="0"/>
                  </a:cxn>
                  <a:cxn ang="0">
                    <a:pos x="26" y="0"/>
                  </a:cxn>
                  <a:cxn ang="0">
                    <a:pos x="16" y="2"/>
                  </a:cxn>
                  <a:cxn ang="0">
                    <a:pos x="18" y="2"/>
                  </a:cxn>
                  <a:cxn ang="0">
                    <a:pos x="18" y="0"/>
                  </a:cxn>
                  <a:cxn ang="0">
                    <a:pos x="16" y="2"/>
                  </a:cxn>
                  <a:cxn ang="0">
                    <a:pos x="14" y="4"/>
                  </a:cxn>
                  <a:cxn ang="0">
                    <a:pos x="12" y="8"/>
                  </a:cxn>
                  <a:cxn ang="0">
                    <a:pos x="8" y="10"/>
                  </a:cxn>
                  <a:cxn ang="0">
                    <a:pos x="4" y="14"/>
                  </a:cxn>
                  <a:cxn ang="0">
                    <a:pos x="0" y="22"/>
                  </a:cxn>
                  <a:cxn ang="0">
                    <a:pos x="0" y="28"/>
                  </a:cxn>
                  <a:cxn ang="0">
                    <a:pos x="4" y="28"/>
                  </a:cxn>
                  <a:cxn ang="0">
                    <a:pos x="4" y="26"/>
                  </a:cxn>
                  <a:cxn ang="0">
                    <a:pos x="4" y="24"/>
                  </a:cxn>
                  <a:cxn ang="0">
                    <a:pos x="8" y="26"/>
                  </a:cxn>
                  <a:cxn ang="0">
                    <a:pos x="10" y="24"/>
                  </a:cxn>
                  <a:cxn ang="0">
                    <a:pos x="12" y="30"/>
                  </a:cxn>
                  <a:cxn ang="0">
                    <a:pos x="26" y="30"/>
                  </a:cxn>
                  <a:cxn ang="0">
                    <a:pos x="28" y="28"/>
                  </a:cxn>
                  <a:cxn ang="0">
                    <a:pos x="30" y="26"/>
                  </a:cxn>
                  <a:cxn ang="0">
                    <a:pos x="32" y="26"/>
                  </a:cxn>
                  <a:cxn ang="0">
                    <a:pos x="36" y="28"/>
                  </a:cxn>
                  <a:cxn ang="0">
                    <a:pos x="40" y="30"/>
                  </a:cxn>
                  <a:cxn ang="0">
                    <a:pos x="44" y="30"/>
                  </a:cxn>
                  <a:cxn ang="0">
                    <a:pos x="44" y="26"/>
                  </a:cxn>
                  <a:cxn ang="0">
                    <a:pos x="48" y="24"/>
                  </a:cxn>
                  <a:cxn ang="0">
                    <a:pos x="54" y="22"/>
                  </a:cxn>
                  <a:cxn ang="0">
                    <a:pos x="60" y="20"/>
                  </a:cxn>
                  <a:cxn ang="0">
                    <a:pos x="60" y="14"/>
                  </a:cxn>
                  <a:cxn ang="0">
                    <a:pos x="58" y="14"/>
                  </a:cxn>
                  <a:cxn ang="0">
                    <a:pos x="54" y="12"/>
                  </a:cxn>
                  <a:cxn ang="0">
                    <a:pos x="50" y="8"/>
                  </a:cxn>
                  <a:cxn ang="0">
                    <a:pos x="50" y="4"/>
                  </a:cxn>
                </a:cxnLst>
                <a:rect l="0" t="0" r="r" b="b"/>
                <a:pathLst>
                  <a:path w="60" h="30">
                    <a:moveTo>
                      <a:pt x="50" y="4"/>
                    </a:moveTo>
                    <a:lnTo>
                      <a:pt x="44" y="2"/>
                    </a:lnTo>
                    <a:lnTo>
                      <a:pt x="34" y="0"/>
                    </a:lnTo>
                    <a:lnTo>
                      <a:pt x="26" y="0"/>
                    </a:lnTo>
                    <a:lnTo>
                      <a:pt x="16" y="2"/>
                    </a:lnTo>
                    <a:lnTo>
                      <a:pt x="18" y="2"/>
                    </a:lnTo>
                    <a:lnTo>
                      <a:pt x="18" y="0"/>
                    </a:lnTo>
                    <a:lnTo>
                      <a:pt x="16" y="2"/>
                    </a:lnTo>
                    <a:lnTo>
                      <a:pt x="14" y="4"/>
                    </a:lnTo>
                    <a:lnTo>
                      <a:pt x="12" y="8"/>
                    </a:lnTo>
                    <a:lnTo>
                      <a:pt x="8" y="10"/>
                    </a:lnTo>
                    <a:lnTo>
                      <a:pt x="4" y="14"/>
                    </a:lnTo>
                    <a:lnTo>
                      <a:pt x="0" y="22"/>
                    </a:lnTo>
                    <a:lnTo>
                      <a:pt x="0" y="28"/>
                    </a:lnTo>
                    <a:lnTo>
                      <a:pt x="4" y="28"/>
                    </a:lnTo>
                    <a:lnTo>
                      <a:pt x="4" y="26"/>
                    </a:lnTo>
                    <a:lnTo>
                      <a:pt x="4" y="24"/>
                    </a:lnTo>
                    <a:lnTo>
                      <a:pt x="8" y="26"/>
                    </a:lnTo>
                    <a:lnTo>
                      <a:pt x="10" y="24"/>
                    </a:lnTo>
                    <a:lnTo>
                      <a:pt x="12" y="30"/>
                    </a:lnTo>
                    <a:lnTo>
                      <a:pt x="26" y="30"/>
                    </a:lnTo>
                    <a:lnTo>
                      <a:pt x="28" y="28"/>
                    </a:lnTo>
                    <a:lnTo>
                      <a:pt x="30" y="26"/>
                    </a:lnTo>
                    <a:lnTo>
                      <a:pt x="32" y="26"/>
                    </a:lnTo>
                    <a:lnTo>
                      <a:pt x="36" y="28"/>
                    </a:lnTo>
                    <a:lnTo>
                      <a:pt x="40" y="30"/>
                    </a:lnTo>
                    <a:lnTo>
                      <a:pt x="44" y="30"/>
                    </a:lnTo>
                    <a:lnTo>
                      <a:pt x="44" y="26"/>
                    </a:lnTo>
                    <a:lnTo>
                      <a:pt x="48" y="24"/>
                    </a:lnTo>
                    <a:lnTo>
                      <a:pt x="54" y="22"/>
                    </a:lnTo>
                    <a:lnTo>
                      <a:pt x="60" y="20"/>
                    </a:lnTo>
                    <a:lnTo>
                      <a:pt x="60" y="14"/>
                    </a:lnTo>
                    <a:lnTo>
                      <a:pt x="58" y="14"/>
                    </a:lnTo>
                    <a:lnTo>
                      <a:pt x="54" y="12"/>
                    </a:lnTo>
                    <a:lnTo>
                      <a:pt x="50" y="8"/>
                    </a:lnTo>
                    <a:lnTo>
                      <a:pt x="50" y="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6" name="Freeform 178"/>
              <p:cNvSpPr>
                <a:spLocks/>
              </p:cNvSpPr>
              <p:nvPr/>
            </p:nvSpPr>
            <p:spPr bwMode="auto">
              <a:xfrm>
                <a:off x="4376370" y="2716670"/>
                <a:ext cx="183464" cy="80082"/>
              </a:xfrm>
              <a:custGeom>
                <a:avLst/>
                <a:gdLst/>
                <a:ahLst/>
                <a:cxnLst>
                  <a:cxn ang="0">
                    <a:pos x="65" y="8"/>
                  </a:cxn>
                  <a:cxn ang="0">
                    <a:pos x="69" y="6"/>
                  </a:cxn>
                  <a:cxn ang="0">
                    <a:pos x="71" y="4"/>
                  </a:cxn>
                  <a:cxn ang="0">
                    <a:pos x="75" y="2"/>
                  </a:cxn>
                  <a:cxn ang="0">
                    <a:pos x="79" y="0"/>
                  </a:cxn>
                  <a:cxn ang="0">
                    <a:pos x="85" y="2"/>
                  </a:cxn>
                  <a:cxn ang="0">
                    <a:pos x="91" y="4"/>
                  </a:cxn>
                  <a:cxn ang="0">
                    <a:pos x="95" y="6"/>
                  </a:cxn>
                  <a:cxn ang="0">
                    <a:pos x="101" y="6"/>
                  </a:cxn>
                  <a:cxn ang="0">
                    <a:pos x="103" y="14"/>
                  </a:cxn>
                  <a:cxn ang="0">
                    <a:pos x="107" y="18"/>
                  </a:cxn>
                  <a:cxn ang="0">
                    <a:pos x="101" y="24"/>
                  </a:cxn>
                  <a:cxn ang="0">
                    <a:pos x="99" y="30"/>
                  </a:cxn>
                  <a:cxn ang="0">
                    <a:pos x="95" y="38"/>
                  </a:cxn>
                  <a:cxn ang="0">
                    <a:pos x="93" y="40"/>
                  </a:cxn>
                  <a:cxn ang="0">
                    <a:pos x="79" y="42"/>
                  </a:cxn>
                  <a:cxn ang="0">
                    <a:pos x="75" y="44"/>
                  </a:cxn>
                  <a:cxn ang="0">
                    <a:pos x="73" y="44"/>
                  </a:cxn>
                  <a:cxn ang="0">
                    <a:pos x="65" y="46"/>
                  </a:cxn>
                  <a:cxn ang="0">
                    <a:pos x="52" y="44"/>
                  </a:cxn>
                  <a:cxn ang="0">
                    <a:pos x="42" y="40"/>
                  </a:cxn>
                  <a:cxn ang="0">
                    <a:pos x="36" y="38"/>
                  </a:cxn>
                  <a:cxn ang="0">
                    <a:pos x="26" y="36"/>
                  </a:cxn>
                  <a:cxn ang="0">
                    <a:pos x="22" y="36"/>
                  </a:cxn>
                  <a:cxn ang="0">
                    <a:pos x="22" y="38"/>
                  </a:cxn>
                  <a:cxn ang="0">
                    <a:pos x="10" y="38"/>
                  </a:cxn>
                  <a:cxn ang="0">
                    <a:pos x="8" y="38"/>
                  </a:cxn>
                  <a:cxn ang="0">
                    <a:pos x="4" y="36"/>
                  </a:cxn>
                  <a:cxn ang="0">
                    <a:pos x="0" y="32"/>
                  </a:cxn>
                  <a:cxn ang="0">
                    <a:pos x="0" y="28"/>
                  </a:cxn>
                  <a:cxn ang="0">
                    <a:pos x="6" y="28"/>
                  </a:cxn>
                  <a:cxn ang="0">
                    <a:pos x="18" y="28"/>
                  </a:cxn>
                  <a:cxn ang="0">
                    <a:pos x="24" y="28"/>
                  </a:cxn>
                  <a:cxn ang="0">
                    <a:pos x="32" y="24"/>
                  </a:cxn>
                  <a:cxn ang="0">
                    <a:pos x="46" y="24"/>
                  </a:cxn>
                  <a:cxn ang="0">
                    <a:pos x="44" y="20"/>
                  </a:cxn>
                  <a:cxn ang="0">
                    <a:pos x="46" y="14"/>
                  </a:cxn>
                  <a:cxn ang="0">
                    <a:pos x="50" y="12"/>
                  </a:cxn>
                  <a:cxn ang="0">
                    <a:pos x="54" y="8"/>
                  </a:cxn>
                  <a:cxn ang="0">
                    <a:pos x="58" y="6"/>
                  </a:cxn>
                  <a:cxn ang="0">
                    <a:pos x="56" y="6"/>
                  </a:cxn>
                  <a:cxn ang="0">
                    <a:pos x="65" y="8"/>
                  </a:cxn>
                </a:cxnLst>
                <a:rect l="0" t="0" r="r" b="b"/>
                <a:pathLst>
                  <a:path w="107" h="46">
                    <a:moveTo>
                      <a:pt x="65" y="8"/>
                    </a:moveTo>
                    <a:lnTo>
                      <a:pt x="69" y="6"/>
                    </a:lnTo>
                    <a:lnTo>
                      <a:pt x="71" y="4"/>
                    </a:lnTo>
                    <a:lnTo>
                      <a:pt x="75" y="2"/>
                    </a:lnTo>
                    <a:lnTo>
                      <a:pt x="79" y="0"/>
                    </a:lnTo>
                    <a:lnTo>
                      <a:pt x="85" y="2"/>
                    </a:lnTo>
                    <a:lnTo>
                      <a:pt x="91" y="4"/>
                    </a:lnTo>
                    <a:lnTo>
                      <a:pt x="95" y="6"/>
                    </a:lnTo>
                    <a:lnTo>
                      <a:pt x="101" y="6"/>
                    </a:lnTo>
                    <a:lnTo>
                      <a:pt x="103" y="14"/>
                    </a:lnTo>
                    <a:lnTo>
                      <a:pt x="107" y="18"/>
                    </a:lnTo>
                    <a:lnTo>
                      <a:pt x="101" y="24"/>
                    </a:lnTo>
                    <a:lnTo>
                      <a:pt x="99" y="30"/>
                    </a:lnTo>
                    <a:lnTo>
                      <a:pt x="95" y="38"/>
                    </a:lnTo>
                    <a:lnTo>
                      <a:pt x="93" y="40"/>
                    </a:lnTo>
                    <a:lnTo>
                      <a:pt x="79" y="42"/>
                    </a:lnTo>
                    <a:lnTo>
                      <a:pt x="75" y="44"/>
                    </a:lnTo>
                    <a:lnTo>
                      <a:pt x="73" y="44"/>
                    </a:lnTo>
                    <a:lnTo>
                      <a:pt x="65" y="46"/>
                    </a:lnTo>
                    <a:lnTo>
                      <a:pt x="52" y="44"/>
                    </a:lnTo>
                    <a:lnTo>
                      <a:pt x="42" y="40"/>
                    </a:lnTo>
                    <a:lnTo>
                      <a:pt x="36" y="38"/>
                    </a:lnTo>
                    <a:lnTo>
                      <a:pt x="26" y="36"/>
                    </a:lnTo>
                    <a:lnTo>
                      <a:pt x="22" y="36"/>
                    </a:lnTo>
                    <a:lnTo>
                      <a:pt x="22" y="38"/>
                    </a:lnTo>
                    <a:lnTo>
                      <a:pt x="10" y="38"/>
                    </a:lnTo>
                    <a:lnTo>
                      <a:pt x="8" y="38"/>
                    </a:lnTo>
                    <a:lnTo>
                      <a:pt x="4" y="36"/>
                    </a:lnTo>
                    <a:lnTo>
                      <a:pt x="0" y="32"/>
                    </a:lnTo>
                    <a:lnTo>
                      <a:pt x="0" y="28"/>
                    </a:lnTo>
                    <a:lnTo>
                      <a:pt x="6" y="28"/>
                    </a:lnTo>
                    <a:lnTo>
                      <a:pt x="18" y="28"/>
                    </a:lnTo>
                    <a:lnTo>
                      <a:pt x="24" y="28"/>
                    </a:lnTo>
                    <a:lnTo>
                      <a:pt x="32" y="24"/>
                    </a:lnTo>
                    <a:lnTo>
                      <a:pt x="46" y="24"/>
                    </a:lnTo>
                    <a:lnTo>
                      <a:pt x="44" y="20"/>
                    </a:lnTo>
                    <a:lnTo>
                      <a:pt x="46" y="14"/>
                    </a:lnTo>
                    <a:lnTo>
                      <a:pt x="50" y="12"/>
                    </a:lnTo>
                    <a:lnTo>
                      <a:pt x="54" y="8"/>
                    </a:lnTo>
                    <a:lnTo>
                      <a:pt x="58" y="6"/>
                    </a:lnTo>
                    <a:lnTo>
                      <a:pt x="56" y="6"/>
                    </a:lnTo>
                    <a:lnTo>
                      <a:pt x="65" y="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7" name="Freeform 179"/>
              <p:cNvSpPr>
                <a:spLocks/>
              </p:cNvSpPr>
              <p:nvPr/>
            </p:nvSpPr>
            <p:spPr bwMode="auto">
              <a:xfrm>
                <a:off x="4304375" y="2779764"/>
                <a:ext cx="315837" cy="281498"/>
              </a:xfrm>
              <a:custGeom>
                <a:avLst/>
                <a:gdLst/>
                <a:ahLst/>
                <a:cxnLst>
                  <a:cxn ang="0">
                    <a:pos x="12" y="52"/>
                  </a:cxn>
                  <a:cxn ang="0">
                    <a:pos x="0" y="36"/>
                  </a:cxn>
                  <a:cxn ang="0">
                    <a:pos x="8" y="28"/>
                  </a:cxn>
                  <a:cxn ang="0">
                    <a:pos x="4" y="24"/>
                  </a:cxn>
                  <a:cxn ang="0">
                    <a:pos x="4" y="18"/>
                  </a:cxn>
                  <a:cxn ang="0">
                    <a:pos x="20" y="16"/>
                  </a:cxn>
                  <a:cxn ang="0">
                    <a:pos x="24" y="14"/>
                  </a:cxn>
                  <a:cxn ang="0">
                    <a:pos x="32" y="18"/>
                  </a:cxn>
                  <a:cxn ang="0">
                    <a:pos x="36" y="14"/>
                  </a:cxn>
                  <a:cxn ang="0">
                    <a:pos x="46" y="10"/>
                  </a:cxn>
                  <a:cxn ang="0">
                    <a:pos x="52" y="2"/>
                  </a:cxn>
                  <a:cxn ang="0">
                    <a:pos x="64" y="0"/>
                  </a:cxn>
                  <a:cxn ang="0">
                    <a:pos x="74" y="2"/>
                  </a:cxn>
                  <a:cxn ang="0">
                    <a:pos x="94" y="8"/>
                  </a:cxn>
                  <a:cxn ang="0">
                    <a:pos x="96" y="16"/>
                  </a:cxn>
                  <a:cxn ang="0">
                    <a:pos x="86" y="28"/>
                  </a:cxn>
                  <a:cxn ang="0">
                    <a:pos x="84" y="38"/>
                  </a:cxn>
                  <a:cxn ang="0">
                    <a:pos x="84" y="48"/>
                  </a:cxn>
                  <a:cxn ang="0">
                    <a:pos x="96" y="58"/>
                  </a:cxn>
                  <a:cxn ang="0">
                    <a:pos x="109" y="64"/>
                  </a:cxn>
                  <a:cxn ang="0">
                    <a:pos x="119" y="72"/>
                  </a:cxn>
                  <a:cxn ang="0">
                    <a:pos x="125" y="86"/>
                  </a:cxn>
                  <a:cxn ang="0">
                    <a:pos x="135" y="92"/>
                  </a:cxn>
                  <a:cxn ang="0">
                    <a:pos x="139" y="90"/>
                  </a:cxn>
                  <a:cxn ang="0">
                    <a:pos x="145" y="98"/>
                  </a:cxn>
                  <a:cxn ang="0">
                    <a:pos x="161" y="108"/>
                  </a:cxn>
                  <a:cxn ang="0">
                    <a:pos x="179" y="120"/>
                  </a:cxn>
                  <a:cxn ang="0">
                    <a:pos x="179" y="124"/>
                  </a:cxn>
                  <a:cxn ang="0">
                    <a:pos x="169" y="122"/>
                  </a:cxn>
                  <a:cxn ang="0">
                    <a:pos x="159" y="118"/>
                  </a:cxn>
                  <a:cxn ang="0">
                    <a:pos x="153" y="124"/>
                  </a:cxn>
                  <a:cxn ang="0">
                    <a:pos x="155" y="128"/>
                  </a:cxn>
                  <a:cxn ang="0">
                    <a:pos x="161" y="136"/>
                  </a:cxn>
                  <a:cxn ang="0">
                    <a:pos x="163" y="140"/>
                  </a:cxn>
                  <a:cxn ang="0">
                    <a:pos x="161" y="146"/>
                  </a:cxn>
                  <a:cxn ang="0">
                    <a:pos x="155" y="152"/>
                  </a:cxn>
                  <a:cxn ang="0">
                    <a:pos x="151" y="158"/>
                  </a:cxn>
                  <a:cxn ang="0">
                    <a:pos x="141" y="162"/>
                  </a:cxn>
                  <a:cxn ang="0">
                    <a:pos x="145" y="152"/>
                  </a:cxn>
                  <a:cxn ang="0">
                    <a:pos x="147" y="142"/>
                  </a:cxn>
                  <a:cxn ang="0">
                    <a:pos x="145" y="132"/>
                  </a:cxn>
                  <a:cxn ang="0">
                    <a:pos x="135" y="124"/>
                  </a:cxn>
                  <a:cxn ang="0">
                    <a:pos x="119" y="112"/>
                  </a:cxn>
                  <a:cxn ang="0">
                    <a:pos x="84" y="92"/>
                  </a:cxn>
                  <a:cxn ang="0">
                    <a:pos x="64" y="74"/>
                  </a:cxn>
                  <a:cxn ang="0">
                    <a:pos x="52" y="50"/>
                  </a:cxn>
                  <a:cxn ang="0">
                    <a:pos x="36" y="44"/>
                  </a:cxn>
                  <a:cxn ang="0">
                    <a:pos x="28" y="50"/>
                  </a:cxn>
                  <a:cxn ang="0">
                    <a:pos x="20" y="56"/>
                  </a:cxn>
                </a:cxnLst>
                <a:rect l="0" t="0" r="r" b="b"/>
                <a:pathLst>
                  <a:path w="185" h="162">
                    <a:moveTo>
                      <a:pt x="18" y="56"/>
                    </a:moveTo>
                    <a:lnTo>
                      <a:pt x="12" y="52"/>
                    </a:lnTo>
                    <a:lnTo>
                      <a:pt x="8" y="46"/>
                    </a:lnTo>
                    <a:lnTo>
                      <a:pt x="0" y="36"/>
                    </a:lnTo>
                    <a:lnTo>
                      <a:pt x="8" y="30"/>
                    </a:lnTo>
                    <a:lnTo>
                      <a:pt x="8" y="28"/>
                    </a:lnTo>
                    <a:lnTo>
                      <a:pt x="6" y="26"/>
                    </a:lnTo>
                    <a:lnTo>
                      <a:pt x="4" y="24"/>
                    </a:lnTo>
                    <a:lnTo>
                      <a:pt x="4" y="22"/>
                    </a:lnTo>
                    <a:lnTo>
                      <a:pt x="4" y="18"/>
                    </a:lnTo>
                    <a:lnTo>
                      <a:pt x="18" y="18"/>
                    </a:lnTo>
                    <a:lnTo>
                      <a:pt x="20" y="16"/>
                    </a:lnTo>
                    <a:lnTo>
                      <a:pt x="22" y="14"/>
                    </a:lnTo>
                    <a:lnTo>
                      <a:pt x="24" y="14"/>
                    </a:lnTo>
                    <a:lnTo>
                      <a:pt x="28" y="16"/>
                    </a:lnTo>
                    <a:lnTo>
                      <a:pt x="32" y="18"/>
                    </a:lnTo>
                    <a:lnTo>
                      <a:pt x="36" y="18"/>
                    </a:lnTo>
                    <a:lnTo>
                      <a:pt x="36" y="14"/>
                    </a:lnTo>
                    <a:lnTo>
                      <a:pt x="40" y="12"/>
                    </a:lnTo>
                    <a:lnTo>
                      <a:pt x="46" y="10"/>
                    </a:lnTo>
                    <a:lnTo>
                      <a:pt x="52" y="8"/>
                    </a:lnTo>
                    <a:lnTo>
                      <a:pt x="52" y="2"/>
                    </a:lnTo>
                    <a:lnTo>
                      <a:pt x="64" y="2"/>
                    </a:lnTo>
                    <a:lnTo>
                      <a:pt x="64" y="0"/>
                    </a:lnTo>
                    <a:lnTo>
                      <a:pt x="68" y="0"/>
                    </a:lnTo>
                    <a:lnTo>
                      <a:pt x="74" y="2"/>
                    </a:lnTo>
                    <a:lnTo>
                      <a:pt x="80" y="2"/>
                    </a:lnTo>
                    <a:lnTo>
                      <a:pt x="94" y="8"/>
                    </a:lnTo>
                    <a:lnTo>
                      <a:pt x="96" y="8"/>
                    </a:lnTo>
                    <a:lnTo>
                      <a:pt x="96" y="16"/>
                    </a:lnTo>
                    <a:lnTo>
                      <a:pt x="88" y="24"/>
                    </a:lnTo>
                    <a:lnTo>
                      <a:pt x="86" y="28"/>
                    </a:lnTo>
                    <a:lnTo>
                      <a:pt x="86" y="32"/>
                    </a:lnTo>
                    <a:lnTo>
                      <a:pt x="84" y="38"/>
                    </a:lnTo>
                    <a:lnTo>
                      <a:pt x="84" y="44"/>
                    </a:lnTo>
                    <a:lnTo>
                      <a:pt x="84" y="48"/>
                    </a:lnTo>
                    <a:lnTo>
                      <a:pt x="88" y="52"/>
                    </a:lnTo>
                    <a:lnTo>
                      <a:pt x="96" y="58"/>
                    </a:lnTo>
                    <a:lnTo>
                      <a:pt x="107" y="62"/>
                    </a:lnTo>
                    <a:lnTo>
                      <a:pt x="109" y="64"/>
                    </a:lnTo>
                    <a:lnTo>
                      <a:pt x="115" y="68"/>
                    </a:lnTo>
                    <a:lnTo>
                      <a:pt x="119" y="72"/>
                    </a:lnTo>
                    <a:lnTo>
                      <a:pt x="121" y="80"/>
                    </a:lnTo>
                    <a:lnTo>
                      <a:pt x="125" y="86"/>
                    </a:lnTo>
                    <a:lnTo>
                      <a:pt x="131" y="90"/>
                    </a:lnTo>
                    <a:lnTo>
                      <a:pt x="135" y="92"/>
                    </a:lnTo>
                    <a:lnTo>
                      <a:pt x="137" y="92"/>
                    </a:lnTo>
                    <a:lnTo>
                      <a:pt x="139" y="90"/>
                    </a:lnTo>
                    <a:lnTo>
                      <a:pt x="141" y="94"/>
                    </a:lnTo>
                    <a:lnTo>
                      <a:pt x="145" y="98"/>
                    </a:lnTo>
                    <a:lnTo>
                      <a:pt x="149" y="102"/>
                    </a:lnTo>
                    <a:lnTo>
                      <a:pt x="161" y="108"/>
                    </a:lnTo>
                    <a:lnTo>
                      <a:pt x="173" y="114"/>
                    </a:lnTo>
                    <a:lnTo>
                      <a:pt x="179" y="120"/>
                    </a:lnTo>
                    <a:lnTo>
                      <a:pt x="185" y="124"/>
                    </a:lnTo>
                    <a:lnTo>
                      <a:pt x="179" y="124"/>
                    </a:lnTo>
                    <a:lnTo>
                      <a:pt x="173" y="124"/>
                    </a:lnTo>
                    <a:lnTo>
                      <a:pt x="169" y="122"/>
                    </a:lnTo>
                    <a:lnTo>
                      <a:pt x="163" y="118"/>
                    </a:lnTo>
                    <a:lnTo>
                      <a:pt x="159" y="118"/>
                    </a:lnTo>
                    <a:lnTo>
                      <a:pt x="153" y="120"/>
                    </a:lnTo>
                    <a:lnTo>
                      <a:pt x="153" y="124"/>
                    </a:lnTo>
                    <a:lnTo>
                      <a:pt x="153" y="126"/>
                    </a:lnTo>
                    <a:lnTo>
                      <a:pt x="155" y="128"/>
                    </a:lnTo>
                    <a:lnTo>
                      <a:pt x="159" y="132"/>
                    </a:lnTo>
                    <a:lnTo>
                      <a:pt x="161" y="136"/>
                    </a:lnTo>
                    <a:lnTo>
                      <a:pt x="163" y="138"/>
                    </a:lnTo>
                    <a:lnTo>
                      <a:pt x="163" y="140"/>
                    </a:lnTo>
                    <a:lnTo>
                      <a:pt x="163" y="144"/>
                    </a:lnTo>
                    <a:lnTo>
                      <a:pt x="161" y="146"/>
                    </a:lnTo>
                    <a:lnTo>
                      <a:pt x="155" y="144"/>
                    </a:lnTo>
                    <a:lnTo>
                      <a:pt x="155" y="152"/>
                    </a:lnTo>
                    <a:lnTo>
                      <a:pt x="155" y="154"/>
                    </a:lnTo>
                    <a:lnTo>
                      <a:pt x="151" y="158"/>
                    </a:lnTo>
                    <a:lnTo>
                      <a:pt x="147" y="162"/>
                    </a:lnTo>
                    <a:lnTo>
                      <a:pt x="141" y="162"/>
                    </a:lnTo>
                    <a:lnTo>
                      <a:pt x="141" y="156"/>
                    </a:lnTo>
                    <a:lnTo>
                      <a:pt x="145" y="152"/>
                    </a:lnTo>
                    <a:lnTo>
                      <a:pt x="147" y="148"/>
                    </a:lnTo>
                    <a:lnTo>
                      <a:pt x="147" y="142"/>
                    </a:lnTo>
                    <a:lnTo>
                      <a:pt x="147" y="136"/>
                    </a:lnTo>
                    <a:lnTo>
                      <a:pt x="145" y="132"/>
                    </a:lnTo>
                    <a:lnTo>
                      <a:pt x="141" y="126"/>
                    </a:lnTo>
                    <a:lnTo>
                      <a:pt x="135" y="124"/>
                    </a:lnTo>
                    <a:lnTo>
                      <a:pt x="129" y="120"/>
                    </a:lnTo>
                    <a:lnTo>
                      <a:pt x="119" y="112"/>
                    </a:lnTo>
                    <a:lnTo>
                      <a:pt x="107" y="104"/>
                    </a:lnTo>
                    <a:lnTo>
                      <a:pt x="84" y="92"/>
                    </a:lnTo>
                    <a:lnTo>
                      <a:pt x="74" y="84"/>
                    </a:lnTo>
                    <a:lnTo>
                      <a:pt x="64" y="74"/>
                    </a:lnTo>
                    <a:lnTo>
                      <a:pt x="56" y="64"/>
                    </a:lnTo>
                    <a:lnTo>
                      <a:pt x="52" y="50"/>
                    </a:lnTo>
                    <a:lnTo>
                      <a:pt x="42" y="48"/>
                    </a:lnTo>
                    <a:lnTo>
                      <a:pt x="36" y="44"/>
                    </a:lnTo>
                    <a:lnTo>
                      <a:pt x="30" y="46"/>
                    </a:lnTo>
                    <a:lnTo>
                      <a:pt x="28" y="50"/>
                    </a:lnTo>
                    <a:lnTo>
                      <a:pt x="24" y="54"/>
                    </a:lnTo>
                    <a:lnTo>
                      <a:pt x="20" y="56"/>
                    </a:lnTo>
                    <a:lnTo>
                      <a:pt x="18" y="5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8" name="Freeform 180"/>
              <p:cNvSpPr>
                <a:spLocks/>
              </p:cNvSpPr>
              <p:nvPr/>
            </p:nvSpPr>
            <p:spPr bwMode="auto">
              <a:xfrm>
                <a:off x="4473907" y="2537096"/>
                <a:ext cx="241522" cy="172295"/>
              </a:xfrm>
              <a:custGeom>
                <a:avLst/>
                <a:gdLst/>
                <a:ahLst/>
                <a:cxnLst>
                  <a:cxn ang="0">
                    <a:pos x="121" y="100"/>
                  </a:cxn>
                  <a:cxn ang="0">
                    <a:pos x="117" y="100"/>
                  </a:cxn>
                  <a:cxn ang="0">
                    <a:pos x="111" y="100"/>
                  </a:cxn>
                  <a:cxn ang="0">
                    <a:pos x="101" y="98"/>
                  </a:cxn>
                  <a:cxn ang="0">
                    <a:pos x="91" y="100"/>
                  </a:cxn>
                  <a:cxn ang="0">
                    <a:pos x="85" y="100"/>
                  </a:cxn>
                  <a:cxn ang="0">
                    <a:pos x="83" y="100"/>
                  </a:cxn>
                  <a:cxn ang="0">
                    <a:pos x="81" y="96"/>
                  </a:cxn>
                  <a:cxn ang="0">
                    <a:pos x="75" y="96"/>
                  </a:cxn>
                  <a:cxn ang="0">
                    <a:pos x="71" y="96"/>
                  </a:cxn>
                  <a:cxn ang="0">
                    <a:pos x="69" y="96"/>
                  </a:cxn>
                  <a:cxn ang="0">
                    <a:pos x="67" y="94"/>
                  </a:cxn>
                  <a:cxn ang="0">
                    <a:pos x="65" y="88"/>
                  </a:cxn>
                  <a:cxn ang="0">
                    <a:pos x="61" y="86"/>
                  </a:cxn>
                  <a:cxn ang="0">
                    <a:pos x="55" y="84"/>
                  </a:cxn>
                  <a:cxn ang="0">
                    <a:pos x="47" y="82"/>
                  </a:cxn>
                  <a:cxn ang="0">
                    <a:pos x="43" y="78"/>
                  </a:cxn>
                  <a:cxn ang="0">
                    <a:pos x="41" y="82"/>
                  </a:cxn>
                  <a:cxn ang="0">
                    <a:pos x="37" y="82"/>
                  </a:cxn>
                  <a:cxn ang="0">
                    <a:pos x="35" y="82"/>
                  </a:cxn>
                  <a:cxn ang="0">
                    <a:pos x="35" y="78"/>
                  </a:cxn>
                  <a:cxn ang="0">
                    <a:pos x="13" y="72"/>
                  </a:cxn>
                  <a:cxn ang="0">
                    <a:pos x="13" y="62"/>
                  </a:cxn>
                  <a:cxn ang="0">
                    <a:pos x="7" y="48"/>
                  </a:cxn>
                  <a:cxn ang="0">
                    <a:pos x="0" y="36"/>
                  </a:cxn>
                  <a:cxn ang="0">
                    <a:pos x="0" y="18"/>
                  </a:cxn>
                  <a:cxn ang="0">
                    <a:pos x="5" y="18"/>
                  </a:cxn>
                  <a:cxn ang="0">
                    <a:pos x="13" y="16"/>
                  </a:cxn>
                  <a:cxn ang="0">
                    <a:pos x="25" y="10"/>
                  </a:cxn>
                  <a:cxn ang="0">
                    <a:pos x="41" y="0"/>
                  </a:cxn>
                  <a:cxn ang="0">
                    <a:pos x="59" y="0"/>
                  </a:cxn>
                  <a:cxn ang="0">
                    <a:pos x="61" y="4"/>
                  </a:cxn>
                  <a:cxn ang="0">
                    <a:pos x="61" y="6"/>
                  </a:cxn>
                  <a:cxn ang="0">
                    <a:pos x="65" y="8"/>
                  </a:cxn>
                  <a:cxn ang="0">
                    <a:pos x="75" y="6"/>
                  </a:cxn>
                  <a:cxn ang="0">
                    <a:pos x="113" y="6"/>
                  </a:cxn>
                  <a:cxn ang="0">
                    <a:pos x="117" y="10"/>
                  </a:cxn>
                  <a:cxn ang="0">
                    <a:pos x="119" y="12"/>
                  </a:cxn>
                  <a:cxn ang="0">
                    <a:pos x="123" y="14"/>
                  </a:cxn>
                  <a:cxn ang="0">
                    <a:pos x="125" y="16"/>
                  </a:cxn>
                  <a:cxn ang="0">
                    <a:pos x="129" y="22"/>
                  </a:cxn>
                  <a:cxn ang="0">
                    <a:pos x="131" y="28"/>
                  </a:cxn>
                  <a:cxn ang="0">
                    <a:pos x="131" y="34"/>
                  </a:cxn>
                  <a:cxn ang="0">
                    <a:pos x="135" y="40"/>
                  </a:cxn>
                  <a:cxn ang="0">
                    <a:pos x="129" y="44"/>
                  </a:cxn>
                  <a:cxn ang="0">
                    <a:pos x="127" y="46"/>
                  </a:cxn>
                  <a:cxn ang="0">
                    <a:pos x="125" y="46"/>
                  </a:cxn>
                  <a:cxn ang="0">
                    <a:pos x="125" y="50"/>
                  </a:cxn>
                  <a:cxn ang="0">
                    <a:pos x="127" y="54"/>
                  </a:cxn>
                  <a:cxn ang="0">
                    <a:pos x="133" y="62"/>
                  </a:cxn>
                  <a:cxn ang="0">
                    <a:pos x="141" y="76"/>
                  </a:cxn>
                  <a:cxn ang="0">
                    <a:pos x="135" y="80"/>
                  </a:cxn>
                  <a:cxn ang="0">
                    <a:pos x="131" y="88"/>
                  </a:cxn>
                  <a:cxn ang="0">
                    <a:pos x="121" y="98"/>
                  </a:cxn>
                  <a:cxn ang="0">
                    <a:pos x="121" y="100"/>
                  </a:cxn>
                </a:cxnLst>
                <a:rect l="0" t="0" r="r" b="b"/>
                <a:pathLst>
                  <a:path w="141" h="100">
                    <a:moveTo>
                      <a:pt x="121" y="100"/>
                    </a:moveTo>
                    <a:lnTo>
                      <a:pt x="117" y="100"/>
                    </a:lnTo>
                    <a:lnTo>
                      <a:pt x="111" y="100"/>
                    </a:lnTo>
                    <a:lnTo>
                      <a:pt x="101" y="98"/>
                    </a:lnTo>
                    <a:lnTo>
                      <a:pt x="91" y="100"/>
                    </a:lnTo>
                    <a:lnTo>
                      <a:pt x="85" y="100"/>
                    </a:lnTo>
                    <a:lnTo>
                      <a:pt x="83" y="100"/>
                    </a:lnTo>
                    <a:lnTo>
                      <a:pt x="81" y="96"/>
                    </a:lnTo>
                    <a:lnTo>
                      <a:pt x="75" y="96"/>
                    </a:lnTo>
                    <a:lnTo>
                      <a:pt x="71" y="96"/>
                    </a:lnTo>
                    <a:lnTo>
                      <a:pt x="69" y="96"/>
                    </a:lnTo>
                    <a:lnTo>
                      <a:pt x="67" y="94"/>
                    </a:lnTo>
                    <a:lnTo>
                      <a:pt x="65" y="88"/>
                    </a:lnTo>
                    <a:lnTo>
                      <a:pt x="61" y="86"/>
                    </a:lnTo>
                    <a:lnTo>
                      <a:pt x="55" y="84"/>
                    </a:lnTo>
                    <a:lnTo>
                      <a:pt x="47" y="82"/>
                    </a:lnTo>
                    <a:lnTo>
                      <a:pt x="43" y="78"/>
                    </a:lnTo>
                    <a:lnTo>
                      <a:pt x="41" y="82"/>
                    </a:lnTo>
                    <a:lnTo>
                      <a:pt x="37" y="82"/>
                    </a:lnTo>
                    <a:lnTo>
                      <a:pt x="35" y="82"/>
                    </a:lnTo>
                    <a:lnTo>
                      <a:pt x="35" y="78"/>
                    </a:lnTo>
                    <a:lnTo>
                      <a:pt x="13" y="72"/>
                    </a:lnTo>
                    <a:lnTo>
                      <a:pt x="13" y="62"/>
                    </a:lnTo>
                    <a:lnTo>
                      <a:pt x="7" y="48"/>
                    </a:lnTo>
                    <a:lnTo>
                      <a:pt x="0" y="36"/>
                    </a:lnTo>
                    <a:lnTo>
                      <a:pt x="0" y="18"/>
                    </a:lnTo>
                    <a:lnTo>
                      <a:pt x="5" y="18"/>
                    </a:lnTo>
                    <a:lnTo>
                      <a:pt x="13" y="16"/>
                    </a:lnTo>
                    <a:lnTo>
                      <a:pt x="25" y="10"/>
                    </a:lnTo>
                    <a:lnTo>
                      <a:pt x="41" y="0"/>
                    </a:lnTo>
                    <a:lnTo>
                      <a:pt x="59" y="0"/>
                    </a:lnTo>
                    <a:lnTo>
                      <a:pt x="61" y="4"/>
                    </a:lnTo>
                    <a:lnTo>
                      <a:pt x="61" y="6"/>
                    </a:lnTo>
                    <a:lnTo>
                      <a:pt x="65" y="8"/>
                    </a:lnTo>
                    <a:lnTo>
                      <a:pt x="75" y="6"/>
                    </a:lnTo>
                    <a:lnTo>
                      <a:pt x="113" y="6"/>
                    </a:lnTo>
                    <a:lnTo>
                      <a:pt x="117" y="10"/>
                    </a:lnTo>
                    <a:lnTo>
                      <a:pt x="119" y="12"/>
                    </a:lnTo>
                    <a:lnTo>
                      <a:pt x="123" y="14"/>
                    </a:lnTo>
                    <a:lnTo>
                      <a:pt x="125" y="16"/>
                    </a:lnTo>
                    <a:lnTo>
                      <a:pt x="129" y="22"/>
                    </a:lnTo>
                    <a:lnTo>
                      <a:pt x="131" y="28"/>
                    </a:lnTo>
                    <a:lnTo>
                      <a:pt x="131" y="34"/>
                    </a:lnTo>
                    <a:lnTo>
                      <a:pt x="135" y="40"/>
                    </a:lnTo>
                    <a:lnTo>
                      <a:pt x="129" y="44"/>
                    </a:lnTo>
                    <a:lnTo>
                      <a:pt x="127" y="46"/>
                    </a:lnTo>
                    <a:lnTo>
                      <a:pt x="125" y="46"/>
                    </a:lnTo>
                    <a:lnTo>
                      <a:pt x="125" y="50"/>
                    </a:lnTo>
                    <a:lnTo>
                      <a:pt x="127" y="54"/>
                    </a:lnTo>
                    <a:lnTo>
                      <a:pt x="133" y="62"/>
                    </a:lnTo>
                    <a:lnTo>
                      <a:pt x="141" y="76"/>
                    </a:lnTo>
                    <a:lnTo>
                      <a:pt x="135" y="80"/>
                    </a:lnTo>
                    <a:lnTo>
                      <a:pt x="131" y="88"/>
                    </a:lnTo>
                    <a:lnTo>
                      <a:pt x="121" y="98"/>
                    </a:lnTo>
                    <a:lnTo>
                      <a:pt x="121" y="10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9" name="Freeform 181"/>
              <p:cNvSpPr>
                <a:spLocks/>
              </p:cNvSpPr>
              <p:nvPr/>
            </p:nvSpPr>
            <p:spPr bwMode="auto">
              <a:xfrm>
                <a:off x="4627180" y="2918089"/>
                <a:ext cx="48768" cy="89788"/>
              </a:xfrm>
              <a:custGeom>
                <a:avLst/>
                <a:gdLst/>
                <a:ahLst/>
                <a:cxnLst>
                  <a:cxn ang="0">
                    <a:pos x="28" y="30"/>
                  </a:cxn>
                  <a:cxn ang="0">
                    <a:pos x="28" y="38"/>
                  </a:cxn>
                  <a:cxn ang="0">
                    <a:pos x="24" y="42"/>
                  </a:cxn>
                  <a:cxn ang="0">
                    <a:pos x="20" y="46"/>
                  </a:cxn>
                  <a:cxn ang="0">
                    <a:pos x="16" y="52"/>
                  </a:cxn>
                  <a:cxn ang="0">
                    <a:pos x="12" y="46"/>
                  </a:cxn>
                  <a:cxn ang="0">
                    <a:pos x="8" y="42"/>
                  </a:cxn>
                  <a:cxn ang="0">
                    <a:pos x="6" y="26"/>
                  </a:cxn>
                  <a:cxn ang="0">
                    <a:pos x="4" y="16"/>
                  </a:cxn>
                  <a:cxn ang="0">
                    <a:pos x="0" y="8"/>
                  </a:cxn>
                  <a:cxn ang="0">
                    <a:pos x="2" y="6"/>
                  </a:cxn>
                  <a:cxn ang="0">
                    <a:pos x="2" y="2"/>
                  </a:cxn>
                  <a:cxn ang="0">
                    <a:pos x="2" y="0"/>
                  </a:cxn>
                  <a:cxn ang="0">
                    <a:pos x="6" y="0"/>
                  </a:cxn>
                  <a:cxn ang="0">
                    <a:pos x="10" y="0"/>
                  </a:cxn>
                  <a:cxn ang="0">
                    <a:pos x="12" y="2"/>
                  </a:cxn>
                  <a:cxn ang="0">
                    <a:pos x="18" y="8"/>
                  </a:cxn>
                  <a:cxn ang="0">
                    <a:pos x="18" y="16"/>
                  </a:cxn>
                  <a:cxn ang="0">
                    <a:pos x="18" y="22"/>
                  </a:cxn>
                  <a:cxn ang="0">
                    <a:pos x="22" y="28"/>
                  </a:cxn>
                  <a:cxn ang="0">
                    <a:pos x="26" y="28"/>
                  </a:cxn>
                  <a:cxn ang="0">
                    <a:pos x="28" y="30"/>
                  </a:cxn>
                </a:cxnLst>
                <a:rect l="0" t="0" r="r" b="b"/>
                <a:pathLst>
                  <a:path w="28" h="52">
                    <a:moveTo>
                      <a:pt x="28" y="30"/>
                    </a:moveTo>
                    <a:lnTo>
                      <a:pt x="28" y="38"/>
                    </a:lnTo>
                    <a:lnTo>
                      <a:pt x="24" y="42"/>
                    </a:lnTo>
                    <a:lnTo>
                      <a:pt x="20" y="46"/>
                    </a:lnTo>
                    <a:lnTo>
                      <a:pt x="16" y="52"/>
                    </a:lnTo>
                    <a:lnTo>
                      <a:pt x="12" y="46"/>
                    </a:lnTo>
                    <a:lnTo>
                      <a:pt x="8" y="42"/>
                    </a:lnTo>
                    <a:lnTo>
                      <a:pt x="6" y="26"/>
                    </a:lnTo>
                    <a:lnTo>
                      <a:pt x="4" y="16"/>
                    </a:lnTo>
                    <a:lnTo>
                      <a:pt x="0" y="8"/>
                    </a:lnTo>
                    <a:lnTo>
                      <a:pt x="2" y="6"/>
                    </a:lnTo>
                    <a:lnTo>
                      <a:pt x="2" y="2"/>
                    </a:lnTo>
                    <a:lnTo>
                      <a:pt x="2" y="0"/>
                    </a:lnTo>
                    <a:lnTo>
                      <a:pt x="6" y="0"/>
                    </a:lnTo>
                    <a:lnTo>
                      <a:pt x="10" y="0"/>
                    </a:lnTo>
                    <a:lnTo>
                      <a:pt x="12" y="2"/>
                    </a:lnTo>
                    <a:lnTo>
                      <a:pt x="18" y="8"/>
                    </a:lnTo>
                    <a:lnTo>
                      <a:pt x="18" y="16"/>
                    </a:lnTo>
                    <a:lnTo>
                      <a:pt x="18" y="22"/>
                    </a:lnTo>
                    <a:lnTo>
                      <a:pt x="22" y="28"/>
                    </a:lnTo>
                    <a:lnTo>
                      <a:pt x="26" y="28"/>
                    </a:lnTo>
                    <a:lnTo>
                      <a:pt x="28" y="3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0" name="Freeform 182"/>
              <p:cNvSpPr>
                <a:spLocks/>
              </p:cNvSpPr>
              <p:nvPr/>
            </p:nvSpPr>
            <p:spPr bwMode="auto">
              <a:xfrm>
                <a:off x="4655048" y="2947208"/>
                <a:ext cx="160239" cy="169869"/>
              </a:xfrm>
              <a:custGeom>
                <a:avLst/>
                <a:gdLst/>
                <a:ahLst/>
                <a:cxnLst>
                  <a:cxn ang="0">
                    <a:pos x="20" y="12"/>
                  </a:cxn>
                  <a:cxn ang="0">
                    <a:pos x="36" y="8"/>
                  </a:cxn>
                  <a:cxn ang="0">
                    <a:pos x="38" y="2"/>
                  </a:cxn>
                  <a:cxn ang="0">
                    <a:pos x="42" y="4"/>
                  </a:cxn>
                  <a:cxn ang="0">
                    <a:pos x="54" y="2"/>
                  </a:cxn>
                  <a:cxn ang="0">
                    <a:pos x="64" y="2"/>
                  </a:cxn>
                  <a:cxn ang="0">
                    <a:pos x="70" y="6"/>
                  </a:cxn>
                  <a:cxn ang="0">
                    <a:pos x="78" y="6"/>
                  </a:cxn>
                  <a:cxn ang="0">
                    <a:pos x="84" y="4"/>
                  </a:cxn>
                  <a:cxn ang="0">
                    <a:pos x="88" y="0"/>
                  </a:cxn>
                  <a:cxn ang="0">
                    <a:pos x="90" y="4"/>
                  </a:cxn>
                  <a:cxn ang="0">
                    <a:pos x="94" y="16"/>
                  </a:cxn>
                  <a:cxn ang="0">
                    <a:pos x="60" y="20"/>
                  </a:cxn>
                  <a:cxn ang="0">
                    <a:pos x="58" y="24"/>
                  </a:cxn>
                  <a:cxn ang="0">
                    <a:pos x="56" y="28"/>
                  </a:cxn>
                  <a:cxn ang="0">
                    <a:pos x="46" y="26"/>
                  </a:cxn>
                  <a:cxn ang="0">
                    <a:pos x="38" y="22"/>
                  </a:cxn>
                  <a:cxn ang="0">
                    <a:pos x="40" y="28"/>
                  </a:cxn>
                  <a:cxn ang="0">
                    <a:pos x="44" y="38"/>
                  </a:cxn>
                  <a:cxn ang="0">
                    <a:pos x="54" y="48"/>
                  </a:cxn>
                  <a:cxn ang="0">
                    <a:pos x="70" y="60"/>
                  </a:cxn>
                  <a:cxn ang="0">
                    <a:pos x="66" y="64"/>
                  </a:cxn>
                  <a:cxn ang="0">
                    <a:pos x="60" y="68"/>
                  </a:cxn>
                  <a:cxn ang="0">
                    <a:pos x="52" y="64"/>
                  </a:cxn>
                  <a:cxn ang="0">
                    <a:pos x="58" y="74"/>
                  </a:cxn>
                  <a:cxn ang="0">
                    <a:pos x="46" y="74"/>
                  </a:cxn>
                  <a:cxn ang="0">
                    <a:pos x="50" y="84"/>
                  </a:cxn>
                  <a:cxn ang="0">
                    <a:pos x="54" y="98"/>
                  </a:cxn>
                  <a:cxn ang="0">
                    <a:pos x="42" y="90"/>
                  </a:cxn>
                  <a:cxn ang="0">
                    <a:pos x="38" y="84"/>
                  </a:cxn>
                  <a:cxn ang="0">
                    <a:pos x="30" y="82"/>
                  </a:cxn>
                  <a:cxn ang="0">
                    <a:pos x="24" y="78"/>
                  </a:cxn>
                  <a:cxn ang="0">
                    <a:pos x="18" y="58"/>
                  </a:cxn>
                  <a:cxn ang="0">
                    <a:pos x="12" y="46"/>
                  </a:cxn>
                  <a:cxn ang="0">
                    <a:pos x="4" y="30"/>
                  </a:cxn>
                  <a:cxn ang="0">
                    <a:pos x="12" y="22"/>
                  </a:cxn>
                </a:cxnLst>
                <a:rect l="0" t="0" r="r" b="b"/>
                <a:pathLst>
                  <a:path w="94" h="98">
                    <a:moveTo>
                      <a:pt x="12" y="14"/>
                    </a:moveTo>
                    <a:lnTo>
                      <a:pt x="20" y="12"/>
                    </a:lnTo>
                    <a:lnTo>
                      <a:pt x="30" y="10"/>
                    </a:lnTo>
                    <a:lnTo>
                      <a:pt x="36" y="8"/>
                    </a:lnTo>
                    <a:lnTo>
                      <a:pt x="38" y="6"/>
                    </a:lnTo>
                    <a:lnTo>
                      <a:pt x="38" y="2"/>
                    </a:lnTo>
                    <a:lnTo>
                      <a:pt x="38" y="4"/>
                    </a:lnTo>
                    <a:lnTo>
                      <a:pt x="42" y="4"/>
                    </a:lnTo>
                    <a:lnTo>
                      <a:pt x="48" y="4"/>
                    </a:lnTo>
                    <a:lnTo>
                      <a:pt x="54" y="2"/>
                    </a:lnTo>
                    <a:lnTo>
                      <a:pt x="60" y="0"/>
                    </a:lnTo>
                    <a:lnTo>
                      <a:pt x="64" y="2"/>
                    </a:lnTo>
                    <a:lnTo>
                      <a:pt x="66" y="4"/>
                    </a:lnTo>
                    <a:lnTo>
                      <a:pt x="70" y="6"/>
                    </a:lnTo>
                    <a:lnTo>
                      <a:pt x="76" y="6"/>
                    </a:lnTo>
                    <a:lnTo>
                      <a:pt x="78" y="6"/>
                    </a:lnTo>
                    <a:lnTo>
                      <a:pt x="80" y="4"/>
                    </a:lnTo>
                    <a:lnTo>
                      <a:pt x="84" y="4"/>
                    </a:lnTo>
                    <a:lnTo>
                      <a:pt x="86" y="0"/>
                    </a:lnTo>
                    <a:lnTo>
                      <a:pt x="88" y="0"/>
                    </a:lnTo>
                    <a:lnTo>
                      <a:pt x="90" y="2"/>
                    </a:lnTo>
                    <a:lnTo>
                      <a:pt x="90" y="4"/>
                    </a:lnTo>
                    <a:lnTo>
                      <a:pt x="94" y="6"/>
                    </a:lnTo>
                    <a:lnTo>
                      <a:pt x="94" y="16"/>
                    </a:lnTo>
                    <a:lnTo>
                      <a:pt x="58" y="16"/>
                    </a:lnTo>
                    <a:lnTo>
                      <a:pt x="60" y="20"/>
                    </a:lnTo>
                    <a:lnTo>
                      <a:pt x="62" y="24"/>
                    </a:lnTo>
                    <a:lnTo>
                      <a:pt x="58" y="24"/>
                    </a:lnTo>
                    <a:lnTo>
                      <a:pt x="56" y="26"/>
                    </a:lnTo>
                    <a:lnTo>
                      <a:pt x="56" y="28"/>
                    </a:lnTo>
                    <a:lnTo>
                      <a:pt x="50" y="28"/>
                    </a:lnTo>
                    <a:lnTo>
                      <a:pt x="46" y="26"/>
                    </a:lnTo>
                    <a:lnTo>
                      <a:pt x="40" y="20"/>
                    </a:lnTo>
                    <a:lnTo>
                      <a:pt x="38" y="22"/>
                    </a:lnTo>
                    <a:lnTo>
                      <a:pt x="38" y="24"/>
                    </a:lnTo>
                    <a:lnTo>
                      <a:pt x="40" y="28"/>
                    </a:lnTo>
                    <a:lnTo>
                      <a:pt x="40" y="32"/>
                    </a:lnTo>
                    <a:lnTo>
                      <a:pt x="44" y="38"/>
                    </a:lnTo>
                    <a:lnTo>
                      <a:pt x="48" y="44"/>
                    </a:lnTo>
                    <a:lnTo>
                      <a:pt x="54" y="48"/>
                    </a:lnTo>
                    <a:lnTo>
                      <a:pt x="66" y="56"/>
                    </a:lnTo>
                    <a:lnTo>
                      <a:pt x="70" y="60"/>
                    </a:lnTo>
                    <a:lnTo>
                      <a:pt x="74" y="64"/>
                    </a:lnTo>
                    <a:lnTo>
                      <a:pt x="66" y="64"/>
                    </a:lnTo>
                    <a:lnTo>
                      <a:pt x="64" y="68"/>
                    </a:lnTo>
                    <a:lnTo>
                      <a:pt x="60" y="68"/>
                    </a:lnTo>
                    <a:lnTo>
                      <a:pt x="56" y="66"/>
                    </a:lnTo>
                    <a:lnTo>
                      <a:pt x="52" y="64"/>
                    </a:lnTo>
                    <a:lnTo>
                      <a:pt x="54" y="70"/>
                    </a:lnTo>
                    <a:lnTo>
                      <a:pt x="58" y="74"/>
                    </a:lnTo>
                    <a:lnTo>
                      <a:pt x="52" y="76"/>
                    </a:lnTo>
                    <a:lnTo>
                      <a:pt x="46" y="74"/>
                    </a:lnTo>
                    <a:lnTo>
                      <a:pt x="48" y="82"/>
                    </a:lnTo>
                    <a:lnTo>
                      <a:pt x="50" y="84"/>
                    </a:lnTo>
                    <a:lnTo>
                      <a:pt x="52" y="90"/>
                    </a:lnTo>
                    <a:lnTo>
                      <a:pt x="54" y="98"/>
                    </a:lnTo>
                    <a:lnTo>
                      <a:pt x="48" y="92"/>
                    </a:lnTo>
                    <a:lnTo>
                      <a:pt x="42" y="90"/>
                    </a:lnTo>
                    <a:lnTo>
                      <a:pt x="38" y="88"/>
                    </a:lnTo>
                    <a:lnTo>
                      <a:pt x="38" y="84"/>
                    </a:lnTo>
                    <a:lnTo>
                      <a:pt x="34" y="84"/>
                    </a:lnTo>
                    <a:lnTo>
                      <a:pt x="30" y="82"/>
                    </a:lnTo>
                    <a:lnTo>
                      <a:pt x="26" y="82"/>
                    </a:lnTo>
                    <a:lnTo>
                      <a:pt x="24" y="78"/>
                    </a:lnTo>
                    <a:lnTo>
                      <a:pt x="20" y="68"/>
                    </a:lnTo>
                    <a:lnTo>
                      <a:pt x="18" y="58"/>
                    </a:lnTo>
                    <a:lnTo>
                      <a:pt x="14" y="48"/>
                    </a:lnTo>
                    <a:lnTo>
                      <a:pt x="12" y="46"/>
                    </a:lnTo>
                    <a:lnTo>
                      <a:pt x="0" y="36"/>
                    </a:lnTo>
                    <a:lnTo>
                      <a:pt x="4" y="30"/>
                    </a:lnTo>
                    <a:lnTo>
                      <a:pt x="8" y="26"/>
                    </a:lnTo>
                    <a:lnTo>
                      <a:pt x="12" y="22"/>
                    </a:lnTo>
                    <a:lnTo>
                      <a:pt x="12" y="1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1" name="Freeform 183"/>
              <p:cNvSpPr>
                <a:spLocks/>
              </p:cNvSpPr>
              <p:nvPr/>
            </p:nvSpPr>
            <p:spPr bwMode="auto">
              <a:xfrm>
                <a:off x="4548221" y="2689978"/>
                <a:ext cx="134695" cy="67947"/>
              </a:xfrm>
              <a:custGeom>
                <a:avLst/>
                <a:gdLst/>
                <a:ahLst/>
                <a:cxnLst>
                  <a:cxn ang="0">
                    <a:pos x="22" y="0"/>
                  </a:cxn>
                  <a:cxn ang="0">
                    <a:pos x="24" y="6"/>
                  </a:cxn>
                  <a:cxn ang="0">
                    <a:pos x="26" y="8"/>
                  </a:cxn>
                  <a:cxn ang="0">
                    <a:pos x="28" y="8"/>
                  </a:cxn>
                  <a:cxn ang="0">
                    <a:pos x="32" y="8"/>
                  </a:cxn>
                  <a:cxn ang="0">
                    <a:pos x="38" y="8"/>
                  </a:cxn>
                  <a:cxn ang="0">
                    <a:pos x="40" y="12"/>
                  </a:cxn>
                  <a:cxn ang="0">
                    <a:pos x="42" y="12"/>
                  </a:cxn>
                  <a:cxn ang="0">
                    <a:pos x="48" y="12"/>
                  </a:cxn>
                  <a:cxn ang="0">
                    <a:pos x="58" y="10"/>
                  </a:cxn>
                  <a:cxn ang="0">
                    <a:pos x="68" y="12"/>
                  </a:cxn>
                  <a:cxn ang="0">
                    <a:pos x="74" y="12"/>
                  </a:cxn>
                  <a:cxn ang="0">
                    <a:pos x="78" y="12"/>
                  </a:cxn>
                  <a:cxn ang="0">
                    <a:pos x="78" y="16"/>
                  </a:cxn>
                  <a:cxn ang="0">
                    <a:pos x="76" y="24"/>
                  </a:cxn>
                  <a:cxn ang="0">
                    <a:pos x="76" y="26"/>
                  </a:cxn>
                  <a:cxn ang="0">
                    <a:pos x="72" y="26"/>
                  </a:cxn>
                  <a:cxn ang="0">
                    <a:pos x="64" y="24"/>
                  </a:cxn>
                  <a:cxn ang="0">
                    <a:pos x="56" y="24"/>
                  </a:cxn>
                  <a:cxn ang="0">
                    <a:pos x="52" y="24"/>
                  </a:cxn>
                  <a:cxn ang="0">
                    <a:pos x="50" y="26"/>
                  </a:cxn>
                  <a:cxn ang="0">
                    <a:pos x="46" y="30"/>
                  </a:cxn>
                  <a:cxn ang="0">
                    <a:pos x="36" y="34"/>
                  </a:cxn>
                  <a:cxn ang="0">
                    <a:pos x="20" y="40"/>
                  </a:cxn>
                  <a:cxn ang="0">
                    <a:pos x="12" y="38"/>
                  </a:cxn>
                  <a:cxn ang="0">
                    <a:pos x="6" y="34"/>
                  </a:cxn>
                  <a:cxn ang="0">
                    <a:pos x="2" y="30"/>
                  </a:cxn>
                  <a:cxn ang="0">
                    <a:pos x="0" y="22"/>
                  </a:cxn>
                  <a:cxn ang="0">
                    <a:pos x="6" y="16"/>
                  </a:cxn>
                  <a:cxn ang="0">
                    <a:pos x="12" y="14"/>
                  </a:cxn>
                  <a:cxn ang="0">
                    <a:pos x="18" y="12"/>
                  </a:cxn>
                  <a:cxn ang="0">
                    <a:pos x="18" y="10"/>
                  </a:cxn>
                  <a:cxn ang="0">
                    <a:pos x="18" y="6"/>
                  </a:cxn>
                  <a:cxn ang="0">
                    <a:pos x="20" y="6"/>
                  </a:cxn>
                  <a:cxn ang="0">
                    <a:pos x="22" y="0"/>
                  </a:cxn>
                </a:cxnLst>
                <a:rect l="0" t="0" r="r" b="b"/>
                <a:pathLst>
                  <a:path w="78" h="40">
                    <a:moveTo>
                      <a:pt x="22" y="0"/>
                    </a:moveTo>
                    <a:lnTo>
                      <a:pt x="24" y="6"/>
                    </a:lnTo>
                    <a:lnTo>
                      <a:pt x="26" y="8"/>
                    </a:lnTo>
                    <a:lnTo>
                      <a:pt x="28" y="8"/>
                    </a:lnTo>
                    <a:lnTo>
                      <a:pt x="32" y="8"/>
                    </a:lnTo>
                    <a:lnTo>
                      <a:pt x="38" y="8"/>
                    </a:lnTo>
                    <a:lnTo>
                      <a:pt x="40" y="12"/>
                    </a:lnTo>
                    <a:lnTo>
                      <a:pt x="42" y="12"/>
                    </a:lnTo>
                    <a:lnTo>
                      <a:pt x="48" y="12"/>
                    </a:lnTo>
                    <a:lnTo>
                      <a:pt x="58" y="10"/>
                    </a:lnTo>
                    <a:lnTo>
                      <a:pt x="68" y="12"/>
                    </a:lnTo>
                    <a:lnTo>
                      <a:pt x="74" y="12"/>
                    </a:lnTo>
                    <a:lnTo>
                      <a:pt x="78" y="12"/>
                    </a:lnTo>
                    <a:lnTo>
                      <a:pt x="78" y="16"/>
                    </a:lnTo>
                    <a:lnTo>
                      <a:pt x="76" y="24"/>
                    </a:lnTo>
                    <a:lnTo>
                      <a:pt x="76" y="26"/>
                    </a:lnTo>
                    <a:lnTo>
                      <a:pt x="72" y="26"/>
                    </a:lnTo>
                    <a:lnTo>
                      <a:pt x="64" y="24"/>
                    </a:lnTo>
                    <a:lnTo>
                      <a:pt x="56" y="24"/>
                    </a:lnTo>
                    <a:lnTo>
                      <a:pt x="52" y="24"/>
                    </a:lnTo>
                    <a:lnTo>
                      <a:pt x="50" y="26"/>
                    </a:lnTo>
                    <a:lnTo>
                      <a:pt x="46" y="30"/>
                    </a:lnTo>
                    <a:lnTo>
                      <a:pt x="36" y="34"/>
                    </a:lnTo>
                    <a:lnTo>
                      <a:pt x="20" y="40"/>
                    </a:lnTo>
                    <a:lnTo>
                      <a:pt x="12" y="38"/>
                    </a:lnTo>
                    <a:lnTo>
                      <a:pt x="6" y="34"/>
                    </a:lnTo>
                    <a:lnTo>
                      <a:pt x="2" y="30"/>
                    </a:lnTo>
                    <a:lnTo>
                      <a:pt x="0" y="22"/>
                    </a:lnTo>
                    <a:lnTo>
                      <a:pt x="6" y="16"/>
                    </a:lnTo>
                    <a:lnTo>
                      <a:pt x="12" y="14"/>
                    </a:lnTo>
                    <a:lnTo>
                      <a:pt x="18" y="12"/>
                    </a:lnTo>
                    <a:lnTo>
                      <a:pt x="18" y="10"/>
                    </a:lnTo>
                    <a:lnTo>
                      <a:pt x="18" y="6"/>
                    </a:lnTo>
                    <a:lnTo>
                      <a:pt x="20" y="6"/>
                    </a:lnTo>
                    <a:lnTo>
                      <a:pt x="22" y="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2" name="Freeform 184"/>
              <p:cNvSpPr>
                <a:spLocks/>
              </p:cNvSpPr>
              <p:nvPr/>
            </p:nvSpPr>
            <p:spPr bwMode="auto">
              <a:xfrm>
                <a:off x="4434425" y="2660858"/>
                <a:ext cx="150953" cy="70373"/>
              </a:xfrm>
              <a:custGeom>
                <a:avLst/>
                <a:gdLst/>
                <a:ahLst/>
                <a:cxnLst>
                  <a:cxn ang="0">
                    <a:pos x="89" y="16"/>
                  </a:cxn>
                  <a:cxn ang="0">
                    <a:pos x="85" y="14"/>
                  </a:cxn>
                  <a:cxn ang="0">
                    <a:pos x="79" y="12"/>
                  </a:cxn>
                  <a:cxn ang="0">
                    <a:pos x="71" y="10"/>
                  </a:cxn>
                  <a:cxn ang="0">
                    <a:pos x="67" y="6"/>
                  </a:cxn>
                  <a:cxn ang="0">
                    <a:pos x="65" y="10"/>
                  </a:cxn>
                  <a:cxn ang="0">
                    <a:pos x="61" y="10"/>
                  </a:cxn>
                  <a:cxn ang="0">
                    <a:pos x="59" y="10"/>
                  </a:cxn>
                  <a:cxn ang="0">
                    <a:pos x="59" y="6"/>
                  </a:cxn>
                  <a:cxn ang="0">
                    <a:pos x="37" y="0"/>
                  </a:cxn>
                  <a:cxn ang="0">
                    <a:pos x="31" y="0"/>
                  </a:cxn>
                  <a:cxn ang="0">
                    <a:pos x="29" y="0"/>
                  </a:cxn>
                  <a:cxn ang="0">
                    <a:pos x="0" y="10"/>
                  </a:cxn>
                  <a:cxn ang="0">
                    <a:pos x="2" y="14"/>
                  </a:cxn>
                  <a:cxn ang="0">
                    <a:pos x="2" y="20"/>
                  </a:cxn>
                  <a:cxn ang="0">
                    <a:pos x="10" y="26"/>
                  </a:cxn>
                  <a:cxn ang="0">
                    <a:pos x="18" y="32"/>
                  </a:cxn>
                  <a:cxn ang="0">
                    <a:pos x="24" y="38"/>
                  </a:cxn>
                  <a:cxn ang="0">
                    <a:pos x="31" y="40"/>
                  </a:cxn>
                  <a:cxn ang="0">
                    <a:pos x="35" y="38"/>
                  </a:cxn>
                  <a:cxn ang="0">
                    <a:pos x="37" y="36"/>
                  </a:cxn>
                  <a:cxn ang="0">
                    <a:pos x="41" y="34"/>
                  </a:cxn>
                  <a:cxn ang="0">
                    <a:pos x="45" y="32"/>
                  </a:cxn>
                  <a:cxn ang="0">
                    <a:pos x="51" y="34"/>
                  </a:cxn>
                  <a:cxn ang="0">
                    <a:pos x="55" y="36"/>
                  </a:cxn>
                  <a:cxn ang="0">
                    <a:pos x="61" y="38"/>
                  </a:cxn>
                  <a:cxn ang="0">
                    <a:pos x="65" y="38"/>
                  </a:cxn>
                  <a:cxn ang="0">
                    <a:pos x="67" y="38"/>
                  </a:cxn>
                  <a:cxn ang="0">
                    <a:pos x="73" y="32"/>
                  </a:cxn>
                  <a:cxn ang="0">
                    <a:pos x="79" y="30"/>
                  </a:cxn>
                  <a:cxn ang="0">
                    <a:pos x="85" y="28"/>
                  </a:cxn>
                  <a:cxn ang="0">
                    <a:pos x="85" y="26"/>
                  </a:cxn>
                  <a:cxn ang="0">
                    <a:pos x="85" y="22"/>
                  </a:cxn>
                  <a:cxn ang="0">
                    <a:pos x="87" y="22"/>
                  </a:cxn>
                  <a:cxn ang="0">
                    <a:pos x="89" y="16"/>
                  </a:cxn>
                </a:cxnLst>
                <a:rect l="0" t="0" r="r" b="b"/>
                <a:pathLst>
                  <a:path w="89" h="40">
                    <a:moveTo>
                      <a:pt x="89" y="16"/>
                    </a:moveTo>
                    <a:lnTo>
                      <a:pt x="85" y="14"/>
                    </a:lnTo>
                    <a:lnTo>
                      <a:pt x="79" y="12"/>
                    </a:lnTo>
                    <a:lnTo>
                      <a:pt x="71" y="10"/>
                    </a:lnTo>
                    <a:lnTo>
                      <a:pt x="67" y="6"/>
                    </a:lnTo>
                    <a:lnTo>
                      <a:pt x="65" y="10"/>
                    </a:lnTo>
                    <a:lnTo>
                      <a:pt x="61" y="10"/>
                    </a:lnTo>
                    <a:lnTo>
                      <a:pt x="59" y="10"/>
                    </a:lnTo>
                    <a:lnTo>
                      <a:pt x="59" y="6"/>
                    </a:lnTo>
                    <a:lnTo>
                      <a:pt x="37" y="0"/>
                    </a:lnTo>
                    <a:lnTo>
                      <a:pt x="31" y="0"/>
                    </a:lnTo>
                    <a:lnTo>
                      <a:pt x="29" y="0"/>
                    </a:lnTo>
                    <a:lnTo>
                      <a:pt x="0" y="10"/>
                    </a:lnTo>
                    <a:lnTo>
                      <a:pt x="2" y="14"/>
                    </a:lnTo>
                    <a:lnTo>
                      <a:pt x="2" y="20"/>
                    </a:lnTo>
                    <a:lnTo>
                      <a:pt x="10" y="26"/>
                    </a:lnTo>
                    <a:lnTo>
                      <a:pt x="18" y="32"/>
                    </a:lnTo>
                    <a:lnTo>
                      <a:pt x="24" y="38"/>
                    </a:lnTo>
                    <a:lnTo>
                      <a:pt x="31" y="40"/>
                    </a:lnTo>
                    <a:lnTo>
                      <a:pt x="35" y="38"/>
                    </a:lnTo>
                    <a:lnTo>
                      <a:pt x="37" y="36"/>
                    </a:lnTo>
                    <a:lnTo>
                      <a:pt x="41" y="34"/>
                    </a:lnTo>
                    <a:lnTo>
                      <a:pt x="45" y="32"/>
                    </a:lnTo>
                    <a:lnTo>
                      <a:pt x="51" y="34"/>
                    </a:lnTo>
                    <a:lnTo>
                      <a:pt x="55" y="36"/>
                    </a:lnTo>
                    <a:lnTo>
                      <a:pt x="61" y="38"/>
                    </a:lnTo>
                    <a:lnTo>
                      <a:pt x="65" y="38"/>
                    </a:lnTo>
                    <a:lnTo>
                      <a:pt x="67" y="38"/>
                    </a:lnTo>
                    <a:lnTo>
                      <a:pt x="73" y="32"/>
                    </a:lnTo>
                    <a:lnTo>
                      <a:pt x="79" y="30"/>
                    </a:lnTo>
                    <a:lnTo>
                      <a:pt x="85" y="28"/>
                    </a:lnTo>
                    <a:lnTo>
                      <a:pt x="85" y="26"/>
                    </a:lnTo>
                    <a:lnTo>
                      <a:pt x="85" y="22"/>
                    </a:lnTo>
                    <a:lnTo>
                      <a:pt x="87" y="22"/>
                    </a:lnTo>
                    <a:lnTo>
                      <a:pt x="89" y="1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3" name="Freeform 185"/>
              <p:cNvSpPr>
                <a:spLocks/>
              </p:cNvSpPr>
              <p:nvPr/>
            </p:nvSpPr>
            <p:spPr bwMode="auto">
              <a:xfrm>
                <a:off x="4792065" y="2728806"/>
                <a:ext cx="83604" cy="84933"/>
              </a:xfrm>
              <a:custGeom>
                <a:avLst/>
                <a:gdLst/>
                <a:ahLst/>
                <a:cxnLst>
                  <a:cxn ang="0">
                    <a:pos x="26" y="50"/>
                  </a:cxn>
                  <a:cxn ang="0">
                    <a:pos x="22" y="34"/>
                  </a:cxn>
                  <a:cxn ang="0">
                    <a:pos x="18" y="24"/>
                  </a:cxn>
                  <a:cxn ang="0">
                    <a:pos x="14" y="16"/>
                  </a:cxn>
                  <a:cxn ang="0">
                    <a:pos x="8" y="10"/>
                  </a:cxn>
                  <a:cxn ang="0">
                    <a:pos x="0" y="8"/>
                  </a:cxn>
                  <a:cxn ang="0">
                    <a:pos x="16" y="0"/>
                  </a:cxn>
                  <a:cxn ang="0">
                    <a:pos x="24" y="2"/>
                  </a:cxn>
                  <a:cxn ang="0">
                    <a:pos x="32" y="6"/>
                  </a:cxn>
                  <a:cxn ang="0">
                    <a:pos x="40" y="18"/>
                  </a:cxn>
                  <a:cxn ang="0">
                    <a:pos x="44" y="24"/>
                  </a:cxn>
                  <a:cxn ang="0">
                    <a:pos x="50" y="36"/>
                  </a:cxn>
                  <a:cxn ang="0">
                    <a:pos x="34" y="34"/>
                  </a:cxn>
                  <a:cxn ang="0">
                    <a:pos x="34" y="44"/>
                  </a:cxn>
                  <a:cxn ang="0">
                    <a:pos x="26" y="48"/>
                  </a:cxn>
                  <a:cxn ang="0">
                    <a:pos x="26" y="50"/>
                  </a:cxn>
                </a:cxnLst>
                <a:rect l="0" t="0" r="r" b="b"/>
                <a:pathLst>
                  <a:path w="50" h="50">
                    <a:moveTo>
                      <a:pt x="26" y="50"/>
                    </a:moveTo>
                    <a:lnTo>
                      <a:pt x="22" y="34"/>
                    </a:lnTo>
                    <a:lnTo>
                      <a:pt x="18" y="24"/>
                    </a:lnTo>
                    <a:lnTo>
                      <a:pt x="14" y="16"/>
                    </a:lnTo>
                    <a:lnTo>
                      <a:pt x="8" y="10"/>
                    </a:lnTo>
                    <a:lnTo>
                      <a:pt x="0" y="8"/>
                    </a:lnTo>
                    <a:lnTo>
                      <a:pt x="16" y="0"/>
                    </a:lnTo>
                    <a:lnTo>
                      <a:pt x="24" y="2"/>
                    </a:lnTo>
                    <a:lnTo>
                      <a:pt x="32" y="6"/>
                    </a:lnTo>
                    <a:lnTo>
                      <a:pt x="40" y="18"/>
                    </a:lnTo>
                    <a:lnTo>
                      <a:pt x="44" y="24"/>
                    </a:lnTo>
                    <a:lnTo>
                      <a:pt x="50" y="36"/>
                    </a:lnTo>
                    <a:lnTo>
                      <a:pt x="34" y="34"/>
                    </a:lnTo>
                    <a:lnTo>
                      <a:pt x="34" y="44"/>
                    </a:lnTo>
                    <a:lnTo>
                      <a:pt x="26" y="48"/>
                    </a:lnTo>
                    <a:lnTo>
                      <a:pt x="26" y="5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4" name="Freeform 186"/>
              <p:cNvSpPr>
                <a:spLocks/>
              </p:cNvSpPr>
              <p:nvPr/>
            </p:nvSpPr>
            <p:spPr bwMode="auto">
              <a:xfrm>
                <a:off x="4534287" y="2731231"/>
                <a:ext cx="164885" cy="87361"/>
              </a:xfrm>
              <a:custGeom>
                <a:avLst/>
                <a:gdLst/>
                <a:ahLst/>
                <a:cxnLst>
                  <a:cxn ang="0">
                    <a:pos x="58" y="46"/>
                  </a:cxn>
                  <a:cxn ang="0">
                    <a:pos x="56" y="44"/>
                  </a:cxn>
                  <a:cxn ang="0">
                    <a:pos x="54" y="42"/>
                  </a:cxn>
                  <a:cxn ang="0">
                    <a:pos x="44" y="46"/>
                  </a:cxn>
                  <a:cxn ang="0">
                    <a:pos x="38" y="48"/>
                  </a:cxn>
                  <a:cxn ang="0">
                    <a:pos x="30" y="50"/>
                  </a:cxn>
                  <a:cxn ang="0">
                    <a:pos x="26" y="50"/>
                  </a:cxn>
                  <a:cxn ang="0">
                    <a:pos x="22" y="48"/>
                  </a:cxn>
                  <a:cxn ang="0">
                    <a:pos x="16" y="44"/>
                  </a:cxn>
                  <a:cxn ang="0">
                    <a:pos x="8" y="38"/>
                  </a:cxn>
                  <a:cxn ang="0">
                    <a:pos x="0" y="32"/>
                  </a:cxn>
                  <a:cxn ang="0">
                    <a:pos x="2" y="30"/>
                  </a:cxn>
                  <a:cxn ang="0">
                    <a:pos x="6" y="22"/>
                  </a:cxn>
                  <a:cxn ang="0">
                    <a:pos x="8" y="16"/>
                  </a:cxn>
                  <a:cxn ang="0">
                    <a:pos x="14" y="10"/>
                  </a:cxn>
                  <a:cxn ang="0">
                    <a:pos x="20" y="14"/>
                  </a:cxn>
                  <a:cxn ang="0">
                    <a:pos x="28" y="16"/>
                  </a:cxn>
                  <a:cxn ang="0">
                    <a:pos x="44" y="10"/>
                  </a:cxn>
                  <a:cxn ang="0">
                    <a:pos x="54" y="6"/>
                  </a:cxn>
                  <a:cxn ang="0">
                    <a:pos x="58" y="2"/>
                  </a:cxn>
                  <a:cxn ang="0">
                    <a:pos x="60" y="0"/>
                  </a:cxn>
                  <a:cxn ang="0">
                    <a:pos x="64" y="0"/>
                  </a:cxn>
                  <a:cxn ang="0">
                    <a:pos x="72" y="0"/>
                  </a:cxn>
                  <a:cxn ang="0">
                    <a:pos x="80" y="2"/>
                  </a:cxn>
                  <a:cxn ang="0">
                    <a:pos x="84" y="2"/>
                  </a:cxn>
                  <a:cxn ang="0">
                    <a:pos x="86" y="4"/>
                  </a:cxn>
                  <a:cxn ang="0">
                    <a:pos x="90" y="6"/>
                  </a:cxn>
                  <a:cxn ang="0">
                    <a:pos x="96" y="8"/>
                  </a:cxn>
                  <a:cxn ang="0">
                    <a:pos x="94" y="14"/>
                  </a:cxn>
                  <a:cxn ang="0">
                    <a:pos x="90" y="16"/>
                  </a:cxn>
                  <a:cxn ang="0">
                    <a:pos x="86" y="18"/>
                  </a:cxn>
                  <a:cxn ang="0">
                    <a:pos x="82" y="22"/>
                  </a:cxn>
                  <a:cxn ang="0">
                    <a:pos x="82" y="30"/>
                  </a:cxn>
                  <a:cxn ang="0">
                    <a:pos x="80" y="36"/>
                  </a:cxn>
                  <a:cxn ang="0">
                    <a:pos x="78" y="38"/>
                  </a:cxn>
                  <a:cxn ang="0">
                    <a:pos x="74" y="42"/>
                  </a:cxn>
                  <a:cxn ang="0">
                    <a:pos x="68" y="42"/>
                  </a:cxn>
                  <a:cxn ang="0">
                    <a:pos x="62" y="42"/>
                  </a:cxn>
                  <a:cxn ang="0">
                    <a:pos x="58" y="46"/>
                  </a:cxn>
                </a:cxnLst>
                <a:rect l="0" t="0" r="r" b="b"/>
                <a:pathLst>
                  <a:path w="96" h="50">
                    <a:moveTo>
                      <a:pt x="58" y="46"/>
                    </a:moveTo>
                    <a:lnTo>
                      <a:pt x="56" y="44"/>
                    </a:lnTo>
                    <a:lnTo>
                      <a:pt x="54" y="42"/>
                    </a:lnTo>
                    <a:lnTo>
                      <a:pt x="44" y="46"/>
                    </a:lnTo>
                    <a:lnTo>
                      <a:pt x="38" y="48"/>
                    </a:lnTo>
                    <a:lnTo>
                      <a:pt x="30" y="50"/>
                    </a:lnTo>
                    <a:lnTo>
                      <a:pt x="26" y="50"/>
                    </a:lnTo>
                    <a:lnTo>
                      <a:pt x="22" y="48"/>
                    </a:lnTo>
                    <a:lnTo>
                      <a:pt x="16" y="44"/>
                    </a:lnTo>
                    <a:lnTo>
                      <a:pt x="8" y="38"/>
                    </a:lnTo>
                    <a:lnTo>
                      <a:pt x="0" y="32"/>
                    </a:lnTo>
                    <a:lnTo>
                      <a:pt x="2" y="30"/>
                    </a:lnTo>
                    <a:lnTo>
                      <a:pt x="6" y="22"/>
                    </a:lnTo>
                    <a:lnTo>
                      <a:pt x="8" y="16"/>
                    </a:lnTo>
                    <a:lnTo>
                      <a:pt x="14" y="10"/>
                    </a:lnTo>
                    <a:lnTo>
                      <a:pt x="20" y="14"/>
                    </a:lnTo>
                    <a:lnTo>
                      <a:pt x="28" y="16"/>
                    </a:lnTo>
                    <a:lnTo>
                      <a:pt x="44" y="10"/>
                    </a:lnTo>
                    <a:lnTo>
                      <a:pt x="54" y="6"/>
                    </a:lnTo>
                    <a:lnTo>
                      <a:pt x="58" y="2"/>
                    </a:lnTo>
                    <a:lnTo>
                      <a:pt x="60" y="0"/>
                    </a:lnTo>
                    <a:lnTo>
                      <a:pt x="64" y="0"/>
                    </a:lnTo>
                    <a:lnTo>
                      <a:pt x="72" y="0"/>
                    </a:lnTo>
                    <a:lnTo>
                      <a:pt x="80" y="2"/>
                    </a:lnTo>
                    <a:lnTo>
                      <a:pt x="84" y="2"/>
                    </a:lnTo>
                    <a:lnTo>
                      <a:pt x="86" y="4"/>
                    </a:lnTo>
                    <a:lnTo>
                      <a:pt x="90" y="6"/>
                    </a:lnTo>
                    <a:lnTo>
                      <a:pt x="96" y="8"/>
                    </a:lnTo>
                    <a:lnTo>
                      <a:pt x="94" y="14"/>
                    </a:lnTo>
                    <a:lnTo>
                      <a:pt x="90" y="16"/>
                    </a:lnTo>
                    <a:lnTo>
                      <a:pt x="86" y="18"/>
                    </a:lnTo>
                    <a:lnTo>
                      <a:pt x="82" y="22"/>
                    </a:lnTo>
                    <a:lnTo>
                      <a:pt x="82" y="30"/>
                    </a:lnTo>
                    <a:lnTo>
                      <a:pt x="80" y="36"/>
                    </a:lnTo>
                    <a:lnTo>
                      <a:pt x="78" y="38"/>
                    </a:lnTo>
                    <a:lnTo>
                      <a:pt x="74" y="42"/>
                    </a:lnTo>
                    <a:lnTo>
                      <a:pt x="68" y="42"/>
                    </a:lnTo>
                    <a:lnTo>
                      <a:pt x="62" y="42"/>
                    </a:lnTo>
                    <a:lnTo>
                      <a:pt x="58" y="4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5" name="Freeform 187"/>
              <p:cNvSpPr>
                <a:spLocks/>
              </p:cNvSpPr>
              <p:nvPr/>
            </p:nvSpPr>
            <p:spPr bwMode="auto">
              <a:xfrm>
                <a:off x="4678271" y="2600189"/>
                <a:ext cx="443565" cy="254804"/>
              </a:xfrm>
              <a:custGeom>
                <a:avLst/>
                <a:gdLst/>
                <a:ahLst/>
                <a:cxnLst>
                  <a:cxn ang="0">
                    <a:pos x="60" y="84"/>
                  </a:cxn>
                  <a:cxn ang="0">
                    <a:pos x="44" y="90"/>
                  </a:cxn>
                  <a:cxn ang="0">
                    <a:pos x="26" y="88"/>
                  </a:cxn>
                  <a:cxn ang="0">
                    <a:pos x="12" y="84"/>
                  </a:cxn>
                  <a:cxn ang="0">
                    <a:pos x="2" y="80"/>
                  </a:cxn>
                  <a:cxn ang="0">
                    <a:pos x="2" y="66"/>
                  </a:cxn>
                  <a:cxn ang="0">
                    <a:pos x="12" y="52"/>
                  </a:cxn>
                  <a:cxn ang="0">
                    <a:pos x="22" y="38"/>
                  </a:cxn>
                  <a:cxn ang="0">
                    <a:pos x="8" y="20"/>
                  </a:cxn>
                  <a:cxn ang="0">
                    <a:pos x="24" y="10"/>
                  </a:cxn>
                  <a:cxn ang="0">
                    <a:pos x="64" y="10"/>
                  </a:cxn>
                  <a:cxn ang="0">
                    <a:pos x="96" y="14"/>
                  </a:cxn>
                  <a:cxn ang="0">
                    <a:pos x="116" y="8"/>
                  </a:cxn>
                  <a:cxn ang="0">
                    <a:pos x="138" y="6"/>
                  </a:cxn>
                  <a:cxn ang="0">
                    <a:pos x="166" y="8"/>
                  </a:cxn>
                  <a:cxn ang="0">
                    <a:pos x="168" y="22"/>
                  </a:cxn>
                  <a:cxn ang="0">
                    <a:pos x="186" y="30"/>
                  </a:cxn>
                  <a:cxn ang="0">
                    <a:pos x="198" y="36"/>
                  </a:cxn>
                  <a:cxn ang="0">
                    <a:pos x="216" y="36"/>
                  </a:cxn>
                  <a:cxn ang="0">
                    <a:pos x="234" y="48"/>
                  </a:cxn>
                  <a:cxn ang="0">
                    <a:pos x="260" y="56"/>
                  </a:cxn>
                  <a:cxn ang="0">
                    <a:pos x="254" y="64"/>
                  </a:cxn>
                  <a:cxn ang="0">
                    <a:pos x="260" y="78"/>
                  </a:cxn>
                  <a:cxn ang="0">
                    <a:pos x="244" y="84"/>
                  </a:cxn>
                  <a:cxn ang="0">
                    <a:pos x="236" y="92"/>
                  </a:cxn>
                  <a:cxn ang="0">
                    <a:pos x="226" y="100"/>
                  </a:cxn>
                  <a:cxn ang="0">
                    <a:pos x="208" y="106"/>
                  </a:cxn>
                  <a:cxn ang="0">
                    <a:pos x="190" y="112"/>
                  </a:cxn>
                  <a:cxn ang="0">
                    <a:pos x="184" y="118"/>
                  </a:cxn>
                  <a:cxn ang="0">
                    <a:pos x="194" y="128"/>
                  </a:cxn>
                  <a:cxn ang="0">
                    <a:pos x="212" y="138"/>
                  </a:cxn>
                  <a:cxn ang="0">
                    <a:pos x="200" y="140"/>
                  </a:cxn>
                  <a:cxn ang="0">
                    <a:pos x="186" y="146"/>
                  </a:cxn>
                  <a:cxn ang="0">
                    <a:pos x="174" y="138"/>
                  </a:cxn>
                  <a:cxn ang="0">
                    <a:pos x="160" y="128"/>
                  </a:cxn>
                  <a:cxn ang="0">
                    <a:pos x="172" y="118"/>
                  </a:cxn>
                  <a:cxn ang="0">
                    <a:pos x="160" y="118"/>
                  </a:cxn>
                  <a:cxn ang="0">
                    <a:pos x="146" y="114"/>
                  </a:cxn>
                  <a:cxn ang="0">
                    <a:pos x="140" y="108"/>
                  </a:cxn>
                  <a:cxn ang="0">
                    <a:pos x="130" y="112"/>
                  </a:cxn>
                  <a:cxn ang="0">
                    <a:pos x="124" y="120"/>
                  </a:cxn>
                  <a:cxn ang="0">
                    <a:pos x="114" y="128"/>
                  </a:cxn>
                  <a:cxn ang="0">
                    <a:pos x="102" y="128"/>
                  </a:cxn>
                  <a:cxn ang="0">
                    <a:pos x="92" y="124"/>
                  </a:cxn>
                  <a:cxn ang="0">
                    <a:pos x="100" y="108"/>
                  </a:cxn>
                  <a:cxn ang="0">
                    <a:pos x="116" y="110"/>
                  </a:cxn>
                  <a:cxn ang="0">
                    <a:pos x="106" y="92"/>
                  </a:cxn>
                  <a:cxn ang="0">
                    <a:pos x="90" y="76"/>
                  </a:cxn>
                  <a:cxn ang="0">
                    <a:pos x="74" y="78"/>
                  </a:cxn>
                </a:cxnLst>
                <a:rect l="0" t="0" r="r" b="b"/>
                <a:pathLst>
                  <a:path w="260" h="148">
                    <a:moveTo>
                      <a:pt x="66" y="82"/>
                    </a:moveTo>
                    <a:lnTo>
                      <a:pt x="60" y="84"/>
                    </a:lnTo>
                    <a:lnTo>
                      <a:pt x="54" y="88"/>
                    </a:lnTo>
                    <a:lnTo>
                      <a:pt x="44" y="90"/>
                    </a:lnTo>
                    <a:lnTo>
                      <a:pt x="36" y="90"/>
                    </a:lnTo>
                    <a:lnTo>
                      <a:pt x="26" y="88"/>
                    </a:lnTo>
                    <a:lnTo>
                      <a:pt x="18" y="84"/>
                    </a:lnTo>
                    <a:lnTo>
                      <a:pt x="12" y="84"/>
                    </a:lnTo>
                    <a:lnTo>
                      <a:pt x="6" y="82"/>
                    </a:lnTo>
                    <a:lnTo>
                      <a:pt x="2" y="80"/>
                    </a:lnTo>
                    <a:lnTo>
                      <a:pt x="0" y="78"/>
                    </a:lnTo>
                    <a:lnTo>
                      <a:pt x="2" y="66"/>
                    </a:lnTo>
                    <a:lnTo>
                      <a:pt x="2" y="62"/>
                    </a:lnTo>
                    <a:lnTo>
                      <a:pt x="12" y="52"/>
                    </a:lnTo>
                    <a:lnTo>
                      <a:pt x="16" y="44"/>
                    </a:lnTo>
                    <a:lnTo>
                      <a:pt x="22" y="38"/>
                    </a:lnTo>
                    <a:lnTo>
                      <a:pt x="16" y="30"/>
                    </a:lnTo>
                    <a:lnTo>
                      <a:pt x="8" y="20"/>
                    </a:lnTo>
                    <a:lnTo>
                      <a:pt x="6" y="14"/>
                    </a:lnTo>
                    <a:lnTo>
                      <a:pt x="24" y="10"/>
                    </a:lnTo>
                    <a:lnTo>
                      <a:pt x="46" y="10"/>
                    </a:lnTo>
                    <a:lnTo>
                      <a:pt x="64" y="10"/>
                    </a:lnTo>
                    <a:lnTo>
                      <a:pt x="80" y="16"/>
                    </a:lnTo>
                    <a:lnTo>
                      <a:pt x="96" y="14"/>
                    </a:lnTo>
                    <a:lnTo>
                      <a:pt x="112" y="16"/>
                    </a:lnTo>
                    <a:lnTo>
                      <a:pt x="116" y="8"/>
                    </a:lnTo>
                    <a:lnTo>
                      <a:pt x="128" y="6"/>
                    </a:lnTo>
                    <a:lnTo>
                      <a:pt x="138" y="6"/>
                    </a:lnTo>
                    <a:lnTo>
                      <a:pt x="156" y="0"/>
                    </a:lnTo>
                    <a:lnTo>
                      <a:pt x="166" y="8"/>
                    </a:lnTo>
                    <a:lnTo>
                      <a:pt x="166" y="14"/>
                    </a:lnTo>
                    <a:lnTo>
                      <a:pt x="168" y="22"/>
                    </a:lnTo>
                    <a:lnTo>
                      <a:pt x="184" y="24"/>
                    </a:lnTo>
                    <a:lnTo>
                      <a:pt x="186" y="30"/>
                    </a:lnTo>
                    <a:lnTo>
                      <a:pt x="188" y="36"/>
                    </a:lnTo>
                    <a:lnTo>
                      <a:pt x="198" y="36"/>
                    </a:lnTo>
                    <a:lnTo>
                      <a:pt x="202" y="40"/>
                    </a:lnTo>
                    <a:lnTo>
                      <a:pt x="216" y="36"/>
                    </a:lnTo>
                    <a:lnTo>
                      <a:pt x="222" y="44"/>
                    </a:lnTo>
                    <a:lnTo>
                      <a:pt x="234" y="48"/>
                    </a:lnTo>
                    <a:lnTo>
                      <a:pt x="248" y="50"/>
                    </a:lnTo>
                    <a:lnTo>
                      <a:pt x="260" y="56"/>
                    </a:lnTo>
                    <a:lnTo>
                      <a:pt x="260" y="58"/>
                    </a:lnTo>
                    <a:lnTo>
                      <a:pt x="254" y="64"/>
                    </a:lnTo>
                    <a:lnTo>
                      <a:pt x="258" y="72"/>
                    </a:lnTo>
                    <a:lnTo>
                      <a:pt x="260" y="78"/>
                    </a:lnTo>
                    <a:lnTo>
                      <a:pt x="260" y="84"/>
                    </a:lnTo>
                    <a:lnTo>
                      <a:pt x="244" y="84"/>
                    </a:lnTo>
                    <a:lnTo>
                      <a:pt x="240" y="88"/>
                    </a:lnTo>
                    <a:lnTo>
                      <a:pt x="236" y="92"/>
                    </a:lnTo>
                    <a:lnTo>
                      <a:pt x="236" y="100"/>
                    </a:lnTo>
                    <a:lnTo>
                      <a:pt x="226" y="100"/>
                    </a:lnTo>
                    <a:lnTo>
                      <a:pt x="216" y="100"/>
                    </a:lnTo>
                    <a:lnTo>
                      <a:pt x="208" y="106"/>
                    </a:lnTo>
                    <a:lnTo>
                      <a:pt x="204" y="108"/>
                    </a:lnTo>
                    <a:lnTo>
                      <a:pt x="190" y="112"/>
                    </a:lnTo>
                    <a:lnTo>
                      <a:pt x="182" y="116"/>
                    </a:lnTo>
                    <a:lnTo>
                      <a:pt x="184" y="118"/>
                    </a:lnTo>
                    <a:lnTo>
                      <a:pt x="186" y="122"/>
                    </a:lnTo>
                    <a:lnTo>
                      <a:pt x="194" y="128"/>
                    </a:lnTo>
                    <a:lnTo>
                      <a:pt x="204" y="130"/>
                    </a:lnTo>
                    <a:lnTo>
                      <a:pt x="212" y="138"/>
                    </a:lnTo>
                    <a:lnTo>
                      <a:pt x="204" y="138"/>
                    </a:lnTo>
                    <a:lnTo>
                      <a:pt x="200" y="140"/>
                    </a:lnTo>
                    <a:lnTo>
                      <a:pt x="192" y="144"/>
                    </a:lnTo>
                    <a:lnTo>
                      <a:pt x="186" y="146"/>
                    </a:lnTo>
                    <a:lnTo>
                      <a:pt x="176" y="148"/>
                    </a:lnTo>
                    <a:lnTo>
                      <a:pt x="174" y="138"/>
                    </a:lnTo>
                    <a:lnTo>
                      <a:pt x="170" y="134"/>
                    </a:lnTo>
                    <a:lnTo>
                      <a:pt x="160" y="128"/>
                    </a:lnTo>
                    <a:lnTo>
                      <a:pt x="166" y="120"/>
                    </a:lnTo>
                    <a:lnTo>
                      <a:pt x="172" y="118"/>
                    </a:lnTo>
                    <a:lnTo>
                      <a:pt x="164" y="118"/>
                    </a:lnTo>
                    <a:lnTo>
                      <a:pt x="160" y="118"/>
                    </a:lnTo>
                    <a:lnTo>
                      <a:pt x="152" y="116"/>
                    </a:lnTo>
                    <a:lnTo>
                      <a:pt x="146" y="114"/>
                    </a:lnTo>
                    <a:lnTo>
                      <a:pt x="144" y="112"/>
                    </a:lnTo>
                    <a:lnTo>
                      <a:pt x="140" y="108"/>
                    </a:lnTo>
                    <a:lnTo>
                      <a:pt x="132" y="108"/>
                    </a:lnTo>
                    <a:lnTo>
                      <a:pt x="130" y="112"/>
                    </a:lnTo>
                    <a:lnTo>
                      <a:pt x="128" y="116"/>
                    </a:lnTo>
                    <a:lnTo>
                      <a:pt x="124" y="120"/>
                    </a:lnTo>
                    <a:lnTo>
                      <a:pt x="118" y="126"/>
                    </a:lnTo>
                    <a:lnTo>
                      <a:pt x="114" y="128"/>
                    </a:lnTo>
                    <a:lnTo>
                      <a:pt x="110" y="126"/>
                    </a:lnTo>
                    <a:lnTo>
                      <a:pt x="102" y="128"/>
                    </a:lnTo>
                    <a:lnTo>
                      <a:pt x="94" y="132"/>
                    </a:lnTo>
                    <a:lnTo>
                      <a:pt x="92" y="124"/>
                    </a:lnTo>
                    <a:lnTo>
                      <a:pt x="100" y="118"/>
                    </a:lnTo>
                    <a:lnTo>
                      <a:pt x="100" y="108"/>
                    </a:lnTo>
                    <a:lnTo>
                      <a:pt x="106" y="108"/>
                    </a:lnTo>
                    <a:lnTo>
                      <a:pt x="116" y="110"/>
                    </a:lnTo>
                    <a:lnTo>
                      <a:pt x="110" y="98"/>
                    </a:lnTo>
                    <a:lnTo>
                      <a:pt x="106" y="92"/>
                    </a:lnTo>
                    <a:lnTo>
                      <a:pt x="98" y="80"/>
                    </a:lnTo>
                    <a:lnTo>
                      <a:pt x="90" y="76"/>
                    </a:lnTo>
                    <a:lnTo>
                      <a:pt x="82" y="74"/>
                    </a:lnTo>
                    <a:lnTo>
                      <a:pt x="74" y="78"/>
                    </a:lnTo>
                    <a:lnTo>
                      <a:pt x="66" y="8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6" name="Freeform 188"/>
              <p:cNvSpPr>
                <a:spLocks/>
              </p:cNvSpPr>
              <p:nvPr/>
            </p:nvSpPr>
            <p:spPr bwMode="auto">
              <a:xfrm>
                <a:off x="4687561" y="2483709"/>
                <a:ext cx="227588" cy="143176"/>
              </a:xfrm>
              <a:custGeom>
                <a:avLst/>
                <a:gdLst/>
                <a:ahLst/>
                <a:cxnLst>
                  <a:cxn ang="0">
                    <a:pos x="122" y="72"/>
                  </a:cxn>
                  <a:cxn ang="0">
                    <a:pos x="110" y="74"/>
                  </a:cxn>
                  <a:cxn ang="0">
                    <a:pos x="106" y="82"/>
                  </a:cxn>
                  <a:cxn ang="0">
                    <a:pos x="98" y="82"/>
                  </a:cxn>
                  <a:cxn ang="0">
                    <a:pos x="90" y="80"/>
                  </a:cxn>
                  <a:cxn ang="0">
                    <a:pos x="80" y="82"/>
                  </a:cxn>
                  <a:cxn ang="0">
                    <a:pos x="74" y="82"/>
                  </a:cxn>
                  <a:cxn ang="0">
                    <a:pos x="62" y="78"/>
                  </a:cxn>
                  <a:cxn ang="0">
                    <a:pos x="58" y="76"/>
                  </a:cxn>
                  <a:cxn ang="0">
                    <a:pos x="40" y="76"/>
                  </a:cxn>
                  <a:cxn ang="0">
                    <a:pos x="30" y="76"/>
                  </a:cxn>
                  <a:cxn ang="0">
                    <a:pos x="22" y="76"/>
                  </a:cxn>
                  <a:cxn ang="0">
                    <a:pos x="16" y="78"/>
                  </a:cxn>
                  <a:cxn ang="0">
                    <a:pos x="0" y="80"/>
                  </a:cxn>
                  <a:cxn ang="0">
                    <a:pos x="0" y="76"/>
                  </a:cxn>
                  <a:cxn ang="0">
                    <a:pos x="10" y="70"/>
                  </a:cxn>
                  <a:cxn ang="0">
                    <a:pos x="6" y="64"/>
                  </a:cxn>
                  <a:cxn ang="0">
                    <a:pos x="4" y="52"/>
                  </a:cxn>
                  <a:cxn ang="0">
                    <a:pos x="2" y="48"/>
                  </a:cxn>
                  <a:cxn ang="0">
                    <a:pos x="12" y="46"/>
                  </a:cxn>
                  <a:cxn ang="0">
                    <a:pos x="18" y="34"/>
                  </a:cxn>
                  <a:cxn ang="0">
                    <a:pos x="26" y="24"/>
                  </a:cxn>
                  <a:cxn ang="0">
                    <a:pos x="26" y="18"/>
                  </a:cxn>
                  <a:cxn ang="0">
                    <a:pos x="30" y="18"/>
                  </a:cxn>
                  <a:cxn ang="0">
                    <a:pos x="36" y="18"/>
                  </a:cxn>
                  <a:cxn ang="0">
                    <a:pos x="46" y="14"/>
                  </a:cxn>
                  <a:cxn ang="0">
                    <a:pos x="48" y="6"/>
                  </a:cxn>
                  <a:cxn ang="0">
                    <a:pos x="60" y="4"/>
                  </a:cxn>
                  <a:cxn ang="0">
                    <a:pos x="68" y="0"/>
                  </a:cxn>
                  <a:cxn ang="0">
                    <a:pos x="76" y="4"/>
                  </a:cxn>
                  <a:cxn ang="0">
                    <a:pos x="98" y="4"/>
                  </a:cxn>
                  <a:cxn ang="0">
                    <a:pos x="106" y="16"/>
                  </a:cxn>
                  <a:cxn ang="0">
                    <a:pos x="106" y="24"/>
                  </a:cxn>
                  <a:cxn ang="0">
                    <a:pos x="112" y="28"/>
                  </a:cxn>
                  <a:cxn ang="0">
                    <a:pos x="116" y="34"/>
                  </a:cxn>
                  <a:cxn ang="0">
                    <a:pos x="120" y="40"/>
                  </a:cxn>
                  <a:cxn ang="0">
                    <a:pos x="122" y="42"/>
                  </a:cxn>
                  <a:cxn ang="0">
                    <a:pos x="130" y="44"/>
                  </a:cxn>
                  <a:cxn ang="0">
                    <a:pos x="132" y="50"/>
                  </a:cxn>
                  <a:cxn ang="0">
                    <a:pos x="126" y="52"/>
                  </a:cxn>
                  <a:cxn ang="0">
                    <a:pos x="114" y="54"/>
                  </a:cxn>
                  <a:cxn ang="0">
                    <a:pos x="118" y="62"/>
                  </a:cxn>
                  <a:cxn ang="0">
                    <a:pos x="122" y="72"/>
                  </a:cxn>
                </a:cxnLst>
                <a:rect l="0" t="0" r="r" b="b"/>
                <a:pathLst>
                  <a:path w="132" h="82">
                    <a:moveTo>
                      <a:pt x="122" y="72"/>
                    </a:moveTo>
                    <a:lnTo>
                      <a:pt x="110" y="74"/>
                    </a:lnTo>
                    <a:lnTo>
                      <a:pt x="106" y="82"/>
                    </a:lnTo>
                    <a:lnTo>
                      <a:pt x="98" y="82"/>
                    </a:lnTo>
                    <a:lnTo>
                      <a:pt x="90" y="80"/>
                    </a:lnTo>
                    <a:lnTo>
                      <a:pt x="80" y="82"/>
                    </a:lnTo>
                    <a:lnTo>
                      <a:pt x="74" y="82"/>
                    </a:lnTo>
                    <a:lnTo>
                      <a:pt x="62" y="78"/>
                    </a:lnTo>
                    <a:lnTo>
                      <a:pt x="58" y="76"/>
                    </a:lnTo>
                    <a:lnTo>
                      <a:pt x="40" y="76"/>
                    </a:lnTo>
                    <a:lnTo>
                      <a:pt x="30" y="76"/>
                    </a:lnTo>
                    <a:lnTo>
                      <a:pt x="22" y="76"/>
                    </a:lnTo>
                    <a:lnTo>
                      <a:pt x="16" y="78"/>
                    </a:lnTo>
                    <a:lnTo>
                      <a:pt x="0" y="80"/>
                    </a:lnTo>
                    <a:lnTo>
                      <a:pt x="0" y="76"/>
                    </a:lnTo>
                    <a:lnTo>
                      <a:pt x="10" y="70"/>
                    </a:lnTo>
                    <a:lnTo>
                      <a:pt x="6" y="64"/>
                    </a:lnTo>
                    <a:lnTo>
                      <a:pt x="4" y="52"/>
                    </a:lnTo>
                    <a:lnTo>
                      <a:pt x="2" y="48"/>
                    </a:lnTo>
                    <a:lnTo>
                      <a:pt x="12" y="46"/>
                    </a:lnTo>
                    <a:lnTo>
                      <a:pt x="18" y="34"/>
                    </a:lnTo>
                    <a:lnTo>
                      <a:pt x="26" y="24"/>
                    </a:lnTo>
                    <a:lnTo>
                      <a:pt x="26" y="18"/>
                    </a:lnTo>
                    <a:lnTo>
                      <a:pt x="30" y="18"/>
                    </a:lnTo>
                    <a:lnTo>
                      <a:pt x="36" y="18"/>
                    </a:lnTo>
                    <a:lnTo>
                      <a:pt x="46" y="14"/>
                    </a:lnTo>
                    <a:lnTo>
                      <a:pt x="48" y="6"/>
                    </a:lnTo>
                    <a:lnTo>
                      <a:pt x="60" y="4"/>
                    </a:lnTo>
                    <a:lnTo>
                      <a:pt x="68" y="0"/>
                    </a:lnTo>
                    <a:lnTo>
                      <a:pt x="76" y="4"/>
                    </a:lnTo>
                    <a:lnTo>
                      <a:pt x="98" y="4"/>
                    </a:lnTo>
                    <a:lnTo>
                      <a:pt x="106" y="16"/>
                    </a:lnTo>
                    <a:lnTo>
                      <a:pt x="106" y="24"/>
                    </a:lnTo>
                    <a:lnTo>
                      <a:pt x="112" y="28"/>
                    </a:lnTo>
                    <a:lnTo>
                      <a:pt x="116" y="34"/>
                    </a:lnTo>
                    <a:lnTo>
                      <a:pt x="120" y="40"/>
                    </a:lnTo>
                    <a:lnTo>
                      <a:pt x="122" y="42"/>
                    </a:lnTo>
                    <a:lnTo>
                      <a:pt x="130" y="44"/>
                    </a:lnTo>
                    <a:lnTo>
                      <a:pt x="132" y="50"/>
                    </a:lnTo>
                    <a:lnTo>
                      <a:pt x="126" y="52"/>
                    </a:lnTo>
                    <a:lnTo>
                      <a:pt x="114" y="54"/>
                    </a:lnTo>
                    <a:lnTo>
                      <a:pt x="118" y="62"/>
                    </a:lnTo>
                    <a:lnTo>
                      <a:pt x="122" y="7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7" name="Freeform 189"/>
              <p:cNvSpPr>
                <a:spLocks/>
              </p:cNvSpPr>
              <p:nvPr/>
            </p:nvSpPr>
            <p:spPr bwMode="auto">
              <a:xfrm>
                <a:off x="4466938" y="2787047"/>
                <a:ext cx="85926" cy="63095"/>
              </a:xfrm>
              <a:custGeom>
                <a:avLst/>
                <a:gdLst/>
                <a:ahLst/>
                <a:cxnLst>
                  <a:cxn ang="0">
                    <a:pos x="0" y="4"/>
                  </a:cxn>
                  <a:cxn ang="0">
                    <a:pos x="13" y="6"/>
                  </a:cxn>
                  <a:cxn ang="0">
                    <a:pos x="21" y="4"/>
                  </a:cxn>
                  <a:cxn ang="0">
                    <a:pos x="25" y="2"/>
                  </a:cxn>
                  <a:cxn ang="0">
                    <a:pos x="39" y="0"/>
                  </a:cxn>
                  <a:cxn ang="0">
                    <a:pos x="49" y="6"/>
                  </a:cxn>
                  <a:cxn ang="0">
                    <a:pos x="35" y="10"/>
                  </a:cxn>
                  <a:cxn ang="0">
                    <a:pos x="33" y="16"/>
                  </a:cxn>
                  <a:cxn ang="0">
                    <a:pos x="29" y="24"/>
                  </a:cxn>
                  <a:cxn ang="0">
                    <a:pos x="21" y="24"/>
                  </a:cxn>
                  <a:cxn ang="0">
                    <a:pos x="17" y="28"/>
                  </a:cxn>
                  <a:cxn ang="0">
                    <a:pos x="15" y="36"/>
                  </a:cxn>
                  <a:cxn ang="0">
                    <a:pos x="11" y="32"/>
                  </a:cxn>
                  <a:cxn ang="0">
                    <a:pos x="7" y="26"/>
                  </a:cxn>
                  <a:cxn ang="0">
                    <a:pos x="4" y="18"/>
                  </a:cxn>
                  <a:cxn ang="0">
                    <a:pos x="0" y="14"/>
                  </a:cxn>
                  <a:cxn ang="0">
                    <a:pos x="0" y="4"/>
                  </a:cxn>
                </a:cxnLst>
                <a:rect l="0" t="0" r="r" b="b"/>
                <a:pathLst>
                  <a:path w="49" h="36">
                    <a:moveTo>
                      <a:pt x="0" y="4"/>
                    </a:moveTo>
                    <a:lnTo>
                      <a:pt x="13" y="6"/>
                    </a:lnTo>
                    <a:lnTo>
                      <a:pt x="21" y="4"/>
                    </a:lnTo>
                    <a:lnTo>
                      <a:pt x="25" y="2"/>
                    </a:lnTo>
                    <a:lnTo>
                      <a:pt x="39" y="0"/>
                    </a:lnTo>
                    <a:lnTo>
                      <a:pt x="49" y="6"/>
                    </a:lnTo>
                    <a:lnTo>
                      <a:pt x="35" y="10"/>
                    </a:lnTo>
                    <a:lnTo>
                      <a:pt x="33" y="16"/>
                    </a:lnTo>
                    <a:lnTo>
                      <a:pt x="29" y="24"/>
                    </a:lnTo>
                    <a:lnTo>
                      <a:pt x="21" y="24"/>
                    </a:lnTo>
                    <a:lnTo>
                      <a:pt x="17" y="28"/>
                    </a:lnTo>
                    <a:lnTo>
                      <a:pt x="15" y="36"/>
                    </a:lnTo>
                    <a:lnTo>
                      <a:pt x="11" y="32"/>
                    </a:lnTo>
                    <a:lnTo>
                      <a:pt x="7" y="26"/>
                    </a:lnTo>
                    <a:lnTo>
                      <a:pt x="4" y="18"/>
                    </a:lnTo>
                    <a:lnTo>
                      <a:pt x="0" y="14"/>
                    </a:lnTo>
                    <a:lnTo>
                      <a:pt x="0" y="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8" name="Freeform 190"/>
              <p:cNvSpPr>
                <a:spLocks/>
              </p:cNvSpPr>
              <p:nvPr/>
            </p:nvSpPr>
            <p:spPr bwMode="auto">
              <a:xfrm>
                <a:off x="4657370" y="2930220"/>
                <a:ext cx="62704" cy="41253"/>
              </a:xfrm>
              <a:custGeom>
                <a:avLst/>
                <a:gdLst/>
                <a:ahLst/>
                <a:cxnLst>
                  <a:cxn ang="0">
                    <a:pos x="26" y="0"/>
                  </a:cxn>
                  <a:cxn ang="0">
                    <a:pos x="36" y="4"/>
                  </a:cxn>
                  <a:cxn ang="0">
                    <a:pos x="36" y="16"/>
                  </a:cxn>
                  <a:cxn ang="0">
                    <a:pos x="30" y="20"/>
                  </a:cxn>
                  <a:cxn ang="0">
                    <a:pos x="10" y="24"/>
                  </a:cxn>
                  <a:cxn ang="0">
                    <a:pos x="6" y="22"/>
                  </a:cxn>
                  <a:cxn ang="0">
                    <a:pos x="4" y="22"/>
                  </a:cxn>
                  <a:cxn ang="0">
                    <a:pos x="0" y="16"/>
                  </a:cxn>
                  <a:cxn ang="0">
                    <a:pos x="0" y="2"/>
                  </a:cxn>
                  <a:cxn ang="0">
                    <a:pos x="8" y="2"/>
                  </a:cxn>
                  <a:cxn ang="0">
                    <a:pos x="12" y="0"/>
                  </a:cxn>
                  <a:cxn ang="0">
                    <a:pos x="26" y="0"/>
                  </a:cxn>
                </a:cxnLst>
                <a:rect l="0" t="0" r="r" b="b"/>
                <a:pathLst>
                  <a:path w="36" h="24">
                    <a:moveTo>
                      <a:pt x="26" y="0"/>
                    </a:moveTo>
                    <a:lnTo>
                      <a:pt x="36" y="4"/>
                    </a:lnTo>
                    <a:lnTo>
                      <a:pt x="36" y="16"/>
                    </a:lnTo>
                    <a:lnTo>
                      <a:pt x="30" y="20"/>
                    </a:lnTo>
                    <a:lnTo>
                      <a:pt x="10" y="24"/>
                    </a:lnTo>
                    <a:lnTo>
                      <a:pt x="6" y="22"/>
                    </a:lnTo>
                    <a:lnTo>
                      <a:pt x="4" y="22"/>
                    </a:lnTo>
                    <a:lnTo>
                      <a:pt x="0" y="16"/>
                    </a:lnTo>
                    <a:lnTo>
                      <a:pt x="0" y="2"/>
                    </a:lnTo>
                    <a:lnTo>
                      <a:pt x="8" y="2"/>
                    </a:lnTo>
                    <a:lnTo>
                      <a:pt x="12" y="0"/>
                    </a:lnTo>
                    <a:lnTo>
                      <a:pt x="26"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9" name="Freeform 191"/>
              <p:cNvSpPr>
                <a:spLocks/>
              </p:cNvSpPr>
              <p:nvPr/>
            </p:nvSpPr>
            <p:spPr bwMode="auto">
              <a:xfrm>
                <a:off x="4634146" y="2740939"/>
                <a:ext cx="241522" cy="140749"/>
              </a:xfrm>
              <a:custGeom>
                <a:avLst/>
                <a:gdLst/>
                <a:ahLst/>
                <a:cxnLst>
                  <a:cxn ang="0">
                    <a:pos x="36" y="68"/>
                  </a:cxn>
                  <a:cxn ang="0">
                    <a:pos x="28" y="64"/>
                  </a:cxn>
                  <a:cxn ang="0">
                    <a:pos x="26" y="64"/>
                  </a:cxn>
                  <a:cxn ang="0">
                    <a:pos x="24" y="62"/>
                  </a:cxn>
                  <a:cxn ang="0">
                    <a:pos x="22" y="58"/>
                  </a:cxn>
                  <a:cxn ang="0">
                    <a:pos x="20" y="54"/>
                  </a:cxn>
                  <a:cxn ang="0">
                    <a:pos x="16" y="52"/>
                  </a:cxn>
                  <a:cxn ang="0">
                    <a:pos x="14" y="52"/>
                  </a:cxn>
                  <a:cxn ang="0">
                    <a:pos x="14" y="48"/>
                  </a:cxn>
                  <a:cxn ang="0">
                    <a:pos x="10" y="46"/>
                  </a:cxn>
                  <a:cxn ang="0">
                    <a:pos x="8" y="40"/>
                  </a:cxn>
                  <a:cxn ang="0">
                    <a:pos x="0" y="40"/>
                  </a:cxn>
                  <a:cxn ang="0">
                    <a:pos x="4" y="36"/>
                  </a:cxn>
                  <a:cxn ang="0">
                    <a:pos x="10" y="36"/>
                  </a:cxn>
                  <a:cxn ang="0">
                    <a:pos x="16" y="36"/>
                  </a:cxn>
                  <a:cxn ang="0">
                    <a:pos x="20" y="32"/>
                  </a:cxn>
                  <a:cxn ang="0">
                    <a:pos x="22" y="30"/>
                  </a:cxn>
                  <a:cxn ang="0">
                    <a:pos x="24" y="24"/>
                  </a:cxn>
                  <a:cxn ang="0">
                    <a:pos x="24" y="16"/>
                  </a:cxn>
                  <a:cxn ang="0">
                    <a:pos x="28" y="12"/>
                  </a:cxn>
                  <a:cxn ang="0">
                    <a:pos x="32" y="10"/>
                  </a:cxn>
                  <a:cxn ang="0">
                    <a:pos x="36" y="8"/>
                  </a:cxn>
                  <a:cxn ang="0">
                    <a:pos x="38" y="2"/>
                  </a:cxn>
                  <a:cxn ang="0">
                    <a:pos x="56" y="6"/>
                  </a:cxn>
                  <a:cxn ang="0">
                    <a:pos x="70" y="10"/>
                  </a:cxn>
                  <a:cxn ang="0">
                    <a:pos x="76" y="8"/>
                  </a:cxn>
                  <a:cxn ang="0">
                    <a:pos x="80" y="6"/>
                  </a:cxn>
                  <a:cxn ang="0">
                    <a:pos x="86" y="2"/>
                  </a:cxn>
                  <a:cxn ang="0">
                    <a:pos x="92" y="0"/>
                  </a:cxn>
                  <a:cxn ang="0">
                    <a:pos x="100" y="2"/>
                  </a:cxn>
                  <a:cxn ang="0">
                    <a:pos x="106" y="8"/>
                  </a:cxn>
                  <a:cxn ang="0">
                    <a:pos x="108" y="12"/>
                  </a:cxn>
                  <a:cxn ang="0">
                    <a:pos x="112" y="20"/>
                  </a:cxn>
                  <a:cxn ang="0">
                    <a:pos x="116" y="36"/>
                  </a:cxn>
                  <a:cxn ang="0">
                    <a:pos x="118" y="44"/>
                  </a:cxn>
                  <a:cxn ang="0">
                    <a:pos x="120" y="50"/>
                  </a:cxn>
                  <a:cxn ang="0">
                    <a:pos x="128" y="46"/>
                  </a:cxn>
                  <a:cxn ang="0">
                    <a:pos x="136" y="44"/>
                  </a:cxn>
                  <a:cxn ang="0">
                    <a:pos x="140" y="46"/>
                  </a:cxn>
                  <a:cxn ang="0">
                    <a:pos x="142" y="50"/>
                  </a:cxn>
                  <a:cxn ang="0">
                    <a:pos x="142" y="54"/>
                  </a:cxn>
                  <a:cxn ang="0">
                    <a:pos x="140" y="56"/>
                  </a:cxn>
                  <a:cxn ang="0">
                    <a:pos x="138" y="56"/>
                  </a:cxn>
                  <a:cxn ang="0">
                    <a:pos x="132" y="56"/>
                  </a:cxn>
                  <a:cxn ang="0">
                    <a:pos x="130" y="68"/>
                  </a:cxn>
                  <a:cxn ang="0">
                    <a:pos x="126" y="80"/>
                  </a:cxn>
                  <a:cxn ang="0">
                    <a:pos x="116" y="74"/>
                  </a:cxn>
                  <a:cxn ang="0">
                    <a:pos x="110" y="72"/>
                  </a:cxn>
                  <a:cxn ang="0">
                    <a:pos x="106" y="72"/>
                  </a:cxn>
                  <a:cxn ang="0">
                    <a:pos x="100" y="74"/>
                  </a:cxn>
                  <a:cxn ang="0">
                    <a:pos x="96" y="76"/>
                  </a:cxn>
                  <a:cxn ang="0">
                    <a:pos x="92" y="80"/>
                  </a:cxn>
                  <a:cxn ang="0">
                    <a:pos x="86" y="80"/>
                  </a:cxn>
                  <a:cxn ang="0">
                    <a:pos x="64" y="80"/>
                  </a:cxn>
                  <a:cxn ang="0">
                    <a:pos x="60" y="78"/>
                  </a:cxn>
                  <a:cxn ang="0">
                    <a:pos x="54" y="78"/>
                  </a:cxn>
                  <a:cxn ang="0">
                    <a:pos x="50" y="78"/>
                  </a:cxn>
                  <a:cxn ang="0">
                    <a:pos x="46" y="76"/>
                  </a:cxn>
                  <a:cxn ang="0">
                    <a:pos x="44" y="76"/>
                  </a:cxn>
                  <a:cxn ang="0">
                    <a:pos x="42" y="74"/>
                  </a:cxn>
                  <a:cxn ang="0">
                    <a:pos x="42" y="72"/>
                  </a:cxn>
                  <a:cxn ang="0">
                    <a:pos x="36" y="68"/>
                  </a:cxn>
                </a:cxnLst>
                <a:rect l="0" t="0" r="r" b="b"/>
                <a:pathLst>
                  <a:path w="142" h="80">
                    <a:moveTo>
                      <a:pt x="36" y="68"/>
                    </a:moveTo>
                    <a:lnTo>
                      <a:pt x="28" y="64"/>
                    </a:lnTo>
                    <a:lnTo>
                      <a:pt x="26" y="64"/>
                    </a:lnTo>
                    <a:lnTo>
                      <a:pt x="24" y="62"/>
                    </a:lnTo>
                    <a:lnTo>
                      <a:pt x="22" y="58"/>
                    </a:lnTo>
                    <a:lnTo>
                      <a:pt x="20" y="54"/>
                    </a:lnTo>
                    <a:lnTo>
                      <a:pt x="16" y="52"/>
                    </a:lnTo>
                    <a:lnTo>
                      <a:pt x="14" y="52"/>
                    </a:lnTo>
                    <a:lnTo>
                      <a:pt x="14" y="48"/>
                    </a:lnTo>
                    <a:lnTo>
                      <a:pt x="10" y="46"/>
                    </a:lnTo>
                    <a:lnTo>
                      <a:pt x="8" y="40"/>
                    </a:lnTo>
                    <a:lnTo>
                      <a:pt x="0" y="40"/>
                    </a:lnTo>
                    <a:lnTo>
                      <a:pt x="4" y="36"/>
                    </a:lnTo>
                    <a:lnTo>
                      <a:pt x="10" y="36"/>
                    </a:lnTo>
                    <a:lnTo>
                      <a:pt x="16" y="36"/>
                    </a:lnTo>
                    <a:lnTo>
                      <a:pt x="20" y="32"/>
                    </a:lnTo>
                    <a:lnTo>
                      <a:pt x="22" y="30"/>
                    </a:lnTo>
                    <a:lnTo>
                      <a:pt x="24" y="24"/>
                    </a:lnTo>
                    <a:lnTo>
                      <a:pt x="24" y="16"/>
                    </a:lnTo>
                    <a:lnTo>
                      <a:pt x="28" y="12"/>
                    </a:lnTo>
                    <a:lnTo>
                      <a:pt x="32" y="10"/>
                    </a:lnTo>
                    <a:lnTo>
                      <a:pt x="36" y="8"/>
                    </a:lnTo>
                    <a:lnTo>
                      <a:pt x="38" y="2"/>
                    </a:lnTo>
                    <a:lnTo>
                      <a:pt x="56" y="6"/>
                    </a:lnTo>
                    <a:lnTo>
                      <a:pt x="70" y="10"/>
                    </a:lnTo>
                    <a:lnTo>
                      <a:pt x="76" y="8"/>
                    </a:lnTo>
                    <a:lnTo>
                      <a:pt x="80" y="6"/>
                    </a:lnTo>
                    <a:lnTo>
                      <a:pt x="86" y="2"/>
                    </a:lnTo>
                    <a:lnTo>
                      <a:pt x="92" y="0"/>
                    </a:lnTo>
                    <a:lnTo>
                      <a:pt x="100" y="2"/>
                    </a:lnTo>
                    <a:lnTo>
                      <a:pt x="106" y="8"/>
                    </a:lnTo>
                    <a:lnTo>
                      <a:pt x="108" y="12"/>
                    </a:lnTo>
                    <a:lnTo>
                      <a:pt x="112" y="20"/>
                    </a:lnTo>
                    <a:lnTo>
                      <a:pt x="116" y="36"/>
                    </a:lnTo>
                    <a:lnTo>
                      <a:pt x="118" y="44"/>
                    </a:lnTo>
                    <a:lnTo>
                      <a:pt x="120" y="50"/>
                    </a:lnTo>
                    <a:lnTo>
                      <a:pt x="128" y="46"/>
                    </a:lnTo>
                    <a:lnTo>
                      <a:pt x="136" y="44"/>
                    </a:lnTo>
                    <a:lnTo>
                      <a:pt x="140" y="46"/>
                    </a:lnTo>
                    <a:lnTo>
                      <a:pt x="142" y="50"/>
                    </a:lnTo>
                    <a:lnTo>
                      <a:pt x="142" y="54"/>
                    </a:lnTo>
                    <a:lnTo>
                      <a:pt x="140" y="56"/>
                    </a:lnTo>
                    <a:lnTo>
                      <a:pt x="138" y="56"/>
                    </a:lnTo>
                    <a:lnTo>
                      <a:pt x="132" y="56"/>
                    </a:lnTo>
                    <a:lnTo>
                      <a:pt x="130" y="68"/>
                    </a:lnTo>
                    <a:lnTo>
                      <a:pt x="126" y="80"/>
                    </a:lnTo>
                    <a:lnTo>
                      <a:pt x="116" y="74"/>
                    </a:lnTo>
                    <a:lnTo>
                      <a:pt x="110" y="72"/>
                    </a:lnTo>
                    <a:lnTo>
                      <a:pt x="106" y="72"/>
                    </a:lnTo>
                    <a:lnTo>
                      <a:pt x="100" y="74"/>
                    </a:lnTo>
                    <a:lnTo>
                      <a:pt x="96" y="76"/>
                    </a:lnTo>
                    <a:lnTo>
                      <a:pt x="92" y="80"/>
                    </a:lnTo>
                    <a:lnTo>
                      <a:pt x="86" y="80"/>
                    </a:lnTo>
                    <a:lnTo>
                      <a:pt x="64" y="80"/>
                    </a:lnTo>
                    <a:lnTo>
                      <a:pt x="60" y="78"/>
                    </a:lnTo>
                    <a:lnTo>
                      <a:pt x="54" y="78"/>
                    </a:lnTo>
                    <a:lnTo>
                      <a:pt x="50" y="78"/>
                    </a:lnTo>
                    <a:lnTo>
                      <a:pt x="46" y="76"/>
                    </a:lnTo>
                    <a:lnTo>
                      <a:pt x="44" y="76"/>
                    </a:lnTo>
                    <a:lnTo>
                      <a:pt x="42" y="74"/>
                    </a:lnTo>
                    <a:lnTo>
                      <a:pt x="42" y="72"/>
                    </a:lnTo>
                    <a:lnTo>
                      <a:pt x="36" y="6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0" name="Freeform 192"/>
              <p:cNvSpPr>
                <a:spLocks/>
              </p:cNvSpPr>
              <p:nvPr/>
            </p:nvSpPr>
            <p:spPr bwMode="auto">
              <a:xfrm>
                <a:off x="4599312" y="2801607"/>
                <a:ext cx="116117" cy="131043"/>
              </a:xfrm>
              <a:custGeom>
                <a:avLst/>
                <a:gdLst/>
                <a:ahLst/>
                <a:cxnLst>
                  <a:cxn ang="0">
                    <a:pos x="2" y="8"/>
                  </a:cxn>
                  <a:cxn ang="0">
                    <a:pos x="6" y="6"/>
                  </a:cxn>
                  <a:cxn ang="0">
                    <a:pos x="16" y="0"/>
                  </a:cxn>
                  <a:cxn ang="0">
                    <a:pos x="20" y="6"/>
                  </a:cxn>
                  <a:cxn ang="0">
                    <a:pos x="28" y="6"/>
                  </a:cxn>
                  <a:cxn ang="0">
                    <a:pos x="30" y="12"/>
                  </a:cxn>
                  <a:cxn ang="0">
                    <a:pos x="34" y="14"/>
                  </a:cxn>
                  <a:cxn ang="0">
                    <a:pos x="34" y="18"/>
                  </a:cxn>
                  <a:cxn ang="0">
                    <a:pos x="36" y="18"/>
                  </a:cxn>
                  <a:cxn ang="0">
                    <a:pos x="40" y="20"/>
                  </a:cxn>
                  <a:cxn ang="0">
                    <a:pos x="42" y="28"/>
                  </a:cxn>
                  <a:cxn ang="0">
                    <a:pos x="48" y="30"/>
                  </a:cxn>
                  <a:cxn ang="0">
                    <a:pos x="56" y="34"/>
                  </a:cxn>
                  <a:cxn ang="0">
                    <a:pos x="62" y="38"/>
                  </a:cxn>
                  <a:cxn ang="0">
                    <a:pos x="62" y="44"/>
                  </a:cxn>
                  <a:cxn ang="0">
                    <a:pos x="64" y="48"/>
                  </a:cxn>
                  <a:cxn ang="0">
                    <a:pos x="68" y="56"/>
                  </a:cxn>
                  <a:cxn ang="0">
                    <a:pos x="64" y="62"/>
                  </a:cxn>
                  <a:cxn ang="0">
                    <a:pos x="60" y="70"/>
                  </a:cxn>
                  <a:cxn ang="0">
                    <a:pos x="60" y="74"/>
                  </a:cxn>
                  <a:cxn ang="0">
                    <a:pos x="46" y="74"/>
                  </a:cxn>
                  <a:cxn ang="0">
                    <a:pos x="42" y="76"/>
                  </a:cxn>
                  <a:cxn ang="0">
                    <a:pos x="34" y="76"/>
                  </a:cxn>
                  <a:cxn ang="0">
                    <a:pos x="26" y="68"/>
                  </a:cxn>
                  <a:cxn ang="0">
                    <a:pos x="18" y="68"/>
                  </a:cxn>
                  <a:cxn ang="0">
                    <a:pos x="18" y="70"/>
                  </a:cxn>
                  <a:cxn ang="0">
                    <a:pos x="16" y="74"/>
                  </a:cxn>
                  <a:cxn ang="0">
                    <a:pos x="16" y="76"/>
                  </a:cxn>
                  <a:cxn ang="0">
                    <a:pos x="10" y="66"/>
                  </a:cxn>
                  <a:cxn ang="0">
                    <a:pos x="0" y="60"/>
                  </a:cxn>
                  <a:cxn ang="0">
                    <a:pos x="4" y="52"/>
                  </a:cxn>
                  <a:cxn ang="0">
                    <a:pos x="12" y="50"/>
                  </a:cxn>
                  <a:cxn ang="0">
                    <a:pos x="14" y="44"/>
                  </a:cxn>
                  <a:cxn ang="0">
                    <a:pos x="8" y="38"/>
                  </a:cxn>
                  <a:cxn ang="0">
                    <a:pos x="6" y="28"/>
                  </a:cxn>
                  <a:cxn ang="0">
                    <a:pos x="8" y="22"/>
                  </a:cxn>
                  <a:cxn ang="0">
                    <a:pos x="2" y="8"/>
                  </a:cxn>
                </a:cxnLst>
                <a:rect l="0" t="0" r="r" b="b"/>
                <a:pathLst>
                  <a:path w="68" h="76">
                    <a:moveTo>
                      <a:pt x="2" y="8"/>
                    </a:moveTo>
                    <a:lnTo>
                      <a:pt x="6" y="6"/>
                    </a:lnTo>
                    <a:lnTo>
                      <a:pt x="16" y="0"/>
                    </a:lnTo>
                    <a:lnTo>
                      <a:pt x="20" y="6"/>
                    </a:lnTo>
                    <a:lnTo>
                      <a:pt x="28" y="6"/>
                    </a:lnTo>
                    <a:lnTo>
                      <a:pt x="30" y="12"/>
                    </a:lnTo>
                    <a:lnTo>
                      <a:pt x="34" y="14"/>
                    </a:lnTo>
                    <a:lnTo>
                      <a:pt x="34" y="18"/>
                    </a:lnTo>
                    <a:lnTo>
                      <a:pt x="36" y="18"/>
                    </a:lnTo>
                    <a:lnTo>
                      <a:pt x="40" y="20"/>
                    </a:lnTo>
                    <a:lnTo>
                      <a:pt x="42" y="28"/>
                    </a:lnTo>
                    <a:lnTo>
                      <a:pt x="48" y="30"/>
                    </a:lnTo>
                    <a:lnTo>
                      <a:pt x="56" y="34"/>
                    </a:lnTo>
                    <a:lnTo>
                      <a:pt x="62" y="38"/>
                    </a:lnTo>
                    <a:lnTo>
                      <a:pt x="62" y="44"/>
                    </a:lnTo>
                    <a:lnTo>
                      <a:pt x="64" y="48"/>
                    </a:lnTo>
                    <a:lnTo>
                      <a:pt x="68" y="56"/>
                    </a:lnTo>
                    <a:lnTo>
                      <a:pt x="64" y="62"/>
                    </a:lnTo>
                    <a:lnTo>
                      <a:pt x="60" y="70"/>
                    </a:lnTo>
                    <a:lnTo>
                      <a:pt x="60" y="74"/>
                    </a:lnTo>
                    <a:lnTo>
                      <a:pt x="46" y="74"/>
                    </a:lnTo>
                    <a:lnTo>
                      <a:pt x="42" y="76"/>
                    </a:lnTo>
                    <a:lnTo>
                      <a:pt x="34" y="76"/>
                    </a:lnTo>
                    <a:lnTo>
                      <a:pt x="26" y="68"/>
                    </a:lnTo>
                    <a:lnTo>
                      <a:pt x="18" y="68"/>
                    </a:lnTo>
                    <a:lnTo>
                      <a:pt x="18" y="70"/>
                    </a:lnTo>
                    <a:lnTo>
                      <a:pt x="16" y="74"/>
                    </a:lnTo>
                    <a:lnTo>
                      <a:pt x="16" y="76"/>
                    </a:lnTo>
                    <a:lnTo>
                      <a:pt x="10" y="66"/>
                    </a:lnTo>
                    <a:lnTo>
                      <a:pt x="0" y="60"/>
                    </a:lnTo>
                    <a:lnTo>
                      <a:pt x="4" y="52"/>
                    </a:lnTo>
                    <a:lnTo>
                      <a:pt x="12" y="50"/>
                    </a:lnTo>
                    <a:lnTo>
                      <a:pt x="14" y="44"/>
                    </a:lnTo>
                    <a:lnTo>
                      <a:pt x="8" y="38"/>
                    </a:lnTo>
                    <a:lnTo>
                      <a:pt x="6" y="28"/>
                    </a:lnTo>
                    <a:lnTo>
                      <a:pt x="8" y="22"/>
                    </a:lnTo>
                    <a:lnTo>
                      <a:pt x="2" y="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1" name="Freeform 193"/>
              <p:cNvSpPr>
                <a:spLocks/>
              </p:cNvSpPr>
              <p:nvPr/>
            </p:nvSpPr>
            <p:spPr bwMode="auto">
              <a:xfrm>
                <a:off x="4701496" y="2867127"/>
                <a:ext cx="150950" cy="89789"/>
              </a:xfrm>
              <a:custGeom>
                <a:avLst/>
                <a:gdLst/>
                <a:ahLst/>
                <a:cxnLst>
                  <a:cxn ang="0">
                    <a:pos x="10" y="48"/>
                  </a:cxn>
                  <a:cxn ang="0">
                    <a:pos x="8" y="40"/>
                  </a:cxn>
                  <a:cxn ang="0">
                    <a:pos x="6" y="38"/>
                  </a:cxn>
                  <a:cxn ang="0">
                    <a:pos x="0" y="36"/>
                  </a:cxn>
                  <a:cxn ang="0">
                    <a:pos x="2" y="32"/>
                  </a:cxn>
                  <a:cxn ang="0">
                    <a:pos x="4" y="24"/>
                  </a:cxn>
                  <a:cxn ang="0">
                    <a:pos x="8" y="18"/>
                  </a:cxn>
                  <a:cxn ang="0">
                    <a:pos x="4" y="12"/>
                  </a:cxn>
                  <a:cxn ang="0">
                    <a:pos x="2" y="6"/>
                  </a:cxn>
                  <a:cxn ang="0">
                    <a:pos x="2" y="4"/>
                  </a:cxn>
                  <a:cxn ang="0">
                    <a:pos x="2" y="2"/>
                  </a:cxn>
                  <a:cxn ang="0">
                    <a:pos x="4" y="4"/>
                  </a:cxn>
                  <a:cxn ang="0">
                    <a:pos x="6" y="4"/>
                  </a:cxn>
                  <a:cxn ang="0">
                    <a:pos x="10" y="6"/>
                  </a:cxn>
                  <a:cxn ang="0">
                    <a:pos x="14" y="6"/>
                  </a:cxn>
                  <a:cxn ang="0">
                    <a:pos x="20" y="6"/>
                  </a:cxn>
                  <a:cxn ang="0">
                    <a:pos x="24" y="8"/>
                  </a:cxn>
                  <a:cxn ang="0">
                    <a:pos x="46" y="8"/>
                  </a:cxn>
                  <a:cxn ang="0">
                    <a:pos x="52" y="8"/>
                  </a:cxn>
                  <a:cxn ang="0">
                    <a:pos x="56" y="4"/>
                  </a:cxn>
                  <a:cxn ang="0">
                    <a:pos x="60" y="2"/>
                  </a:cxn>
                  <a:cxn ang="0">
                    <a:pos x="66" y="0"/>
                  </a:cxn>
                  <a:cxn ang="0">
                    <a:pos x="70" y="0"/>
                  </a:cxn>
                  <a:cxn ang="0">
                    <a:pos x="76" y="2"/>
                  </a:cxn>
                  <a:cxn ang="0">
                    <a:pos x="86" y="8"/>
                  </a:cxn>
                  <a:cxn ang="0">
                    <a:pos x="84" y="14"/>
                  </a:cxn>
                  <a:cxn ang="0">
                    <a:pos x="84" y="22"/>
                  </a:cxn>
                  <a:cxn ang="0">
                    <a:pos x="84" y="30"/>
                  </a:cxn>
                  <a:cxn ang="0">
                    <a:pos x="88" y="38"/>
                  </a:cxn>
                  <a:cxn ang="0">
                    <a:pos x="70" y="40"/>
                  </a:cxn>
                  <a:cxn ang="0">
                    <a:pos x="64" y="42"/>
                  </a:cxn>
                  <a:cxn ang="0">
                    <a:pos x="62" y="44"/>
                  </a:cxn>
                  <a:cxn ang="0">
                    <a:pos x="60" y="46"/>
                  </a:cxn>
                  <a:cxn ang="0">
                    <a:pos x="58" y="46"/>
                  </a:cxn>
                  <a:cxn ang="0">
                    <a:pos x="56" y="50"/>
                  </a:cxn>
                  <a:cxn ang="0">
                    <a:pos x="52" y="50"/>
                  </a:cxn>
                  <a:cxn ang="0">
                    <a:pos x="50" y="52"/>
                  </a:cxn>
                  <a:cxn ang="0">
                    <a:pos x="48" y="52"/>
                  </a:cxn>
                  <a:cxn ang="0">
                    <a:pos x="42" y="52"/>
                  </a:cxn>
                  <a:cxn ang="0">
                    <a:pos x="38" y="50"/>
                  </a:cxn>
                  <a:cxn ang="0">
                    <a:pos x="36" y="48"/>
                  </a:cxn>
                  <a:cxn ang="0">
                    <a:pos x="32" y="46"/>
                  </a:cxn>
                  <a:cxn ang="0">
                    <a:pos x="26" y="48"/>
                  </a:cxn>
                  <a:cxn ang="0">
                    <a:pos x="20" y="50"/>
                  </a:cxn>
                  <a:cxn ang="0">
                    <a:pos x="14" y="50"/>
                  </a:cxn>
                  <a:cxn ang="0">
                    <a:pos x="10" y="50"/>
                  </a:cxn>
                  <a:cxn ang="0">
                    <a:pos x="10" y="48"/>
                  </a:cxn>
                </a:cxnLst>
                <a:rect l="0" t="0" r="r" b="b"/>
                <a:pathLst>
                  <a:path w="88" h="52">
                    <a:moveTo>
                      <a:pt x="10" y="48"/>
                    </a:moveTo>
                    <a:lnTo>
                      <a:pt x="8" y="40"/>
                    </a:lnTo>
                    <a:lnTo>
                      <a:pt x="6" y="38"/>
                    </a:lnTo>
                    <a:lnTo>
                      <a:pt x="0" y="36"/>
                    </a:lnTo>
                    <a:lnTo>
                      <a:pt x="2" y="32"/>
                    </a:lnTo>
                    <a:lnTo>
                      <a:pt x="4" y="24"/>
                    </a:lnTo>
                    <a:lnTo>
                      <a:pt x="8" y="18"/>
                    </a:lnTo>
                    <a:lnTo>
                      <a:pt x="4" y="12"/>
                    </a:lnTo>
                    <a:lnTo>
                      <a:pt x="2" y="6"/>
                    </a:lnTo>
                    <a:lnTo>
                      <a:pt x="2" y="4"/>
                    </a:lnTo>
                    <a:lnTo>
                      <a:pt x="2" y="2"/>
                    </a:lnTo>
                    <a:lnTo>
                      <a:pt x="4" y="4"/>
                    </a:lnTo>
                    <a:lnTo>
                      <a:pt x="6" y="4"/>
                    </a:lnTo>
                    <a:lnTo>
                      <a:pt x="10" y="6"/>
                    </a:lnTo>
                    <a:lnTo>
                      <a:pt x="14" y="6"/>
                    </a:lnTo>
                    <a:lnTo>
                      <a:pt x="20" y="6"/>
                    </a:lnTo>
                    <a:lnTo>
                      <a:pt x="24" y="8"/>
                    </a:lnTo>
                    <a:lnTo>
                      <a:pt x="46" y="8"/>
                    </a:lnTo>
                    <a:lnTo>
                      <a:pt x="52" y="8"/>
                    </a:lnTo>
                    <a:lnTo>
                      <a:pt x="56" y="4"/>
                    </a:lnTo>
                    <a:lnTo>
                      <a:pt x="60" y="2"/>
                    </a:lnTo>
                    <a:lnTo>
                      <a:pt x="66" y="0"/>
                    </a:lnTo>
                    <a:lnTo>
                      <a:pt x="70" y="0"/>
                    </a:lnTo>
                    <a:lnTo>
                      <a:pt x="76" y="2"/>
                    </a:lnTo>
                    <a:lnTo>
                      <a:pt x="86" y="8"/>
                    </a:lnTo>
                    <a:lnTo>
                      <a:pt x="84" y="14"/>
                    </a:lnTo>
                    <a:lnTo>
                      <a:pt x="84" y="22"/>
                    </a:lnTo>
                    <a:lnTo>
                      <a:pt x="84" y="30"/>
                    </a:lnTo>
                    <a:lnTo>
                      <a:pt x="88" y="38"/>
                    </a:lnTo>
                    <a:lnTo>
                      <a:pt x="70" y="40"/>
                    </a:lnTo>
                    <a:lnTo>
                      <a:pt x="64" y="42"/>
                    </a:lnTo>
                    <a:lnTo>
                      <a:pt x="62" y="44"/>
                    </a:lnTo>
                    <a:lnTo>
                      <a:pt x="60" y="46"/>
                    </a:lnTo>
                    <a:lnTo>
                      <a:pt x="58" y="46"/>
                    </a:lnTo>
                    <a:lnTo>
                      <a:pt x="56" y="50"/>
                    </a:lnTo>
                    <a:lnTo>
                      <a:pt x="52" y="50"/>
                    </a:lnTo>
                    <a:lnTo>
                      <a:pt x="50" y="52"/>
                    </a:lnTo>
                    <a:lnTo>
                      <a:pt x="48" y="52"/>
                    </a:lnTo>
                    <a:lnTo>
                      <a:pt x="42" y="52"/>
                    </a:lnTo>
                    <a:lnTo>
                      <a:pt x="38" y="50"/>
                    </a:lnTo>
                    <a:lnTo>
                      <a:pt x="36" y="48"/>
                    </a:lnTo>
                    <a:lnTo>
                      <a:pt x="32" y="46"/>
                    </a:lnTo>
                    <a:lnTo>
                      <a:pt x="26" y="48"/>
                    </a:lnTo>
                    <a:lnTo>
                      <a:pt x="20" y="50"/>
                    </a:lnTo>
                    <a:lnTo>
                      <a:pt x="14" y="50"/>
                    </a:lnTo>
                    <a:lnTo>
                      <a:pt x="10" y="50"/>
                    </a:lnTo>
                    <a:lnTo>
                      <a:pt x="10" y="4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2" name="Freeform 194"/>
              <p:cNvSpPr>
                <a:spLocks/>
              </p:cNvSpPr>
              <p:nvPr/>
            </p:nvSpPr>
            <p:spPr bwMode="auto">
              <a:xfrm>
                <a:off x="4378691" y="2529816"/>
                <a:ext cx="23224" cy="7280"/>
              </a:xfrm>
              <a:custGeom>
                <a:avLst/>
                <a:gdLst/>
                <a:ahLst/>
                <a:cxnLst>
                  <a:cxn ang="0">
                    <a:pos x="0" y="2"/>
                  </a:cxn>
                  <a:cxn ang="0">
                    <a:pos x="6" y="4"/>
                  </a:cxn>
                  <a:cxn ang="0">
                    <a:pos x="8" y="4"/>
                  </a:cxn>
                  <a:cxn ang="0">
                    <a:pos x="14" y="2"/>
                  </a:cxn>
                  <a:cxn ang="0">
                    <a:pos x="8" y="0"/>
                  </a:cxn>
                  <a:cxn ang="0">
                    <a:pos x="4" y="0"/>
                  </a:cxn>
                  <a:cxn ang="0">
                    <a:pos x="0" y="2"/>
                  </a:cxn>
                </a:cxnLst>
                <a:rect l="0" t="0" r="r" b="b"/>
                <a:pathLst>
                  <a:path w="14" h="4">
                    <a:moveTo>
                      <a:pt x="0" y="2"/>
                    </a:moveTo>
                    <a:lnTo>
                      <a:pt x="6" y="4"/>
                    </a:lnTo>
                    <a:lnTo>
                      <a:pt x="8" y="4"/>
                    </a:lnTo>
                    <a:lnTo>
                      <a:pt x="14" y="2"/>
                    </a:lnTo>
                    <a:lnTo>
                      <a:pt x="8" y="0"/>
                    </a:lnTo>
                    <a:lnTo>
                      <a:pt x="4" y="0"/>
                    </a:lnTo>
                    <a:lnTo>
                      <a:pt x="0"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3" name="Freeform 195"/>
              <p:cNvSpPr>
                <a:spLocks/>
              </p:cNvSpPr>
              <p:nvPr/>
            </p:nvSpPr>
            <p:spPr bwMode="auto">
              <a:xfrm>
                <a:off x="4169680" y="2915661"/>
                <a:ext cx="27869" cy="14561"/>
              </a:xfrm>
              <a:custGeom>
                <a:avLst/>
                <a:gdLst/>
                <a:ahLst/>
                <a:cxnLst>
                  <a:cxn ang="0">
                    <a:pos x="14" y="4"/>
                  </a:cxn>
                  <a:cxn ang="0">
                    <a:pos x="12" y="6"/>
                  </a:cxn>
                  <a:cxn ang="0">
                    <a:pos x="6" y="8"/>
                  </a:cxn>
                  <a:cxn ang="0">
                    <a:pos x="2" y="8"/>
                  </a:cxn>
                  <a:cxn ang="0">
                    <a:pos x="0" y="6"/>
                  </a:cxn>
                  <a:cxn ang="0">
                    <a:pos x="0" y="4"/>
                  </a:cxn>
                  <a:cxn ang="0">
                    <a:pos x="2" y="0"/>
                  </a:cxn>
                  <a:cxn ang="0">
                    <a:pos x="6" y="0"/>
                  </a:cxn>
                  <a:cxn ang="0">
                    <a:pos x="8" y="0"/>
                  </a:cxn>
                  <a:cxn ang="0">
                    <a:pos x="10" y="2"/>
                  </a:cxn>
                  <a:cxn ang="0">
                    <a:pos x="16" y="6"/>
                  </a:cxn>
                  <a:cxn ang="0">
                    <a:pos x="14" y="4"/>
                  </a:cxn>
                </a:cxnLst>
                <a:rect l="0" t="0" r="r" b="b"/>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4" name="Freeform 196"/>
              <p:cNvSpPr>
                <a:spLocks/>
              </p:cNvSpPr>
              <p:nvPr/>
            </p:nvSpPr>
            <p:spPr bwMode="auto">
              <a:xfrm>
                <a:off x="4276508" y="2680271"/>
                <a:ext cx="20902" cy="26693"/>
              </a:xfrm>
              <a:custGeom>
                <a:avLst/>
                <a:gdLst/>
                <a:ahLst/>
                <a:cxnLst>
                  <a:cxn ang="0">
                    <a:pos x="8" y="0"/>
                  </a:cxn>
                  <a:cxn ang="0">
                    <a:pos x="6" y="2"/>
                  </a:cxn>
                  <a:cxn ang="0">
                    <a:pos x="4" y="4"/>
                  </a:cxn>
                  <a:cxn ang="0">
                    <a:pos x="2" y="6"/>
                  </a:cxn>
                  <a:cxn ang="0">
                    <a:pos x="0" y="8"/>
                  </a:cxn>
                  <a:cxn ang="0">
                    <a:pos x="2" y="12"/>
                  </a:cxn>
                  <a:cxn ang="0">
                    <a:pos x="2" y="14"/>
                  </a:cxn>
                  <a:cxn ang="0">
                    <a:pos x="8" y="14"/>
                  </a:cxn>
                  <a:cxn ang="0">
                    <a:pos x="12" y="16"/>
                  </a:cxn>
                  <a:cxn ang="0">
                    <a:pos x="12" y="12"/>
                  </a:cxn>
                  <a:cxn ang="0">
                    <a:pos x="12" y="8"/>
                  </a:cxn>
                  <a:cxn ang="0">
                    <a:pos x="8" y="0"/>
                  </a:cxn>
                </a:cxnLst>
                <a:rect l="0" t="0" r="r" b="b"/>
                <a:pathLst>
                  <a:path w="12" h="16">
                    <a:moveTo>
                      <a:pt x="8" y="0"/>
                    </a:moveTo>
                    <a:lnTo>
                      <a:pt x="6" y="2"/>
                    </a:lnTo>
                    <a:lnTo>
                      <a:pt x="4" y="4"/>
                    </a:lnTo>
                    <a:lnTo>
                      <a:pt x="2" y="6"/>
                    </a:lnTo>
                    <a:lnTo>
                      <a:pt x="0" y="8"/>
                    </a:lnTo>
                    <a:lnTo>
                      <a:pt x="2" y="12"/>
                    </a:lnTo>
                    <a:lnTo>
                      <a:pt x="2" y="14"/>
                    </a:lnTo>
                    <a:lnTo>
                      <a:pt x="8" y="14"/>
                    </a:lnTo>
                    <a:lnTo>
                      <a:pt x="12" y="16"/>
                    </a:lnTo>
                    <a:lnTo>
                      <a:pt x="12" y="12"/>
                    </a:lnTo>
                    <a:lnTo>
                      <a:pt x="12" y="8"/>
                    </a:lnTo>
                    <a:lnTo>
                      <a:pt x="8"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5" name="Freeform 200"/>
              <p:cNvSpPr>
                <a:spLocks/>
              </p:cNvSpPr>
              <p:nvPr/>
            </p:nvSpPr>
            <p:spPr bwMode="auto">
              <a:xfrm>
                <a:off x="5040555" y="3216573"/>
                <a:ext cx="37158" cy="111628"/>
              </a:xfrm>
              <a:custGeom>
                <a:avLst/>
                <a:gdLst/>
                <a:ahLst/>
                <a:cxnLst>
                  <a:cxn ang="0">
                    <a:pos x="14" y="0"/>
                  </a:cxn>
                  <a:cxn ang="0">
                    <a:pos x="20" y="0"/>
                  </a:cxn>
                  <a:cxn ang="0">
                    <a:pos x="20" y="8"/>
                  </a:cxn>
                  <a:cxn ang="0">
                    <a:pos x="16" y="8"/>
                  </a:cxn>
                  <a:cxn ang="0">
                    <a:pos x="12" y="28"/>
                  </a:cxn>
                  <a:cxn ang="0">
                    <a:pos x="22" y="28"/>
                  </a:cxn>
                  <a:cxn ang="0">
                    <a:pos x="16" y="64"/>
                  </a:cxn>
                  <a:cxn ang="0">
                    <a:pos x="10" y="48"/>
                  </a:cxn>
                  <a:cxn ang="0">
                    <a:pos x="4" y="40"/>
                  </a:cxn>
                  <a:cxn ang="0">
                    <a:pos x="2" y="36"/>
                  </a:cxn>
                  <a:cxn ang="0">
                    <a:pos x="0" y="30"/>
                  </a:cxn>
                  <a:cxn ang="0">
                    <a:pos x="2" y="26"/>
                  </a:cxn>
                  <a:cxn ang="0">
                    <a:pos x="4" y="20"/>
                  </a:cxn>
                  <a:cxn ang="0">
                    <a:pos x="10" y="12"/>
                  </a:cxn>
                  <a:cxn ang="0">
                    <a:pos x="14" y="0"/>
                  </a:cxn>
                </a:cxnLst>
                <a:rect l="0" t="0" r="r" b="b"/>
                <a:pathLst>
                  <a:path w="22" h="64">
                    <a:moveTo>
                      <a:pt x="14" y="0"/>
                    </a:moveTo>
                    <a:lnTo>
                      <a:pt x="20" y="0"/>
                    </a:lnTo>
                    <a:lnTo>
                      <a:pt x="20" y="8"/>
                    </a:lnTo>
                    <a:lnTo>
                      <a:pt x="16" y="8"/>
                    </a:lnTo>
                    <a:lnTo>
                      <a:pt x="12" y="28"/>
                    </a:lnTo>
                    <a:lnTo>
                      <a:pt x="22" y="28"/>
                    </a:lnTo>
                    <a:lnTo>
                      <a:pt x="16" y="64"/>
                    </a:lnTo>
                    <a:lnTo>
                      <a:pt x="10" y="48"/>
                    </a:lnTo>
                    <a:lnTo>
                      <a:pt x="4" y="40"/>
                    </a:lnTo>
                    <a:lnTo>
                      <a:pt x="2" y="36"/>
                    </a:lnTo>
                    <a:lnTo>
                      <a:pt x="0" y="30"/>
                    </a:lnTo>
                    <a:lnTo>
                      <a:pt x="2" y="26"/>
                    </a:lnTo>
                    <a:lnTo>
                      <a:pt x="4" y="20"/>
                    </a:lnTo>
                    <a:lnTo>
                      <a:pt x="10" y="12"/>
                    </a:lnTo>
                    <a:lnTo>
                      <a:pt x="14"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6" name="Freeform 214"/>
              <p:cNvSpPr>
                <a:spLocks/>
              </p:cNvSpPr>
              <p:nvPr/>
            </p:nvSpPr>
            <p:spPr bwMode="auto">
              <a:xfrm>
                <a:off x="5105579" y="2109997"/>
                <a:ext cx="44124" cy="26695"/>
              </a:xfrm>
              <a:custGeom>
                <a:avLst/>
                <a:gdLst/>
                <a:ahLst/>
                <a:cxnLst>
                  <a:cxn ang="0">
                    <a:pos x="26" y="10"/>
                  </a:cxn>
                  <a:cxn ang="0">
                    <a:pos x="20" y="14"/>
                  </a:cxn>
                  <a:cxn ang="0">
                    <a:pos x="14" y="16"/>
                  </a:cxn>
                  <a:cxn ang="0">
                    <a:pos x="8" y="16"/>
                  </a:cxn>
                  <a:cxn ang="0">
                    <a:pos x="4" y="12"/>
                  </a:cxn>
                  <a:cxn ang="0">
                    <a:pos x="2" y="8"/>
                  </a:cxn>
                  <a:cxn ang="0">
                    <a:pos x="0" y="2"/>
                  </a:cxn>
                  <a:cxn ang="0">
                    <a:pos x="8" y="0"/>
                  </a:cxn>
                  <a:cxn ang="0">
                    <a:pos x="12" y="2"/>
                  </a:cxn>
                  <a:cxn ang="0">
                    <a:pos x="16" y="2"/>
                  </a:cxn>
                  <a:cxn ang="0">
                    <a:pos x="20" y="4"/>
                  </a:cxn>
                  <a:cxn ang="0">
                    <a:pos x="26" y="10"/>
                  </a:cxn>
                </a:cxnLst>
                <a:rect l="0" t="0" r="r" b="b"/>
                <a:pathLst>
                  <a:path w="26" h="16">
                    <a:moveTo>
                      <a:pt x="26" y="10"/>
                    </a:moveTo>
                    <a:lnTo>
                      <a:pt x="20" y="14"/>
                    </a:lnTo>
                    <a:lnTo>
                      <a:pt x="14" y="16"/>
                    </a:lnTo>
                    <a:lnTo>
                      <a:pt x="8" y="16"/>
                    </a:lnTo>
                    <a:lnTo>
                      <a:pt x="4" y="12"/>
                    </a:lnTo>
                    <a:lnTo>
                      <a:pt x="2" y="8"/>
                    </a:lnTo>
                    <a:lnTo>
                      <a:pt x="0" y="2"/>
                    </a:lnTo>
                    <a:lnTo>
                      <a:pt x="8" y="0"/>
                    </a:lnTo>
                    <a:lnTo>
                      <a:pt x="12" y="2"/>
                    </a:lnTo>
                    <a:lnTo>
                      <a:pt x="16" y="2"/>
                    </a:lnTo>
                    <a:lnTo>
                      <a:pt x="20" y="4"/>
                    </a:lnTo>
                    <a:lnTo>
                      <a:pt x="26" y="1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7" name="Freeform 215"/>
              <p:cNvSpPr>
                <a:spLocks/>
              </p:cNvSpPr>
              <p:nvPr/>
            </p:nvSpPr>
            <p:spPr bwMode="auto">
              <a:xfrm>
                <a:off x="5140415" y="1923141"/>
                <a:ext cx="248491" cy="162589"/>
              </a:xfrm>
              <a:custGeom>
                <a:avLst/>
                <a:gdLst/>
                <a:ahLst/>
                <a:cxnLst>
                  <a:cxn ang="0">
                    <a:pos x="38" y="94"/>
                  </a:cxn>
                  <a:cxn ang="0">
                    <a:pos x="34" y="92"/>
                  </a:cxn>
                  <a:cxn ang="0">
                    <a:pos x="30" y="86"/>
                  </a:cxn>
                  <a:cxn ang="0">
                    <a:pos x="24" y="76"/>
                  </a:cxn>
                  <a:cxn ang="0">
                    <a:pos x="16" y="76"/>
                  </a:cxn>
                  <a:cxn ang="0">
                    <a:pos x="8" y="76"/>
                  </a:cxn>
                  <a:cxn ang="0">
                    <a:pos x="4" y="74"/>
                  </a:cxn>
                  <a:cxn ang="0">
                    <a:pos x="0" y="72"/>
                  </a:cxn>
                  <a:cxn ang="0">
                    <a:pos x="0" y="70"/>
                  </a:cxn>
                  <a:cxn ang="0">
                    <a:pos x="4" y="68"/>
                  </a:cxn>
                  <a:cxn ang="0">
                    <a:pos x="6" y="66"/>
                  </a:cxn>
                  <a:cxn ang="0">
                    <a:pos x="10" y="60"/>
                  </a:cxn>
                  <a:cxn ang="0">
                    <a:pos x="12" y="54"/>
                  </a:cxn>
                  <a:cxn ang="0">
                    <a:pos x="16" y="54"/>
                  </a:cxn>
                  <a:cxn ang="0">
                    <a:pos x="22" y="52"/>
                  </a:cxn>
                  <a:cxn ang="0">
                    <a:pos x="24" y="42"/>
                  </a:cxn>
                  <a:cxn ang="0">
                    <a:pos x="26" y="34"/>
                  </a:cxn>
                  <a:cxn ang="0">
                    <a:pos x="30" y="28"/>
                  </a:cxn>
                  <a:cxn ang="0">
                    <a:pos x="36" y="22"/>
                  </a:cxn>
                  <a:cxn ang="0">
                    <a:pos x="52" y="16"/>
                  </a:cxn>
                  <a:cxn ang="0">
                    <a:pos x="68" y="10"/>
                  </a:cxn>
                  <a:cxn ang="0">
                    <a:pos x="100" y="10"/>
                  </a:cxn>
                  <a:cxn ang="0">
                    <a:pos x="114" y="2"/>
                  </a:cxn>
                  <a:cxn ang="0">
                    <a:pos x="122" y="0"/>
                  </a:cxn>
                  <a:cxn ang="0">
                    <a:pos x="132" y="0"/>
                  </a:cxn>
                  <a:cxn ang="0">
                    <a:pos x="140" y="0"/>
                  </a:cxn>
                  <a:cxn ang="0">
                    <a:pos x="146" y="2"/>
                  </a:cxn>
                  <a:cxn ang="0">
                    <a:pos x="146" y="6"/>
                  </a:cxn>
                  <a:cxn ang="0">
                    <a:pos x="144" y="10"/>
                  </a:cxn>
                  <a:cxn ang="0">
                    <a:pos x="138" y="12"/>
                  </a:cxn>
                  <a:cxn ang="0">
                    <a:pos x="124" y="16"/>
                  </a:cxn>
                  <a:cxn ang="0">
                    <a:pos x="86" y="26"/>
                  </a:cxn>
                  <a:cxn ang="0">
                    <a:pos x="70" y="32"/>
                  </a:cxn>
                  <a:cxn ang="0">
                    <a:pos x="56" y="40"/>
                  </a:cxn>
                  <a:cxn ang="0">
                    <a:pos x="52" y="44"/>
                  </a:cxn>
                  <a:cxn ang="0">
                    <a:pos x="46" y="50"/>
                  </a:cxn>
                  <a:cxn ang="0">
                    <a:pos x="42" y="56"/>
                  </a:cxn>
                  <a:cxn ang="0">
                    <a:pos x="40" y="62"/>
                  </a:cxn>
                  <a:cxn ang="0">
                    <a:pos x="42" y="70"/>
                  </a:cxn>
                  <a:cxn ang="0">
                    <a:pos x="46" y="74"/>
                  </a:cxn>
                  <a:cxn ang="0">
                    <a:pos x="50" y="78"/>
                  </a:cxn>
                  <a:cxn ang="0">
                    <a:pos x="56" y="80"/>
                  </a:cxn>
                  <a:cxn ang="0">
                    <a:pos x="68" y="86"/>
                  </a:cxn>
                  <a:cxn ang="0">
                    <a:pos x="74" y="88"/>
                  </a:cxn>
                  <a:cxn ang="0">
                    <a:pos x="78" y="92"/>
                  </a:cxn>
                  <a:cxn ang="0">
                    <a:pos x="68" y="92"/>
                  </a:cxn>
                  <a:cxn ang="0">
                    <a:pos x="58" y="92"/>
                  </a:cxn>
                  <a:cxn ang="0">
                    <a:pos x="38" y="94"/>
                  </a:cxn>
                </a:cxnLst>
                <a:rect l="0" t="0" r="r" b="b"/>
                <a:pathLst>
                  <a:path w="146" h="94">
                    <a:moveTo>
                      <a:pt x="38" y="94"/>
                    </a:moveTo>
                    <a:lnTo>
                      <a:pt x="34" y="92"/>
                    </a:lnTo>
                    <a:lnTo>
                      <a:pt x="30" y="86"/>
                    </a:lnTo>
                    <a:lnTo>
                      <a:pt x="24" y="76"/>
                    </a:lnTo>
                    <a:lnTo>
                      <a:pt x="16" y="76"/>
                    </a:lnTo>
                    <a:lnTo>
                      <a:pt x="8" y="76"/>
                    </a:lnTo>
                    <a:lnTo>
                      <a:pt x="4" y="74"/>
                    </a:lnTo>
                    <a:lnTo>
                      <a:pt x="0" y="72"/>
                    </a:lnTo>
                    <a:lnTo>
                      <a:pt x="0" y="70"/>
                    </a:lnTo>
                    <a:lnTo>
                      <a:pt x="4" y="68"/>
                    </a:lnTo>
                    <a:lnTo>
                      <a:pt x="6" y="66"/>
                    </a:lnTo>
                    <a:lnTo>
                      <a:pt x="10" y="60"/>
                    </a:lnTo>
                    <a:lnTo>
                      <a:pt x="12" y="54"/>
                    </a:lnTo>
                    <a:lnTo>
                      <a:pt x="16" y="54"/>
                    </a:lnTo>
                    <a:lnTo>
                      <a:pt x="22" y="52"/>
                    </a:lnTo>
                    <a:lnTo>
                      <a:pt x="24" y="42"/>
                    </a:lnTo>
                    <a:lnTo>
                      <a:pt x="26" y="34"/>
                    </a:lnTo>
                    <a:lnTo>
                      <a:pt x="30" y="28"/>
                    </a:lnTo>
                    <a:lnTo>
                      <a:pt x="36" y="22"/>
                    </a:lnTo>
                    <a:lnTo>
                      <a:pt x="52" y="16"/>
                    </a:lnTo>
                    <a:lnTo>
                      <a:pt x="68" y="10"/>
                    </a:lnTo>
                    <a:lnTo>
                      <a:pt x="100" y="10"/>
                    </a:lnTo>
                    <a:lnTo>
                      <a:pt x="114" y="2"/>
                    </a:lnTo>
                    <a:lnTo>
                      <a:pt x="122" y="0"/>
                    </a:lnTo>
                    <a:lnTo>
                      <a:pt x="132" y="0"/>
                    </a:lnTo>
                    <a:lnTo>
                      <a:pt x="140" y="0"/>
                    </a:lnTo>
                    <a:lnTo>
                      <a:pt x="146" y="2"/>
                    </a:lnTo>
                    <a:lnTo>
                      <a:pt x="146" y="6"/>
                    </a:lnTo>
                    <a:lnTo>
                      <a:pt x="144" y="10"/>
                    </a:lnTo>
                    <a:lnTo>
                      <a:pt x="138" y="12"/>
                    </a:lnTo>
                    <a:lnTo>
                      <a:pt x="124" y="16"/>
                    </a:lnTo>
                    <a:lnTo>
                      <a:pt x="86" y="26"/>
                    </a:lnTo>
                    <a:lnTo>
                      <a:pt x="70" y="32"/>
                    </a:lnTo>
                    <a:lnTo>
                      <a:pt x="56" y="40"/>
                    </a:lnTo>
                    <a:lnTo>
                      <a:pt x="52" y="44"/>
                    </a:lnTo>
                    <a:lnTo>
                      <a:pt x="46" y="50"/>
                    </a:lnTo>
                    <a:lnTo>
                      <a:pt x="42" y="56"/>
                    </a:lnTo>
                    <a:lnTo>
                      <a:pt x="40" y="62"/>
                    </a:lnTo>
                    <a:lnTo>
                      <a:pt x="42" y="70"/>
                    </a:lnTo>
                    <a:lnTo>
                      <a:pt x="46" y="74"/>
                    </a:lnTo>
                    <a:lnTo>
                      <a:pt x="50" y="78"/>
                    </a:lnTo>
                    <a:lnTo>
                      <a:pt x="56" y="80"/>
                    </a:lnTo>
                    <a:lnTo>
                      <a:pt x="68" y="86"/>
                    </a:lnTo>
                    <a:lnTo>
                      <a:pt x="74" y="88"/>
                    </a:lnTo>
                    <a:lnTo>
                      <a:pt x="78" y="92"/>
                    </a:lnTo>
                    <a:lnTo>
                      <a:pt x="68" y="92"/>
                    </a:lnTo>
                    <a:lnTo>
                      <a:pt x="58" y="92"/>
                    </a:lnTo>
                    <a:lnTo>
                      <a:pt x="38" y="9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8" name="Freeform 216"/>
              <p:cNvSpPr>
                <a:spLocks/>
              </p:cNvSpPr>
              <p:nvPr/>
            </p:nvSpPr>
            <p:spPr bwMode="auto">
              <a:xfrm>
                <a:off x="5707063" y="1830927"/>
                <a:ext cx="181143" cy="53386"/>
              </a:xfrm>
              <a:custGeom>
                <a:avLst/>
                <a:gdLst/>
                <a:ahLst/>
                <a:cxnLst>
                  <a:cxn ang="0">
                    <a:pos x="106" y="26"/>
                  </a:cxn>
                  <a:cxn ang="0">
                    <a:pos x="98" y="28"/>
                  </a:cxn>
                  <a:cxn ang="0">
                    <a:pos x="92" y="28"/>
                  </a:cxn>
                  <a:cxn ang="0">
                    <a:pos x="82" y="26"/>
                  </a:cxn>
                  <a:cxn ang="0">
                    <a:pos x="80" y="28"/>
                  </a:cxn>
                  <a:cxn ang="0">
                    <a:pos x="78" y="30"/>
                  </a:cxn>
                  <a:cxn ang="0">
                    <a:pos x="64" y="28"/>
                  </a:cxn>
                  <a:cxn ang="0">
                    <a:pos x="50" y="24"/>
                  </a:cxn>
                  <a:cxn ang="0">
                    <a:pos x="44" y="22"/>
                  </a:cxn>
                  <a:cxn ang="0">
                    <a:pos x="38" y="18"/>
                  </a:cxn>
                  <a:cxn ang="0">
                    <a:pos x="36" y="14"/>
                  </a:cxn>
                  <a:cxn ang="0">
                    <a:pos x="36" y="10"/>
                  </a:cxn>
                  <a:cxn ang="0">
                    <a:pos x="20" y="10"/>
                  </a:cxn>
                  <a:cxn ang="0">
                    <a:pos x="10" y="10"/>
                  </a:cxn>
                  <a:cxn ang="0">
                    <a:pos x="4" y="8"/>
                  </a:cxn>
                  <a:cxn ang="0">
                    <a:pos x="2" y="6"/>
                  </a:cxn>
                  <a:cxn ang="0">
                    <a:pos x="0" y="4"/>
                  </a:cxn>
                  <a:cxn ang="0">
                    <a:pos x="2" y="2"/>
                  </a:cxn>
                  <a:cxn ang="0">
                    <a:pos x="4" y="2"/>
                  </a:cxn>
                  <a:cxn ang="0">
                    <a:pos x="12" y="0"/>
                  </a:cxn>
                  <a:cxn ang="0">
                    <a:pos x="24" y="0"/>
                  </a:cxn>
                  <a:cxn ang="0">
                    <a:pos x="34" y="0"/>
                  </a:cxn>
                  <a:cxn ang="0">
                    <a:pos x="44" y="2"/>
                  </a:cxn>
                  <a:cxn ang="0">
                    <a:pos x="52" y="4"/>
                  </a:cxn>
                  <a:cxn ang="0">
                    <a:pos x="54" y="8"/>
                  </a:cxn>
                  <a:cxn ang="0">
                    <a:pos x="54" y="10"/>
                  </a:cxn>
                  <a:cxn ang="0">
                    <a:pos x="48" y="10"/>
                  </a:cxn>
                  <a:cxn ang="0">
                    <a:pos x="60" y="12"/>
                  </a:cxn>
                  <a:cxn ang="0">
                    <a:pos x="66" y="14"/>
                  </a:cxn>
                  <a:cxn ang="0">
                    <a:pos x="70" y="14"/>
                  </a:cxn>
                  <a:cxn ang="0">
                    <a:pos x="74" y="14"/>
                  </a:cxn>
                  <a:cxn ang="0">
                    <a:pos x="78" y="12"/>
                  </a:cxn>
                  <a:cxn ang="0">
                    <a:pos x="86" y="14"/>
                  </a:cxn>
                  <a:cxn ang="0">
                    <a:pos x="92" y="16"/>
                  </a:cxn>
                  <a:cxn ang="0">
                    <a:pos x="102" y="26"/>
                  </a:cxn>
                  <a:cxn ang="0">
                    <a:pos x="106" y="26"/>
                  </a:cxn>
                </a:cxnLst>
                <a:rect l="0" t="0" r="r" b="b"/>
                <a:pathLst>
                  <a:path w="106" h="30">
                    <a:moveTo>
                      <a:pt x="106" y="26"/>
                    </a:moveTo>
                    <a:lnTo>
                      <a:pt x="98" y="28"/>
                    </a:lnTo>
                    <a:lnTo>
                      <a:pt x="92" y="28"/>
                    </a:lnTo>
                    <a:lnTo>
                      <a:pt x="82" y="26"/>
                    </a:lnTo>
                    <a:lnTo>
                      <a:pt x="80" y="28"/>
                    </a:lnTo>
                    <a:lnTo>
                      <a:pt x="78" y="30"/>
                    </a:lnTo>
                    <a:lnTo>
                      <a:pt x="64" y="28"/>
                    </a:lnTo>
                    <a:lnTo>
                      <a:pt x="50" y="24"/>
                    </a:lnTo>
                    <a:lnTo>
                      <a:pt x="44" y="22"/>
                    </a:lnTo>
                    <a:lnTo>
                      <a:pt x="38" y="18"/>
                    </a:lnTo>
                    <a:lnTo>
                      <a:pt x="36" y="14"/>
                    </a:lnTo>
                    <a:lnTo>
                      <a:pt x="36" y="10"/>
                    </a:lnTo>
                    <a:lnTo>
                      <a:pt x="20" y="10"/>
                    </a:lnTo>
                    <a:lnTo>
                      <a:pt x="10" y="10"/>
                    </a:lnTo>
                    <a:lnTo>
                      <a:pt x="4" y="8"/>
                    </a:lnTo>
                    <a:lnTo>
                      <a:pt x="2" y="6"/>
                    </a:lnTo>
                    <a:lnTo>
                      <a:pt x="0" y="4"/>
                    </a:lnTo>
                    <a:lnTo>
                      <a:pt x="2" y="2"/>
                    </a:lnTo>
                    <a:lnTo>
                      <a:pt x="4" y="2"/>
                    </a:lnTo>
                    <a:lnTo>
                      <a:pt x="12" y="0"/>
                    </a:lnTo>
                    <a:lnTo>
                      <a:pt x="24" y="0"/>
                    </a:lnTo>
                    <a:lnTo>
                      <a:pt x="34" y="0"/>
                    </a:lnTo>
                    <a:lnTo>
                      <a:pt x="44" y="2"/>
                    </a:lnTo>
                    <a:lnTo>
                      <a:pt x="52" y="4"/>
                    </a:lnTo>
                    <a:lnTo>
                      <a:pt x="54" y="8"/>
                    </a:lnTo>
                    <a:lnTo>
                      <a:pt x="54" y="10"/>
                    </a:lnTo>
                    <a:lnTo>
                      <a:pt x="48" y="10"/>
                    </a:lnTo>
                    <a:lnTo>
                      <a:pt x="60" y="12"/>
                    </a:lnTo>
                    <a:lnTo>
                      <a:pt x="66" y="14"/>
                    </a:lnTo>
                    <a:lnTo>
                      <a:pt x="70" y="14"/>
                    </a:lnTo>
                    <a:lnTo>
                      <a:pt x="74" y="14"/>
                    </a:lnTo>
                    <a:lnTo>
                      <a:pt x="78" y="12"/>
                    </a:lnTo>
                    <a:lnTo>
                      <a:pt x="86" y="14"/>
                    </a:lnTo>
                    <a:lnTo>
                      <a:pt x="92" y="16"/>
                    </a:lnTo>
                    <a:lnTo>
                      <a:pt x="102" y="26"/>
                    </a:lnTo>
                    <a:lnTo>
                      <a:pt x="106" y="2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9" name="Freeform 217"/>
              <p:cNvSpPr>
                <a:spLocks/>
              </p:cNvSpPr>
              <p:nvPr/>
            </p:nvSpPr>
            <p:spPr bwMode="auto">
              <a:xfrm>
                <a:off x="5906784" y="1867327"/>
                <a:ext cx="88249" cy="38827"/>
              </a:xfrm>
              <a:custGeom>
                <a:avLst/>
                <a:gdLst/>
                <a:ahLst/>
                <a:cxnLst>
                  <a:cxn ang="0">
                    <a:pos x="6" y="22"/>
                  </a:cxn>
                  <a:cxn ang="0">
                    <a:pos x="4" y="22"/>
                  </a:cxn>
                  <a:cxn ang="0">
                    <a:pos x="2" y="20"/>
                  </a:cxn>
                  <a:cxn ang="0">
                    <a:pos x="0" y="18"/>
                  </a:cxn>
                  <a:cxn ang="0">
                    <a:pos x="0" y="6"/>
                  </a:cxn>
                  <a:cxn ang="0">
                    <a:pos x="4" y="2"/>
                  </a:cxn>
                  <a:cxn ang="0">
                    <a:pos x="6" y="0"/>
                  </a:cxn>
                  <a:cxn ang="0">
                    <a:pos x="14" y="0"/>
                  </a:cxn>
                  <a:cxn ang="0">
                    <a:pos x="20" y="4"/>
                  </a:cxn>
                  <a:cxn ang="0">
                    <a:pos x="32" y="6"/>
                  </a:cxn>
                  <a:cxn ang="0">
                    <a:pos x="52" y="10"/>
                  </a:cxn>
                  <a:cxn ang="0">
                    <a:pos x="50" y="14"/>
                  </a:cxn>
                  <a:cxn ang="0">
                    <a:pos x="46" y="16"/>
                  </a:cxn>
                  <a:cxn ang="0">
                    <a:pos x="40" y="18"/>
                  </a:cxn>
                  <a:cxn ang="0">
                    <a:pos x="28" y="18"/>
                  </a:cxn>
                  <a:cxn ang="0">
                    <a:pos x="20" y="20"/>
                  </a:cxn>
                  <a:cxn ang="0">
                    <a:pos x="14" y="22"/>
                  </a:cxn>
                  <a:cxn ang="0">
                    <a:pos x="6" y="22"/>
                  </a:cxn>
                </a:cxnLst>
                <a:rect l="0" t="0" r="r" b="b"/>
                <a:pathLst>
                  <a:path w="52" h="22">
                    <a:moveTo>
                      <a:pt x="6" y="22"/>
                    </a:moveTo>
                    <a:lnTo>
                      <a:pt x="4" y="22"/>
                    </a:lnTo>
                    <a:lnTo>
                      <a:pt x="2" y="20"/>
                    </a:lnTo>
                    <a:lnTo>
                      <a:pt x="0" y="18"/>
                    </a:lnTo>
                    <a:lnTo>
                      <a:pt x="0" y="6"/>
                    </a:lnTo>
                    <a:lnTo>
                      <a:pt x="4" y="2"/>
                    </a:lnTo>
                    <a:lnTo>
                      <a:pt x="6" y="0"/>
                    </a:lnTo>
                    <a:lnTo>
                      <a:pt x="14" y="0"/>
                    </a:lnTo>
                    <a:lnTo>
                      <a:pt x="20" y="4"/>
                    </a:lnTo>
                    <a:lnTo>
                      <a:pt x="32" y="6"/>
                    </a:lnTo>
                    <a:lnTo>
                      <a:pt x="52" y="10"/>
                    </a:lnTo>
                    <a:lnTo>
                      <a:pt x="50" y="14"/>
                    </a:lnTo>
                    <a:lnTo>
                      <a:pt x="46" y="16"/>
                    </a:lnTo>
                    <a:lnTo>
                      <a:pt x="40" y="18"/>
                    </a:lnTo>
                    <a:lnTo>
                      <a:pt x="28" y="18"/>
                    </a:lnTo>
                    <a:lnTo>
                      <a:pt x="20" y="20"/>
                    </a:lnTo>
                    <a:lnTo>
                      <a:pt x="14" y="22"/>
                    </a:lnTo>
                    <a:lnTo>
                      <a:pt x="6" y="2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0" name="Freeform 218"/>
              <p:cNvSpPr>
                <a:spLocks/>
              </p:cNvSpPr>
              <p:nvPr/>
            </p:nvSpPr>
            <p:spPr bwMode="auto">
              <a:xfrm>
                <a:off x="6666184" y="1940126"/>
                <a:ext cx="155596" cy="31548"/>
              </a:xfrm>
              <a:custGeom>
                <a:avLst/>
                <a:gdLst/>
                <a:ahLst/>
                <a:cxnLst>
                  <a:cxn ang="0">
                    <a:pos x="72" y="12"/>
                  </a:cxn>
                  <a:cxn ang="0">
                    <a:pos x="72" y="18"/>
                  </a:cxn>
                  <a:cxn ang="0">
                    <a:pos x="38" y="18"/>
                  </a:cxn>
                  <a:cxn ang="0">
                    <a:pos x="28" y="18"/>
                  </a:cxn>
                  <a:cxn ang="0">
                    <a:pos x="14" y="18"/>
                  </a:cxn>
                  <a:cxn ang="0">
                    <a:pos x="10" y="16"/>
                  </a:cxn>
                  <a:cxn ang="0">
                    <a:pos x="4" y="12"/>
                  </a:cxn>
                  <a:cxn ang="0">
                    <a:pos x="0" y="10"/>
                  </a:cxn>
                  <a:cxn ang="0">
                    <a:pos x="0" y="6"/>
                  </a:cxn>
                  <a:cxn ang="0">
                    <a:pos x="0" y="4"/>
                  </a:cxn>
                  <a:cxn ang="0">
                    <a:pos x="4" y="2"/>
                  </a:cxn>
                  <a:cxn ang="0">
                    <a:pos x="10" y="0"/>
                  </a:cxn>
                  <a:cxn ang="0">
                    <a:pos x="14" y="0"/>
                  </a:cxn>
                  <a:cxn ang="0">
                    <a:pos x="20" y="4"/>
                  </a:cxn>
                  <a:cxn ang="0">
                    <a:pos x="26" y="6"/>
                  </a:cxn>
                  <a:cxn ang="0">
                    <a:pos x="32" y="6"/>
                  </a:cxn>
                  <a:cxn ang="0">
                    <a:pos x="36" y="6"/>
                  </a:cxn>
                  <a:cxn ang="0">
                    <a:pos x="36" y="4"/>
                  </a:cxn>
                  <a:cxn ang="0">
                    <a:pos x="38" y="2"/>
                  </a:cxn>
                  <a:cxn ang="0">
                    <a:pos x="40" y="2"/>
                  </a:cxn>
                  <a:cxn ang="0">
                    <a:pos x="54" y="2"/>
                  </a:cxn>
                  <a:cxn ang="0">
                    <a:pos x="68" y="4"/>
                  </a:cxn>
                  <a:cxn ang="0">
                    <a:pos x="84" y="6"/>
                  </a:cxn>
                  <a:cxn ang="0">
                    <a:pos x="90" y="8"/>
                  </a:cxn>
                  <a:cxn ang="0">
                    <a:pos x="92" y="12"/>
                  </a:cxn>
                  <a:cxn ang="0">
                    <a:pos x="82" y="16"/>
                  </a:cxn>
                  <a:cxn ang="0">
                    <a:pos x="76" y="16"/>
                  </a:cxn>
                  <a:cxn ang="0">
                    <a:pos x="72" y="12"/>
                  </a:cxn>
                </a:cxnLst>
                <a:rect l="0" t="0" r="r" b="b"/>
                <a:pathLst>
                  <a:path w="92" h="18">
                    <a:moveTo>
                      <a:pt x="72" y="12"/>
                    </a:moveTo>
                    <a:lnTo>
                      <a:pt x="72" y="18"/>
                    </a:lnTo>
                    <a:lnTo>
                      <a:pt x="38" y="18"/>
                    </a:lnTo>
                    <a:lnTo>
                      <a:pt x="28" y="18"/>
                    </a:lnTo>
                    <a:lnTo>
                      <a:pt x="14" y="18"/>
                    </a:lnTo>
                    <a:lnTo>
                      <a:pt x="10" y="16"/>
                    </a:lnTo>
                    <a:lnTo>
                      <a:pt x="4" y="12"/>
                    </a:lnTo>
                    <a:lnTo>
                      <a:pt x="0" y="10"/>
                    </a:lnTo>
                    <a:lnTo>
                      <a:pt x="0" y="6"/>
                    </a:lnTo>
                    <a:lnTo>
                      <a:pt x="0" y="4"/>
                    </a:lnTo>
                    <a:lnTo>
                      <a:pt x="4" y="2"/>
                    </a:lnTo>
                    <a:lnTo>
                      <a:pt x="10" y="0"/>
                    </a:lnTo>
                    <a:lnTo>
                      <a:pt x="14" y="0"/>
                    </a:lnTo>
                    <a:lnTo>
                      <a:pt x="20" y="4"/>
                    </a:lnTo>
                    <a:lnTo>
                      <a:pt x="26" y="6"/>
                    </a:lnTo>
                    <a:lnTo>
                      <a:pt x="32" y="6"/>
                    </a:lnTo>
                    <a:lnTo>
                      <a:pt x="36" y="6"/>
                    </a:lnTo>
                    <a:lnTo>
                      <a:pt x="36" y="4"/>
                    </a:lnTo>
                    <a:lnTo>
                      <a:pt x="38" y="2"/>
                    </a:lnTo>
                    <a:lnTo>
                      <a:pt x="40" y="2"/>
                    </a:lnTo>
                    <a:lnTo>
                      <a:pt x="54" y="2"/>
                    </a:lnTo>
                    <a:lnTo>
                      <a:pt x="68" y="4"/>
                    </a:lnTo>
                    <a:lnTo>
                      <a:pt x="84" y="6"/>
                    </a:lnTo>
                    <a:lnTo>
                      <a:pt x="90" y="8"/>
                    </a:lnTo>
                    <a:lnTo>
                      <a:pt x="92" y="12"/>
                    </a:lnTo>
                    <a:lnTo>
                      <a:pt x="82" y="16"/>
                    </a:lnTo>
                    <a:lnTo>
                      <a:pt x="76" y="16"/>
                    </a:lnTo>
                    <a:lnTo>
                      <a:pt x="72"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1" name="Freeform 219"/>
              <p:cNvSpPr>
                <a:spLocks/>
              </p:cNvSpPr>
              <p:nvPr/>
            </p:nvSpPr>
            <p:spPr bwMode="auto">
              <a:xfrm>
                <a:off x="6847328" y="1949835"/>
                <a:ext cx="88249" cy="29119"/>
              </a:xfrm>
              <a:custGeom>
                <a:avLst/>
                <a:gdLst/>
                <a:ahLst/>
                <a:cxnLst>
                  <a:cxn ang="0">
                    <a:pos x="42" y="16"/>
                  </a:cxn>
                  <a:cxn ang="0">
                    <a:pos x="32" y="16"/>
                  </a:cxn>
                  <a:cxn ang="0">
                    <a:pos x="18" y="12"/>
                  </a:cxn>
                  <a:cxn ang="0">
                    <a:pos x="6" y="8"/>
                  </a:cxn>
                  <a:cxn ang="0">
                    <a:pos x="2" y="4"/>
                  </a:cxn>
                  <a:cxn ang="0">
                    <a:pos x="0" y="0"/>
                  </a:cxn>
                  <a:cxn ang="0">
                    <a:pos x="8" y="0"/>
                  </a:cxn>
                  <a:cxn ang="0">
                    <a:pos x="18" y="4"/>
                  </a:cxn>
                  <a:cxn ang="0">
                    <a:pos x="30" y="4"/>
                  </a:cxn>
                  <a:cxn ang="0">
                    <a:pos x="42" y="6"/>
                  </a:cxn>
                  <a:cxn ang="0">
                    <a:pos x="46" y="6"/>
                  </a:cxn>
                  <a:cxn ang="0">
                    <a:pos x="52" y="8"/>
                  </a:cxn>
                  <a:cxn ang="0">
                    <a:pos x="48" y="14"/>
                  </a:cxn>
                  <a:cxn ang="0">
                    <a:pos x="42" y="16"/>
                  </a:cxn>
                </a:cxnLst>
                <a:rect l="0" t="0" r="r" b="b"/>
                <a:pathLst>
                  <a:path w="52" h="16">
                    <a:moveTo>
                      <a:pt x="42" y="16"/>
                    </a:moveTo>
                    <a:lnTo>
                      <a:pt x="32" y="16"/>
                    </a:lnTo>
                    <a:lnTo>
                      <a:pt x="18" y="12"/>
                    </a:lnTo>
                    <a:lnTo>
                      <a:pt x="6" y="8"/>
                    </a:lnTo>
                    <a:lnTo>
                      <a:pt x="2" y="4"/>
                    </a:lnTo>
                    <a:lnTo>
                      <a:pt x="0" y="0"/>
                    </a:lnTo>
                    <a:lnTo>
                      <a:pt x="8" y="0"/>
                    </a:lnTo>
                    <a:lnTo>
                      <a:pt x="18" y="4"/>
                    </a:lnTo>
                    <a:lnTo>
                      <a:pt x="30" y="4"/>
                    </a:lnTo>
                    <a:lnTo>
                      <a:pt x="42" y="6"/>
                    </a:lnTo>
                    <a:lnTo>
                      <a:pt x="46" y="6"/>
                    </a:lnTo>
                    <a:lnTo>
                      <a:pt x="52" y="8"/>
                    </a:lnTo>
                    <a:lnTo>
                      <a:pt x="48" y="14"/>
                    </a:lnTo>
                    <a:lnTo>
                      <a:pt x="42" y="1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2" name="Freeform 220"/>
              <p:cNvSpPr>
                <a:spLocks/>
              </p:cNvSpPr>
              <p:nvPr/>
            </p:nvSpPr>
            <p:spPr bwMode="auto">
              <a:xfrm>
                <a:off x="7639241" y="2054185"/>
                <a:ext cx="65025" cy="24267"/>
              </a:xfrm>
              <a:custGeom>
                <a:avLst/>
                <a:gdLst/>
                <a:ahLst/>
                <a:cxnLst>
                  <a:cxn ang="0">
                    <a:pos x="18" y="10"/>
                  </a:cxn>
                  <a:cxn ang="0">
                    <a:pos x="14" y="12"/>
                  </a:cxn>
                  <a:cxn ang="0">
                    <a:pos x="10" y="14"/>
                  </a:cxn>
                  <a:cxn ang="0">
                    <a:pos x="6" y="14"/>
                  </a:cxn>
                  <a:cxn ang="0">
                    <a:pos x="2" y="12"/>
                  </a:cxn>
                  <a:cxn ang="0">
                    <a:pos x="0" y="8"/>
                  </a:cxn>
                  <a:cxn ang="0">
                    <a:pos x="2" y="6"/>
                  </a:cxn>
                  <a:cxn ang="0">
                    <a:pos x="8" y="2"/>
                  </a:cxn>
                  <a:cxn ang="0">
                    <a:pos x="14" y="0"/>
                  </a:cxn>
                  <a:cxn ang="0">
                    <a:pos x="22" y="0"/>
                  </a:cxn>
                  <a:cxn ang="0">
                    <a:pos x="28" y="4"/>
                  </a:cxn>
                  <a:cxn ang="0">
                    <a:pos x="38" y="10"/>
                  </a:cxn>
                  <a:cxn ang="0">
                    <a:pos x="28" y="12"/>
                  </a:cxn>
                  <a:cxn ang="0">
                    <a:pos x="18" y="10"/>
                  </a:cxn>
                </a:cxnLst>
                <a:rect l="0" t="0" r="r" b="b"/>
                <a:pathLst>
                  <a:path w="38" h="14">
                    <a:moveTo>
                      <a:pt x="18" y="10"/>
                    </a:moveTo>
                    <a:lnTo>
                      <a:pt x="14" y="12"/>
                    </a:lnTo>
                    <a:lnTo>
                      <a:pt x="10" y="14"/>
                    </a:lnTo>
                    <a:lnTo>
                      <a:pt x="6" y="14"/>
                    </a:lnTo>
                    <a:lnTo>
                      <a:pt x="2" y="12"/>
                    </a:lnTo>
                    <a:lnTo>
                      <a:pt x="0" y="8"/>
                    </a:lnTo>
                    <a:lnTo>
                      <a:pt x="2" y="6"/>
                    </a:lnTo>
                    <a:lnTo>
                      <a:pt x="8" y="2"/>
                    </a:lnTo>
                    <a:lnTo>
                      <a:pt x="14" y="0"/>
                    </a:lnTo>
                    <a:lnTo>
                      <a:pt x="22" y="0"/>
                    </a:lnTo>
                    <a:lnTo>
                      <a:pt x="28" y="4"/>
                    </a:lnTo>
                    <a:lnTo>
                      <a:pt x="38" y="10"/>
                    </a:lnTo>
                    <a:lnTo>
                      <a:pt x="28" y="12"/>
                    </a:lnTo>
                    <a:lnTo>
                      <a:pt x="18" y="1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3" name="Freeform 221"/>
              <p:cNvSpPr>
                <a:spLocks/>
              </p:cNvSpPr>
              <p:nvPr/>
            </p:nvSpPr>
            <p:spPr bwMode="auto">
              <a:xfrm>
                <a:off x="7458101" y="2554083"/>
                <a:ext cx="206687" cy="252377"/>
              </a:xfrm>
              <a:custGeom>
                <a:avLst/>
                <a:gdLst/>
                <a:ahLst/>
                <a:cxnLst>
                  <a:cxn ang="0">
                    <a:pos x="0" y="0"/>
                  </a:cxn>
                  <a:cxn ang="0">
                    <a:pos x="98" y="90"/>
                  </a:cxn>
                  <a:cxn ang="0">
                    <a:pos x="94" y="90"/>
                  </a:cxn>
                  <a:cxn ang="0">
                    <a:pos x="92" y="90"/>
                  </a:cxn>
                  <a:cxn ang="0">
                    <a:pos x="88" y="88"/>
                  </a:cxn>
                  <a:cxn ang="0">
                    <a:pos x="82" y="86"/>
                  </a:cxn>
                  <a:cxn ang="0">
                    <a:pos x="78" y="88"/>
                  </a:cxn>
                  <a:cxn ang="0">
                    <a:pos x="76" y="90"/>
                  </a:cxn>
                  <a:cxn ang="0">
                    <a:pos x="78" y="98"/>
                  </a:cxn>
                  <a:cxn ang="0">
                    <a:pos x="82" y="106"/>
                  </a:cxn>
                  <a:cxn ang="0">
                    <a:pos x="88" y="114"/>
                  </a:cxn>
                  <a:cxn ang="0">
                    <a:pos x="92" y="118"/>
                  </a:cxn>
                  <a:cxn ang="0">
                    <a:pos x="108" y="130"/>
                  </a:cxn>
                  <a:cxn ang="0">
                    <a:pos x="120" y="138"/>
                  </a:cxn>
                  <a:cxn ang="0">
                    <a:pos x="112" y="138"/>
                  </a:cxn>
                  <a:cxn ang="0">
                    <a:pos x="108" y="136"/>
                  </a:cxn>
                  <a:cxn ang="0">
                    <a:pos x="102" y="134"/>
                  </a:cxn>
                  <a:cxn ang="0">
                    <a:pos x="102" y="146"/>
                  </a:cxn>
                  <a:cxn ang="0">
                    <a:pos x="94" y="140"/>
                  </a:cxn>
                  <a:cxn ang="0">
                    <a:pos x="88" y="130"/>
                  </a:cxn>
                  <a:cxn ang="0">
                    <a:pos x="76" y="114"/>
                  </a:cxn>
                  <a:cxn ang="0">
                    <a:pos x="66" y="94"/>
                  </a:cxn>
                  <a:cxn ang="0">
                    <a:pos x="54" y="76"/>
                  </a:cxn>
                  <a:cxn ang="0">
                    <a:pos x="44" y="62"/>
                  </a:cxn>
                  <a:cxn ang="0">
                    <a:pos x="34" y="50"/>
                  </a:cxn>
                  <a:cxn ang="0">
                    <a:pos x="24" y="42"/>
                  </a:cxn>
                  <a:cxn ang="0">
                    <a:pos x="12" y="36"/>
                  </a:cxn>
                  <a:cxn ang="0">
                    <a:pos x="10" y="32"/>
                  </a:cxn>
                  <a:cxn ang="0">
                    <a:pos x="6" y="28"/>
                  </a:cxn>
                  <a:cxn ang="0">
                    <a:pos x="4" y="22"/>
                  </a:cxn>
                  <a:cxn ang="0">
                    <a:pos x="2" y="16"/>
                  </a:cxn>
                  <a:cxn ang="0">
                    <a:pos x="0" y="0"/>
                  </a:cxn>
                </a:cxnLst>
                <a:rect l="0" t="0" r="r" b="b"/>
                <a:pathLst>
                  <a:path w="120" h="146">
                    <a:moveTo>
                      <a:pt x="0" y="0"/>
                    </a:moveTo>
                    <a:lnTo>
                      <a:pt x="98" y="90"/>
                    </a:lnTo>
                    <a:lnTo>
                      <a:pt x="94" y="90"/>
                    </a:lnTo>
                    <a:lnTo>
                      <a:pt x="92" y="90"/>
                    </a:lnTo>
                    <a:lnTo>
                      <a:pt x="88" y="88"/>
                    </a:lnTo>
                    <a:lnTo>
                      <a:pt x="82" y="86"/>
                    </a:lnTo>
                    <a:lnTo>
                      <a:pt x="78" y="88"/>
                    </a:lnTo>
                    <a:lnTo>
                      <a:pt x="76" y="90"/>
                    </a:lnTo>
                    <a:lnTo>
                      <a:pt x="78" y="98"/>
                    </a:lnTo>
                    <a:lnTo>
                      <a:pt x="82" y="106"/>
                    </a:lnTo>
                    <a:lnTo>
                      <a:pt x="88" y="114"/>
                    </a:lnTo>
                    <a:lnTo>
                      <a:pt x="92" y="118"/>
                    </a:lnTo>
                    <a:lnTo>
                      <a:pt x="108" y="130"/>
                    </a:lnTo>
                    <a:lnTo>
                      <a:pt x="120" y="138"/>
                    </a:lnTo>
                    <a:lnTo>
                      <a:pt x="112" y="138"/>
                    </a:lnTo>
                    <a:lnTo>
                      <a:pt x="108" y="136"/>
                    </a:lnTo>
                    <a:lnTo>
                      <a:pt x="102" y="134"/>
                    </a:lnTo>
                    <a:lnTo>
                      <a:pt x="102" y="146"/>
                    </a:lnTo>
                    <a:lnTo>
                      <a:pt x="94" y="140"/>
                    </a:lnTo>
                    <a:lnTo>
                      <a:pt x="88" y="130"/>
                    </a:lnTo>
                    <a:lnTo>
                      <a:pt x="76" y="114"/>
                    </a:lnTo>
                    <a:lnTo>
                      <a:pt x="66" y="94"/>
                    </a:lnTo>
                    <a:lnTo>
                      <a:pt x="54" y="76"/>
                    </a:lnTo>
                    <a:lnTo>
                      <a:pt x="44" y="62"/>
                    </a:lnTo>
                    <a:lnTo>
                      <a:pt x="34" y="50"/>
                    </a:lnTo>
                    <a:lnTo>
                      <a:pt x="24" y="42"/>
                    </a:lnTo>
                    <a:lnTo>
                      <a:pt x="12" y="36"/>
                    </a:lnTo>
                    <a:lnTo>
                      <a:pt x="10" y="32"/>
                    </a:lnTo>
                    <a:lnTo>
                      <a:pt x="6" y="28"/>
                    </a:lnTo>
                    <a:lnTo>
                      <a:pt x="4" y="22"/>
                    </a:lnTo>
                    <a:lnTo>
                      <a:pt x="2" y="16"/>
                    </a:lnTo>
                    <a:lnTo>
                      <a:pt x="0"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4" name="Freeform 222"/>
              <p:cNvSpPr>
                <a:spLocks/>
              </p:cNvSpPr>
              <p:nvPr/>
            </p:nvSpPr>
            <p:spPr bwMode="auto">
              <a:xfrm>
                <a:off x="5479475" y="2915661"/>
                <a:ext cx="392474" cy="225685"/>
              </a:xfrm>
              <a:custGeom>
                <a:avLst/>
                <a:gdLst/>
                <a:ahLst/>
                <a:cxnLst>
                  <a:cxn ang="0">
                    <a:pos x="18" y="6"/>
                  </a:cxn>
                  <a:cxn ang="0">
                    <a:pos x="42" y="22"/>
                  </a:cxn>
                  <a:cxn ang="0">
                    <a:pos x="66" y="24"/>
                  </a:cxn>
                  <a:cxn ang="0">
                    <a:pos x="78" y="4"/>
                  </a:cxn>
                  <a:cxn ang="0">
                    <a:pos x="104" y="6"/>
                  </a:cxn>
                  <a:cxn ang="0">
                    <a:pos x="112" y="18"/>
                  </a:cxn>
                  <a:cxn ang="0">
                    <a:pos x="114" y="26"/>
                  </a:cxn>
                  <a:cxn ang="0">
                    <a:pos x="130" y="28"/>
                  </a:cxn>
                  <a:cxn ang="0">
                    <a:pos x="146" y="38"/>
                  </a:cxn>
                  <a:cxn ang="0">
                    <a:pos x="170" y="60"/>
                  </a:cxn>
                  <a:cxn ang="0">
                    <a:pos x="192" y="70"/>
                  </a:cxn>
                  <a:cxn ang="0">
                    <a:pos x="216" y="84"/>
                  </a:cxn>
                  <a:cxn ang="0">
                    <a:pos x="226" y="86"/>
                  </a:cxn>
                  <a:cxn ang="0">
                    <a:pos x="230" y="96"/>
                  </a:cxn>
                  <a:cxn ang="0">
                    <a:pos x="220" y="100"/>
                  </a:cxn>
                  <a:cxn ang="0">
                    <a:pos x="206" y="92"/>
                  </a:cxn>
                  <a:cxn ang="0">
                    <a:pos x="186" y="122"/>
                  </a:cxn>
                  <a:cxn ang="0">
                    <a:pos x="170" y="130"/>
                  </a:cxn>
                  <a:cxn ang="0">
                    <a:pos x="150" y="128"/>
                  </a:cxn>
                  <a:cxn ang="0">
                    <a:pos x="148" y="112"/>
                  </a:cxn>
                  <a:cxn ang="0">
                    <a:pos x="132" y="106"/>
                  </a:cxn>
                  <a:cxn ang="0">
                    <a:pos x="108" y="92"/>
                  </a:cxn>
                  <a:cxn ang="0">
                    <a:pos x="78" y="74"/>
                  </a:cxn>
                  <a:cxn ang="0">
                    <a:pos x="54" y="76"/>
                  </a:cxn>
                  <a:cxn ang="0">
                    <a:pos x="30" y="92"/>
                  </a:cxn>
                  <a:cxn ang="0">
                    <a:pos x="24" y="68"/>
                  </a:cxn>
                  <a:cxn ang="0">
                    <a:pos x="8" y="52"/>
                  </a:cxn>
                  <a:cxn ang="0">
                    <a:pos x="0" y="36"/>
                  </a:cxn>
                  <a:cxn ang="0">
                    <a:pos x="8" y="30"/>
                  </a:cxn>
                  <a:cxn ang="0">
                    <a:pos x="22" y="36"/>
                  </a:cxn>
                  <a:cxn ang="0">
                    <a:pos x="22" y="22"/>
                  </a:cxn>
                  <a:cxn ang="0">
                    <a:pos x="10" y="10"/>
                  </a:cxn>
                </a:cxnLst>
                <a:rect l="0" t="0" r="r" b="b"/>
                <a:pathLst>
                  <a:path w="230" h="130">
                    <a:moveTo>
                      <a:pt x="6" y="6"/>
                    </a:moveTo>
                    <a:lnTo>
                      <a:pt x="18" y="6"/>
                    </a:lnTo>
                    <a:lnTo>
                      <a:pt x="28" y="10"/>
                    </a:lnTo>
                    <a:lnTo>
                      <a:pt x="42" y="22"/>
                    </a:lnTo>
                    <a:lnTo>
                      <a:pt x="50" y="22"/>
                    </a:lnTo>
                    <a:lnTo>
                      <a:pt x="66" y="24"/>
                    </a:lnTo>
                    <a:lnTo>
                      <a:pt x="66" y="14"/>
                    </a:lnTo>
                    <a:lnTo>
                      <a:pt x="78" y="4"/>
                    </a:lnTo>
                    <a:lnTo>
                      <a:pt x="88" y="0"/>
                    </a:lnTo>
                    <a:lnTo>
                      <a:pt x="104" y="6"/>
                    </a:lnTo>
                    <a:lnTo>
                      <a:pt x="110" y="12"/>
                    </a:lnTo>
                    <a:lnTo>
                      <a:pt x="112" y="18"/>
                    </a:lnTo>
                    <a:lnTo>
                      <a:pt x="114" y="22"/>
                    </a:lnTo>
                    <a:lnTo>
                      <a:pt x="114" y="26"/>
                    </a:lnTo>
                    <a:lnTo>
                      <a:pt x="120" y="28"/>
                    </a:lnTo>
                    <a:lnTo>
                      <a:pt x="130" y="28"/>
                    </a:lnTo>
                    <a:lnTo>
                      <a:pt x="140" y="28"/>
                    </a:lnTo>
                    <a:lnTo>
                      <a:pt x="146" y="38"/>
                    </a:lnTo>
                    <a:lnTo>
                      <a:pt x="158" y="52"/>
                    </a:lnTo>
                    <a:lnTo>
                      <a:pt x="170" y="60"/>
                    </a:lnTo>
                    <a:lnTo>
                      <a:pt x="180" y="68"/>
                    </a:lnTo>
                    <a:lnTo>
                      <a:pt x="192" y="70"/>
                    </a:lnTo>
                    <a:lnTo>
                      <a:pt x="204" y="80"/>
                    </a:lnTo>
                    <a:lnTo>
                      <a:pt x="216" y="84"/>
                    </a:lnTo>
                    <a:lnTo>
                      <a:pt x="222" y="86"/>
                    </a:lnTo>
                    <a:lnTo>
                      <a:pt x="226" y="86"/>
                    </a:lnTo>
                    <a:lnTo>
                      <a:pt x="228" y="88"/>
                    </a:lnTo>
                    <a:lnTo>
                      <a:pt x="230" y="96"/>
                    </a:lnTo>
                    <a:lnTo>
                      <a:pt x="230" y="100"/>
                    </a:lnTo>
                    <a:lnTo>
                      <a:pt x="220" y="100"/>
                    </a:lnTo>
                    <a:lnTo>
                      <a:pt x="212" y="96"/>
                    </a:lnTo>
                    <a:lnTo>
                      <a:pt x="206" y="92"/>
                    </a:lnTo>
                    <a:lnTo>
                      <a:pt x="196" y="108"/>
                    </a:lnTo>
                    <a:lnTo>
                      <a:pt x="186" y="122"/>
                    </a:lnTo>
                    <a:lnTo>
                      <a:pt x="178" y="128"/>
                    </a:lnTo>
                    <a:lnTo>
                      <a:pt x="170" y="130"/>
                    </a:lnTo>
                    <a:lnTo>
                      <a:pt x="160" y="128"/>
                    </a:lnTo>
                    <a:lnTo>
                      <a:pt x="150" y="128"/>
                    </a:lnTo>
                    <a:lnTo>
                      <a:pt x="150" y="120"/>
                    </a:lnTo>
                    <a:lnTo>
                      <a:pt x="148" y="112"/>
                    </a:lnTo>
                    <a:lnTo>
                      <a:pt x="140" y="108"/>
                    </a:lnTo>
                    <a:lnTo>
                      <a:pt x="132" y="106"/>
                    </a:lnTo>
                    <a:lnTo>
                      <a:pt x="122" y="100"/>
                    </a:lnTo>
                    <a:lnTo>
                      <a:pt x="108" y="92"/>
                    </a:lnTo>
                    <a:lnTo>
                      <a:pt x="92" y="80"/>
                    </a:lnTo>
                    <a:lnTo>
                      <a:pt x="78" y="74"/>
                    </a:lnTo>
                    <a:lnTo>
                      <a:pt x="66" y="76"/>
                    </a:lnTo>
                    <a:lnTo>
                      <a:pt x="54" y="76"/>
                    </a:lnTo>
                    <a:lnTo>
                      <a:pt x="46" y="82"/>
                    </a:lnTo>
                    <a:lnTo>
                      <a:pt x="30" y="92"/>
                    </a:lnTo>
                    <a:lnTo>
                      <a:pt x="28" y="80"/>
                    </a:lnTo>
                    <a:lnTo>
                      <a:pt x="24" y="68"/>
                    </a:lnTo>
                    <a:lnTo>
                      <a:pt x="18" y="62"/>
                    </a:lnTo>
                    <a:lnTo>
                      <a:pt x="8" y="52"/>
                    </a:lnTo>
                    <a:lnTo>
                      <a:pt x="0" y="42"/>
                    </a:lnTo>
                    <a:lnTo>
                      <a:pt x="0" y="36"/>
                    </a:lnTo>
                    <a:lnTo>
                      <a:pt x="2" y="28"/>
                    </a:lnTo>
                    <a:lnTo>
                      <a:pt x="8" y="30"/>
                    </a:lnTo>
                    <a:lnTo>
                      <a:pt x="12" y="36"/>
                    </a:lnTo>
                    <a:lnTo>
                      <a:pt x="22" y="36"/>
                    </a:lnTo>
                    <a:lnTo>
                      <a:pt x="24" y="32"/>
                    </a:lnTo>
                    <a:lnTo>
                      <a:pt x="22" y="22"/>
                    </a:lnTo>
                    <a:lnTo>
                      <a:pt x="18" y="16"/>
                    </a:lnTo>
                    <a:lnTo>
                      <a:pt x="10" y="10"/>
                    </a:lnTo>
                    <a:lnTo>
                      <a:pt x="6"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5" name="Freeform 223"/>
              <p:cNvSpPr>
                <a:spLocks/>
              </p:cNvSpPr>
              <p:nvPr/>
            </p:nvSpPr>
            <p:spPr bwMode="auto">
              <a:xfrm>
                <a:off x="5936975" y="2898675"/>
                <a:ext cx="215976" cy="123761"/>
              </a:xfrm>
              <a:custGeom>
                <a:avLst/>
                <a:gdLst/>
                <a:ahLst/>
                <a:cxnLst>
                  <a:cxn ang="0">
                    <a:pos x="12" y="60"/>
                  </a:cxn>
                  <a:cxn ang="0">
                    <a:pos x="20" y="58"/>
                  </a:cxn>
                  <a:cxn ang="0">
                    <a:pos x="28" y="56"/>
                  </a:cxn>
                  <a:cxn ang="0">
                    <a:pos x="36" y="52"/>
                  </a:cxn>
                  <a:cxn ang="0">
                    <a:pos x="42" y="44"/>
                  </a:cxn>
                  <a:cxn ang="0">
                    <a:pos x="32" y="40"/>
                  </a:cxn>
                  <a:cxn ang="0">
                    <a:pos x="20" y="32"/>
                  </a:cxn>
                  <a:cxn ang="0">
                    <a:pos x="16" y="36"/>
                  </a:cxn>
                  <a:cxn ang="0">
                    <a:pos x="6" y="34"/>
                  </a:cxn>
                  <a:cxn ang="0">
                    <a:pos x="0" y="32"/>
                  </a:cxn>
                  <a:cxn ang="0">
                    <a:pos x="2" y="28"/>
                  </a:cxn>
                  <a:cxn ang="0">
                    <a:pos x="6" y="20"/>
                  </a:cxn>
                  <a:cxn ang="0">
                    <a:pos x="6" y="8"/>
                  </a:cxn>
                  <a:cxn ang="0">
                    <a:pos x="18" y="6"/>
                  </a:cxn>
                  <a:cxn ang="0">
                    <a:pos x="24" y="8"/>
                  </a:cxn>
                  <a:cxn ang="0">
                    <a:pos x="30" y="10"/>
                  </a:cxn>
                  <a:cxn ang="0">
                    <a:pos x="38" y="12"/>
                  </a:cxn>
                  <a:cxn ang="0">
                    <a:pos x="38" y="4"/>
                  </a:cxn>
                  <a:cxn ang="0">
                    <a:pos x="48" y="0"/>
                  </a:cxn>
                  <a:cxn ang="0">
                    <a:pos x="56" y="2"/>
                  </a:cxn>
                  <a:cxn ang="0">
                    <a:pos x="62" y="4"/>
                  </a:cxn>
                  <a:cxn ang="0">
                    <a:pos x="68" y="6"/>
                  </a:cxn>
                  <a:cxn ang="0">
                    <a:pos x="86" y="6"/>
                  </a:cxn>
                  <a:cxn ang="0">
                    <a:pos x="100" y="6"/>
                  </a:cxn>
                  <a:cxn ang="0">
                    <a:pos x="112" y="6"/>
                  </a:cxn>
                  <a:cxn ang="0">
                    <a:pos x="126" y="12"/>
                  </a:cxn>
                  <a:cxn ang="0">
                    <a:pos x="122" y="18"/>
                  </a:cxn>
                  <a:cxn ang="0">
                    <a:pos x="118" y="24"/>
                  </a:cxn>
                  <a:cxn ang="0">
                    <a:pos x="114" y="30"/>
                  </a:cxn>
                  <a:cxn ang="0">
                    <a:pos x="106" y="36"/>
                  </a:cxn>
                  <a:cxn ang="0">
                    <a:pos x="100" y="42"/>
                  </a:cxn>
                  <a:cxn ang="0">
                    <a:pos x="88" y="50"/>
                  </a:cxn>
                  <a:cxn ang="0">
                    <a:pos x="76" y="52"/>
                  </a:cxn>
                  <a:cxn ang="0">
                    <a:pos x="68" y="52"/>
                  </a:cxn>
                  <a:cxn ang="0">
                    <a:pos x="60" y="56"/>
                  </a:cxn>
                  <a:cxn ang="0">
                    <a:pos x="56" y="58"/>
                  </a:cxn>
                  <a:cxn ang="0">
                    <a:pos x="50" y="64"/>
                  </a:cxn>
                  <a:cxn ang="0">
                    <a:pos x="50" y="68"/>
                  </a:cxn>
                  <a:cxn ang="0">
                    <a:pos x="44" y="72"/>
                  </a:cxn>
                  <a:cxn ang="0">
                    <a:pos x="38" y="72"/>
                  </a:cxn>
                  <a:cxn ang="0">
                    <a:pos x="30" y="72"/>
                  </a:cxn>
                  <a:cxn ang="0">
                    <a:pos x="24" y="70"/>
                  </a:cxn>
                  <a:cxn ang="0">
                    <a:pos x="18" y="70"/>
                  </a:cxn>
                  <a:cxn ang="0">
                    <a:pos x="10" y="70"/>
                  </a:cxn>
                  <a:cxn ang="0">
                    <a:pos x="12" y="60"/>
                  </a:cxn>
                </a:cxnLst>
                <a:rect l="0" t="0" r="r" b="b"/>
                <a:pathLst>
                  <a:path w="126" h="72">
                    <a:moveTo>
                      <a:pt x="12" y="60"/>
                    </a:moveTo>
                    <a:lnTo>
                      <a:pt x="20" y="58"/>
                    </a:lnTo>
                    <a:lnTo>
                      <a:pt x="28" y="56"/>
                    </a:lnTo>
                    <a:lnTo>
                      <a:pt x="36" y="52"/>
                    </a:lnTo>
                    <a:lnTo>
                      <a:pt x="42" y="44"/>
                    </a:lnTo>
                    <a:lnTo>
                      <a:pt x="32" y="40"/>
                    </a:lnTo>
                    <a:lnTo>
                      <a:pt x="20" y="32"/>
                    </a:lnTo>
                    <a:lnTo>
                      <a:pt x="16" y="36"/>
                    </a:lnTo>
                    <a:lnTo>
                      <a:pt x="6" y="34"/>
                    </a:lnTo>
                    <a:lnTo>
                      <a:pt x="0" y="32"/>
                    </a:lnTo>
                    <a:lnTo>
                      <a:pt x="2" y="28"/>
                    </a:lnTo>
                    <a:lnTo>
                      <a:pt x="6" y="20"/>
                    </a:lnTo>
                    <a:lnTo>
                      <a:pt x="6" y="8"/>
                    </a:lnTo>
                    <a:lnTo>
                      <a:pt x="18" y="6"/>
                    </a:lnTo>
                    <a:lnTo>
                      <a:pt x="24" y="8"/>
                    </a:lnTo>
                    <a:lnTo>
                      <a:pt x="30" y="10"/>
                    </a:lnTo>
                    <a:lnTo>
                      <a:pt x="38" y="12"/>
                    </a:lnTo>
                    <a:lnTo>
                      <a:pt x="38" y="4"/>
                    </a:lnTo>
                    <a:lnTo>
                      <a:pt x="48" y="0"/>
                    </a:lnTo>
                    <a:lnTo>
                      <a:pt x="56" y="2"/>
                    </a:lnTo>
                    <a:lnTo>
                      <a:pt x="62" y="4"/>
                    </a:lnTo>
                    <a:lnTo>
                      <a:pt x="68" y="6"/>
                    </a:lnTo>
                    <a:lnTo>
                      <a:pt x="86" y="6"/>
                    </a:lnTo>
                    <a:lnTo>
                      <a:pt x="100" y="6"/>
                    </a:lnTo>
                    <a:lnTo>
                      <a:pt x="112" y="6"/>
                    </a:lnTo>
                    <a:lnTo>
                      <a:pt x="126" y="12"/>
                    </a:lnTo>
                    <a:lnTo>
                      <a:pt x="122" y="18"/>
                    </a:lnTo>
                    <a:lnTo>
                      <a:pt x="118" y="24"/>
                    </a:lnTo>
                    <a:lnTo>
                      <a:pt x="114" y="30"/>
                    </a:lnTo>
                    <a:lnTo>
                      <a:pt x="106" y="36"/>
                    </a:lnTo>
                    <a:lnTo>
                      <a:pt x="100" y="42"/>
                    </a:lnTo>
                    <a:lnTo>
                      <a:pt x="88" y="50"/>
                    </a:lnTo>
                    <a:lnTo>
                      <a:pt x="76" y="52"/>
                    </a:lnTo>
                    <a:lnTo>
                      <a:pt x="68" y="52"/>
                    </a:lnTo>
                    <a:lnTo>
                      <a:pt x="60" y="56"/>
                    </a:lnTo>
                    <a:lnTo>
                      <a:pt x="56" y="58"/>
                    </a:lnTo>
                    <a:lnTo>
                      <a:pt x="50" y="64"/>
                    </a:lnTo>
                    <a:lnTo>
                      <a:pt x="50" y="68"/>
                    </a:lnTo>
                    <a:lnTo>
                      <a:pt x="44" y="72"/>
                    </a:lnTo>
                    <a:lnTo>
                      <a:pt x="38" y="72"/>
                    </a:lnTo>
                    <a:lnTo>
                      <a:pt x="30" y="72"/>
                    </a:lnTo>
                    <a:lnTo>
                      <a:pt x="24" y="70"/>
                    </a:lnTo>
                    <a:lnTo>
                      <a:pt x="18" y="70"/>
                    </a:lnTo>
                    <a:lnTo>
                      <a:pt x="10" y="70"/>
                    </a:lnTo>
                    <a:lnTo>
                      <a:pt x="12" y="6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6" name="Freeform 224"/>
              <p:cNvSpPr>
                <a:spLocks/>
              </p:cNvSpPr>
              <p:nvPr/>
            </p:nvSpPr>
            <p:spPr bwMode="auto">
              <a:xfrm>
                <a:off x="5546822" y="2821020"/>
                <a:ext cx="462142" cy="266937"/>
              </a:xfrm>
              <a:custGeom>
                <a:avLst/>
                <a:gdLst/>
                <a:ahLst/>
                <a:cxnLst>
                  <a:cxn ang="0">
                    <a:pos x="0" y="10"/>
                  </a:cxn>
                  <a:cxn ang="0">
                    <a:pos x="74" y="18"/>
                  </a:cxn>
                  <a:cxn ang="0">
                    <a:pos x="110" y="38"/>
                  </a:cxn>
                  <a:cxn ang="0">
                    <a:pos x="136" y="36"/>
                  </a:cxn>
                  <a:cxn ang="0">
                    <a:pos x="152" y="50"/>
                  </a:cxn>
                  <a:cxn ang="0">
                    <a:pos x="160" y="62"/>
                  </a:cxn>
                  <a:cxn ang="0">
                    <a:pos x="170" y="68"/>
                  </a:cxn>
                  <a:cxn ang="0">
                    <a:pos x="194" y="82"/>
                  </a:cxn>
                  <a:cxn ang="0">
                    <a:pos x="202" y="92"/>
                  </a:cxn>
                  <a:cxn ang="0">
                    <a:pos x="214" y="74"/>
                  </a:cxn>
                  <a:cxn ang="0">
                    <a:pos x="228" y="64"/>
                  </a:cxn>
                  <a:cxn ang="0">
                    <a:pos x="230" y="72"/>
                  </a:cxn>
                  <a:cxn ang="0">
                    <a:pos x="232" y="78"/>
                  </a:cxn>
                  <a:cxn ang="0">
                    <a:pos x="244" y="80"/>
                  </a:cxn>
                  <a:cxn ang="0">
                    <a:pos x="260" y="84"/>
                  </a:cxn>
                  <a:cxn ang="0">
                    <a:pos x="264" y="96"/>
                  </a:cxn>
                  <a:cxn ang="0">
                    <a:pos x="240" y="104"/>
                  </a:cxn>
                  <a:cxn ang="0">
                    <a:pos x="226" y="102"/>
                  </a:cxn>
                  <a:cxn ang="0">
                    <a:pos x="238" y="92"/>
                  </a:cxn>
                  <a:cxn ang="0">
                    <a:pos x="226" y="92"/>
                  </a:cxn>
                  <a:cxn ang="0">
                    <a:pos x="216" y="100"/>
                  </a:cxn>
                  <a:cxn ang="0">
                    <a:pos x="208" y="112"/>
                  </a:cxn>
                  <a:cxn ang="0">
                    <a:pos x="194" y="118"/>
                  </a:cxn>
                  <a:cxn ang="0">
                    <a:pos x="200" y="124"/>
                  </a:cxn>
                  <a:cxn ang="0">
                    <a:pos x="210" y="132"/>
                  </a:cxn>
                  <a:cxn ang="0">
                    <a:pos x="206" y="152"/>
                  </a:cxn>
                  <a:cxn ang="0">
                    <a:pos x="190" y="152"/>
                  </a:cxn>
                  <a:cxn ang="0">
                    <a:pos x="182" y="138"/>
                  </a:cxn>
                  <a:cxn ang="0">
                    <a:pos x="164" y="134"/>
                  </a:cxn>
                  <a:cxn ang="0">
                    <a:pos x="140" y="122"/>
                  </a:cxn>
                  <a:cxn ang="0">
                    <a:pos x="118" y="106"/>
                  </a:cxn>
                  <a:cxn ang="0">
                    <a:pos x="104" y="88"/>
                  </a:cxn>
                  <a:cxn ang="0">
                    <a:pos x="80" y="82"/>
                  </a:cxn>
                  <a:cxn ang="0">
                    <a:pos x="72" y="72"/>
                  </a:cxn>
                  <a:cxn ang="0">
                    <a:pos x="64" y="60"/>
                  </a:cxn>
                  <a:cxn ang="0">
                    <a:pos x="38" y="58"/>
                  </a:cxn>
                  <a:cxn ang="0">
                    <a:pos x="26" y="74"/>
                  </a:cxn>
                  <a:cxn ang="0">
                    <a:pos x="10" y="76"/>
                  </a:cxn>
                </a:cxnLst>
                <a:rect l="0" t="0" r="r" b="b"/>
                <a:pathLst>
                  <a:path w="270" h="154">
                    <a:moveTo>
                      <a:pt x="10" y="76"/>
                    </a:moveTo>
                    <a:lnTo>
                      <a:pt x="0" y="10"/>
                    </a:lnTo>
                    <a:lnTo>
                      <a:pt x="34" y="0"/>
                    </a:lnTo>
                    <a:lnTo>
                      <a:pt x="74" y="18"/>
                    </a:lnTo>
                    <a:lnTo>
                      <a:pt x="92" y="40"/>
                    </a:lnTo>
                    <a:lnTo>
                      <a:pt x="110" y="38"/>
                    </a:lnTo>
                    <a:lnTo>
                      <a:pt x="124" y="36"/>
                    </a:lnTo>
                    <a:lnTo>
                      <a:pt x="136" y="36"/>
                    </a:lnTo>
                    <a:lnTo>
                      <a:pt x="146" y="44"/>
                    </a:lnTo>
                    <a:lnTo>
                      <a:pt x="152" y="50"/>
                    </a:lnTo>
                    <a:lnTo>
                      <a:pt x="158" y="56"/>
                    </a:lnTo>
                    <a:lnTo>
                      <a:pt x="160" y="62"/>
                    </a:lnTo>
                    <a:lnTo>
                      <a:pt x="162" y="66"/>
                    </a:lnTo>
                    <a:lnTo>
                      <a:pt x="170" y="68"/>
                    </a:lnTo>
                    <a:lnTo>
                      <a:pt x="174" y="82"/>
                    </a:lnTo>
                    <a:lnTo>
                      <a:pt x="194" y="82"/>
                    </a:lnTo>
                    <a:lnTo>
                      <a:pt x="196" y="90"/>
                    </a:lnTo>
                    <a:lnTo>
                      <a:pt x="202" y="92"/>
                    </a:lnTo>
                    <a:lnTo>
                      <a:pt x="208" y="82"/>
                    </a:lnTo>
                    <a:lnTo>
                      <a:pt x="214" y="74"/>
                    </a:lnTo>
                    <a:lnTo>
                      <a:pt x="218" y="72"/>
                    </a:lnTo>
                    <a:lnTo>
                      <a:pt x="228" y="64"/>
                    </a:lnTo>
                    <a:lnTo>
                      <a:pt x="234" y="64"/>
                    </a:lnTo>
                    <a:lnTo>
                      <a:pt x="230" y="72"/>
                    </a:lnTo>
                    <a:lnTo>
                      <a:pt x="228" y="76"/>
                    </a:lnTo>
                    <a:lnTo>
                      <a:pt x="232" y="78"/>
                    </a:lnTo>
                    <a:lnTo>
                      <a:pt x="234" y="78"/>
                    </a:lnTo>
                    <a:lnTo>
                      <a:pt x="244" y="80"/>
                    </a:lnTo>
                    <a:lnTo>
                      <a:pt x="248" y="76"/>
                    </a:lnTo>
                    <a:lnTo>
                      <a:pt x="260" y="84"/>
                    </a:lnTo>
                    <a:lnTo>
                      <a:pt x="270" y="88"/>
                    </a:lnTo>
                    <a:lnTo>
                      <a:pt x="264" y="96"/>
                    </a:lnTo>
                    <a:lnTo>
                      <a:pt x="254" y="100"/>
                    </a:lnTo>
                    <a:lnTo>
                      <a:pt x="240" y="104"/>
                    </a:lnTo>
                    <a:lnTo>
                      <a:pt x="234" y="102"/>
                    </a:lnTo>
                    <a:lnTo>
                      <a:pt x="226" y="102"/>
                    </a:lnTo>
                    <a:lnTo>
                      <a:pt x="238" y="96"/>
                    </a:lnTo>
                    <a:lnTo>
                      <a:pt x="238" y="92"/>
                    </a:lnTo>
                    <a:lnTo>
                      <a:pt x="230" y="86"/>
                    </a:lnTo>
                    <a:lnTo>
                      <a:pt x="226" y="92"/>
                    </a:lnTo>
                    <a:lnTo>
                      <a:pt x="216" y="90"/>
                    </a:lnTo>
                    <a:lnTo>
                      <a:pt x="216" y="100"/>
                    </a:lnTo>
                    <a:lnTo>
                      <a:pt x="210" y="102"/>
                    </a:lnTo>
                    <a:lnTo>
                      <a:pt x="208" y="112"/>
                    </a:lnTo>
                    <a:lnTo>
                      <a:pt x="194" y="112"/>
                    </a:lnTo>
                    <a:lnTo>
                      <a:pt x="194" y="118"/>
                    </a:lnTo>
                    <a:lnTo>
                      <a:pt x="196" y="120"/>
                    </a:lnTo>
                    <a:lnTo>
                      <a:pt x="200" y="124"/>
                    </a:lnTo>
                    <a:lnTo>
                      <a:pt x="206" y="128"/>
                    </a:lnTo>
                    <a:lnTo>
                      <a:pt x="210" y="132"/>
                    </a:lnTo>
                    <a:lnTo>
                      <a:pt x="210" y="142"/>
                    </a:lnTo>
                    <a:lnTo>
                      <a:pt x="206" y="152"/>
                    </a:lnTo>
                    <a:lnTo>
                      <a:pt x="200" y="154"/>
                    </a:lnTo>
                    <a:lnTo>
                      <a:pt x="190" y="152"/>
                    </a:lnTo>
                    <a:lnTo>
                      <a:pt x="188" y="142"/>
                    </a:lnTo>
                    <a:lnTo>
                      <a:pt x="182" y="138"/>
                    </a:lnTo>
                    <a:lnTo>
                      <a:pt x="176" y="138"/>
                    </a:lnTo>
                    <a:lnTo>
                      <a:pt x="164" y="134"/>
                    </a:lnTo>
                    <a:lnTo>
                      <a:pt x="152" y="124"/>
                    </a:lnTo>
                    <a:lnTo>
                      <a:pt x="140" y="122"/>
                    </a:lnTo>
                    <a:lnTo>
                      <a:pt x="130" y="114"/>
                    </a:lnTo>
                    <a:lnTo>
                      <a:pt x="118" y="106"/>
                    </a:lnTo>
                    <a:lnTo>
                      <a:pt x="110" y="96"/>
                    </a:lnTo>
                    <a:lnTo>
                      <a:pt x="104" y="88"/>
                    </a:lnTo>
                    <a:lnTo>
                      <a:pt x="100" y="82"/>
                    </a:lnTo>
                    <a:lnTo>
                      <a:pt x="80" y="82"/>
                    </a:lnTo>
                    <a:lnTo>
                      <a:pt x="74" y="80"/>
                    </a:lnTo>
                    <a:lnTo>
                      <a:pt x="72" y="72"/>
                    </a:lnTo>
                    <a:lnTo>
                      <a:pt x="70" y="66"/>
                    </a:lnTo>
                    <a:lnTo>
                      <a:pt x="64" y="60"/>
                    </a:lnTo>
                    <a:lnTo>
                      <a:pt x="48" y="54"/>
                    </a:lnTo>
                    <a:lnTo>
                      <a:pt x="38" y="58"/>
                    </a:lnTo>
                    <a:lnTo>
                      <a:pt x="26" y="68"/>
                    </a:lnTo>
                    <a:lnTo>
                      <a:pt x="26" y="74"/>
                    </a:lnTo>
                    <a:lnTo>
                      <a:pt x="26" y="78"/>
                    </a:lnTo>
                    <a:lnTo>
                      <a:pt x="10" y="7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7" name="Freeform 225"/>
              <p:cNvSpPr>
                <a:spLocks/>
              </p:cNvSpPr>
              <p:nvPr/>
            </p:nvSpPr>
            <p:spPr bwMode="auto">
              <a:xfrm>
                <a:off x="5286721" y="2512828"/>
                <a:ext cx="975379" cy="468353"/>
              </a:xfrm>
              <a:custGeom>
                <a:avLst/>
                <a:gdLst/>
                <a:ahLst/>
                <a:cxnLst>
                  <a:cxn ang="0">
                    <a:pos x="108" y="248"/>
                  </a:cxn>
                  <a:cxn ang="0">
                    <a:pos x="102" y="236"/>
                  </a:cxn>
                  <a:cxn ang="0">
                    <a:pos x="84" y="222"/>
                  </a:cxn>
                  <a:cxn ang="0">
                    <a:pos x="58" y="194"/>
                  </a:cxn>
                  <a:cxn ang="0">
                    <a:pos x="70" y="184"/>
                  </a:cxn>
                  <a:cxn ang="0">
                    <a:pos x="92" y="168"/>
                  </a:cxn>
                  <a:cxn ang="0">
                    <a:pos x="80" y="152"/>
                  </a:cxn>
                  <a:cxn ang="0">
                    <a:pos x="64" y="152"/>
                  </a:cxn>
                  <a:cxn ang="0">
                    <a:pos x="36" y="152"/>
                  </a:cxn>
                  <a:cxn ang="0">
                    <a:pos x="10" y="126"/>
                  </a:cxn>
                  <a:cxn ang="0">
                    <a:pos x="0" y="126"/>
                  </a:cxn>
                  <a:cxn ang="0">
                    <a:pos x="10" y="88"/>
                  </a:cxn>
                  <a:cxn ang="0">
                    <a:pos x="24" y="82"/>
                  </a:cxn>
                  <a:cxn ang="0">
                    <a:pos x="86" y="72"/>
                  </a:cxn>
                  <a:cxn ang="0">
                    <a:pos x="122" y="86"/>
                  </a:cxn>
                  <a:cxn ang="0">
                    <a:pos x="170" y="86"/>
                  </a:cxn>
                  <a:cxn ang="0">
                    <a:pos x="202" y="84"/>
                  </a:cxn>
                  <a:cxn ang="0">
                    <a:pos x="184" y="56"/>
                  </a:cxn>
                  <a:cxn ang="0">
                    <a:pos x="188" y="36"/>
                  </a:cxn>
                  <a:cxn ang="0">
                    <a:pos x="270" y="10"/>
                  </a:cxn>
                  <a:cxn ang="0">
                    <a:pos x="320" y="22"/>
                  </a:cxn>
                  <a:cxn ang="0">
                    <a:pos x="370" y="32"/>
                  </a:cxn>
                  <a:cxn ang="0">
                    <a:pos x="396" y="28"/>
                  </a:cxn>
                  <a:cxn ang="0">
                    <a:pos x="472" y="84"/>
                  </a:cxn>
                  <a:cxn ang="0">
                    <a:pos x="486" y="84"/>
                  </a:cxn>
                  <a:cxn ang="0">
                    <a:pos x="534" y="94"/>
                  </a:cxn>
                  <a:cxn ang="0">
                    <a:pos x="564" y="112"/>
                  </a:cxn>
                  <a:cxn ang="0">
                    <a:pos x="544" y="130"/>
                  </a:cxn>
                  <a:cxn ang="0">
                    <a:pos x="540" y="154"/>
                  </a:cxn>
                  <a:cxn ang="0">
                    <a:pos x="522" y="160"/>
                  </a:cxn>
                  <a:cxn ang="0">
                    <a:pos x="510" y="186"/>
                  </a:cxn>
                  <a:cxn ang="0">
                    <a:pos x="510" y="210"/>
                  </a:cxn>
                  <a:cxn ang="0">
                    <a:pos x="492" y="228"/>
                  </a:cxn>
                  <a:cxn ang="0">
                    <a:pos x="448" y="228"/>
                  </a:cxn>
                  <a:cxn ang="0">
                    <a:pos x="418" y="234"/>
                  </a:cxn>
                  <a:cxn ang="0">
                    <a:pos x="386" y="242"/>
                  </a:cxn>
                  <a:cxn ang="0">
                    <a:pos x="358" y="264"/>
                  </a:cxn>
                  <a:cxn ang="0">
                    <a:pos x="346" y="260"/>
                  </a:cxn>
                  <a:cxn ang="0">
                    <a:pos x="314" y="244"/>
                  </a:cxn>
                  <a:cxn ang="0">
                    <a:pos x="244" y="218"/>
                  </a:cxn>
                  <a:cxn ang="0">
                    <a:pos x="152" y="188"/>
                  </a:cxn>
                  <a:cxn ang="0">
                    <a:pos x="140" y="242"/>
                  </a:cxn>
                </a:cxnLst>
                <a:rect l="0" t="0" r="r" b="b"/>
                <a:pathLst>
                  <a:path w="570" h="270">
                    <a:moveTo>
                      <a:pt x="118" y="238"/>
                    </a:moveTo>
                    <a:lnTo>
                      <a:pt x="110" y="240"/>
                    </a:lnTo>
                    <a:lnTo>
                      <a:pt x="108" y="248"/>
                    </a:lnTo>
                    <a:lnTo>
                      <a:pt x="108" y="252"/>
                    </a:lnTo>
                    <a:lnTo>
                      <a:pt x="104" y="248"/>
                    </a:lnTo>
                    <a:lnTo>
                      <a:pt x="102" y="236"/>
                    </a:lnTo>
                    <a:lnTo>
                      <a:pt x="102" y="230"/>
                    </a:lnTo>
                    <a:lnTo>
                      <a:pt x="92" y="224"/>
                    </a:lnTo>
                    <a:lnTo>
                      <a:pt x="84" y="222"/>
                    </a:lnTo>
                    <a:lnTo>
                      <a:pt x="72" y="210"/>
                    </a:lnTo>
                    <a:lnTo>
                      <a:pt x="62" y="200"/>
                    </a:lnTo>
                    <a:lnTo>
                      <a:pt x="58" y="194"/>
                    </a:lnTo>
                    <a:lnTo>
                      <a:pt x="64" y="194"/>
                    </a:lnTo>
                    <a:lnTo>
                      <a:pt x="76" y="196"/>
                    </a:lnTo>
                    <a:lnTo>
                      <a:pt x="70" y="184"/>
                    </a:lnTo>
                    <a:lnTo>
                      <a:pt x="82" y="182"/>
                    </a:lnTo>
                    <a:lnTo>
                      <a:pt x="94" y="182"/>
                    </a:lnTo>
                    <a:lnTo>
                      <a:pt x="92" y="168"/>
                    </a:lnTo>
                    <a:lnTo>
                      <a:pt x="92" y="158"/>
                    </a:lnTo>
                    <a:lnTo>
                      <a:pt x="88" y="152"/>
                    </a:lnTo>
                    <a:lnTo>
                      <a:pt x="80" y="152"/>
                    </a:lnTo>
                    <a:lnTo>
                      <a:pt x="74" y="156"/>
                    </a:lnTo>
                    <a:lnTo>
                      <a:pt x="70" y="154"/>
                    </a:lnTo>
                    <a:lnTo>
                      <a:pt x="64" y="152"/>
                    </a:lnTo>
                    <a:lnTo>
                      <a:pt x="52" y="152"/>
                    </a:lnTo>
                    <a:lnTo>
                      <a:pt x="42" y="162"/>
                    </a:lnTo>
                    <a:lnTo>
                      <a:pt x="36" y="152"/>
                    </a:lnTo>
                    <a:lnTo>
                      <a:pt x="24" y="136"/>
                    </a:lnTo>
                    <a:lnTo>
                      <a:pt x="10" y="136"/>
                    </a:lnTo>
                    <a:lnTo>
                      <a:pt x="10" y="126"/>
                    </a:lnTo>
                    <a:lnTo>
                      <a:pt x="4" y="128"/>
                    </a:lnTo>
                    <a:lnTo>
                      <a:pt x="0" y="128"/>
                    </a:lnTo>
                    <a:lnTo>
                      <a:pt x="0" y="126"/>
                    </a:lnTo>
                    <a:lnTo>
                      <a:pt x="0" y="110"/>
                    </a:lnTo>
                    <a:lnTo>
                      <a:pt x="0" y="96"/>
                    </a:lnTo>
                    <a:lnTo>
                      <a:pt x="10" y="88"/>
                    </a:lnTo>
                    <a:lnTo>
                      <a:pt x="18" y="98"/>
                    </a:lnTo>
                    <a:lnTo>
                      <a:pt x="26" y="94"/>
                    </a:lnTo>
                    <a:lnTo>
                      <a:pt x="24" y="82"/>
                    </a:lnTo>
                    <a:lnTo>
                      <a:pt x="48" y="62"/>
                    </a:lnTo>
                    <a:lnTo>
                      <a:pt x="68" y="66"/>
                    </a:lnTo>
                    <a:lnTo>
                      <a:pt x="86" y="72"/>
                    </a:lnTo>
                    <a:lnTo>
                      <a:pt x="102" y="84"/>
                    </a:lnTo>
                    <a:lnTo>
                      <a:pt x="110" y="82"/>
                    </a:lnTo>
                    <a:lnTo>
                      <a:pt x="122" y="86"/>
                    </a:lnTo>
                    <a:lnTo>
                      <a:pt x="128" y="78"/>
                    </a:lnTo>
                    <a:lnTo>
                      <a:pt x="160" y="78"/>
                    </a:lnTo>
                    <a:lnTo>
                      <a:pt x="170" y="86"/>
                    </a:lnTo>
                    <a:lnTo>
                      <a:pt x="176" y="86"/>
                    </a:lnTo>
                    <a:lnTo>
                      <a:pt x="186" y="84"/>
                    </a:lnTo>
                    <a:lnTo>
                      <a:pt x="202" y="84"/>
                    </a:lnTo>
                    <a:lnTo>
                      <a:pt x="204" y="70"/>
                    </a:lnTo>
                    <a:lnTo>
                      <a:pt x="180" y="62"/>
                    </a:lnTo>
                    <a:lnTo>
                      <a:pt x="184" y="56"/>
                    </a:lnTo>
                    <a:lnTo>
                      <a:pt x="186" y="44"/>
                    </a:lnTo>
                    <a:lnTo>
                      <a:pt x="200" y="42"/>
                    </a:lnTo>
                    <a:lnTo>
                      <a:pt x="188" y="36"/>
                    </a:lnTo>
                    <a:lnTo>
                      <a:pt x="182" y="26"/>
                    </a:lnTo>
                    <a:lnTo>
                      <a:pt x="204" y="24"/>
                    </a:lnTo>
                    <a:lnTo>
                      <a:pt x="270" y="10"/>
                    </a:lnTo>
                    <a:lnTo>
                      <a:pt x="280" y="0"/>
                    </a:lnTo>
                    <a:lnTo>
                      <a:pt x="308" y="4"/>
                    </a:lnTo>
                    <a:lnTo>
                      <a:pt x="320" y="22"/>
                    </a:lnTo>
                    <a:lnTo>
                      <a:pt x="354" y="26"/>
                    </a:lnTo>
                    <a:lnTo>
                      <a:pt x="352" y="32"/>
                    </a:lnTo>
                    <a:lnTo>
                      <a:pt x="370" y="32"/>
                    </a:lnTo>
                    <a:lnTo>
                      <a:pt x="388" y="18"/>
                    </a:lnTo>
                    <a:lnTo>
                      <a:pt x="396" y="18"/>
                    </a:lnTo>
                    <a:lnTo>
                      <a:pt x="396" y="28"/>
                    </a:lnTo>
                    <a:lnTo>
                      <a:pt x="412" y="34"/>
                    </a:lnTo>
                    <a:lnTo>
                      <a:pt x="464" y="82"/>
                    </a:lnTo>
                    <a:lnTo>
                      <a:pt x="472" y="84"/>
                    </a:lnTo>
                    <a:lnTo>
                      <a:pt x="472" y="74"/>
                    </a:lnTo>
                    <a:lnTo>
                      <a:pt x="484" y="76"/>
                    </a:lnTo>
                    <a:lnTo>
                      <a:pt x="486" y="84"/>
                    </a:lnTo>
                    <a:lnTo>
                      <a:pt x="506" y="86"/>
                    </a:lnTo>
                    <a:lnTo>
                      <a:pt x="510" y="78"/>
                    </a:lnTo>
                    <a:lnTo>
                      <a:pt x="534" y="94"/>
                    </a:lnTo>
                    <a:lnTo>
                      <a:pt x="550" y="104"/>
                    </a:lnTo>
                    <a:lnTo>
                      <a:pt x="570" y="108"/>
                    </a:lnTo>
                    <a:lnTo>
                      <a:pt x="564" y="112"/>
                    </a:lnTo>
                    <a:lnTo>
                      <a:pt x="562" y="116"/>
                    </a:lnTo>
                    <a:lnTo>
                      <a:pt x="558" y="120"/>
                    </a:lnTo>
                    <a:lnTo>
                      <a:pt x="544" y="130"/>
                    </a:lnTo>
                    <a:lnTo>
                      <a:pt x="556" y="144"/>
                    </a:lnTo>
                    <a:lnTo>
                      <a:pt x="548" y="152"/>
                    </a:lnTo>
                    <a:lnTo>
                      <a:pt x="540" y="154"/>
                    </a:lnTo>
                    <a:lnTo>
                      <a:pt x="532" y="152"/>
                    </a:lnTo>
                    <a:lnTo>
                      <a:pt x="518" y="148"/>
                    </a:lnTo>
                    <a:lnTo>
                      <a:pt x="522" y="160"/>
                    </a:lnTo>
                    <a:lnTo>
                      <a:pt x="522" y="176"/>
                    </a:lnTo>
                    <a:lnTo>
                      <a:pt x="520" y="184"/>
                    </a:lnTo>
                    <a:lnTo>
                      <a:pt x="510" y="186"/>
                    </a:lnTo>
                    <a:lnTo>
                      <a:pt x="498" y="182"/>
                    </a:lnTo>
                    <a:lnTo>
                      <a:pt x="500" y="190"/>
                    </a:lnTo>
                    <a:lnTo>
                      <a:pt x="510" y="210"/>
                    </a:lnTo>
                    <a:lnTo>
                      <a:pt x="512" y="224"/>
                    </a:lnTo>
                    <a:lnTo>
                      <a:pt x="506" y="234"/>
                    </a:lnTo>
                    <a:lnTo>
                      <a:pt x="492" y="228"/>
                    </a:lnTo>
                    <a:lnTo>
                      <a:pt x="480" y="228"/>
                    </a:lnTo>
                    <a:lnTo>
                      <a:pt x="460" y="228"/>
                    </a:lnTo>
                    <a:lnTo>
                      <a:pt x="448" y="228"/>
                    </a:lnTo>
                    <a:lnTo>
                      <a:pt x="428" y="222"/>
                    </a:lnTo>
                    <a:lnTo>
                      <a:pt x="418" y="226"/>
                    </a:lnTo>
                    <a:lnTo>
                      <a:pt x="418" y="234"/>
                    </a:lnTo>
                    <a:lnTo>
                      <a:pt x="398" y="228"/>
                    </a:lnTo>
                    <a:lnTo>
                      <a:pt x="386" y="230"/>
                    </a:lnTo>
                    <a:lnTo>
                      <a:pt x="386" y="242"/>
                    </a:lnTo>
                    <a:lnTo>
                      <a:pt x="380" y="242"/>
                    </a:lnTo>
                    <a:lnTo>
                      <a:pt x="360" y="260"/>
                    </a:lnTo>
                    <a:lnTo>
                      <a:pt x="358" y="264"/>
                    </a:lnTo>
                    <a:lnTo>
                      <a:pt x="354" y="270"/>
                    </a:lnTo>
                    <a:lnTo>
                      <a:pt x="348" y="268"/>
                    </a:lnTo>
                    <a:lnTo>
                      <a:pt x="346" y="260"/>
                    </a:lnTo>
                    <a:lnTo>
                      <a:pt x="326" y="260"/>
                    </a:lnTo>
                    <a:lnTo>
                      <a:pt x="322" y="246"/>
                    </a:lnTo>
                    <a:lnTo>
                      <a:pt x="314" y="244"/>
                    </a:lnTo>
                    <a:lnTo>
                      <a:pt x="310" y="234"/>
                    </a:lnTo>
                    <a:lnTo>
                      <a:pt x="288" y="214"/>
                    </a:lnTo>
                    <a:lnTo>
                      <a:pt x="244" y="218"/>
                    </a:lnTo>
                    <a:lnTo>
                      <a:pt x="226" y="196"/>
                    </a:lnTo>
                    <a:lnTo>
                      <a:pt x="186" y="178"/>
                    </a:lnTo>
                    <a:lnTo>
                      <a:pt x="152" y="188"/>
                    </a:lnTo>
                    <a:lnTo>
                      <a:pt x="162" y="254"/>
                    </a:lnTo>
                    <a:lnTo>
                      <a:pt x="154" y="254"/>
                    </a:lnTo>
                    <a:lnTo>
                      <a:pt x="140" y="242"/>
                    </a:lnTo>
                    <a:lnTo>
                      <a:pt x="130" y="238"/>
                    </a:lnTo>
                    <a:lnTo>
                      <a:pt x="118" y="23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8" name="Freeform 227"/>
              <p:cNvSpPr>
                <a:spLocks/>
              </p:cNvSpPr>
              <p:nvPr/>
            </p:nvSpPr>
            <p:spPr bwMode="auto">
              <a:xfrm>
                <a:off x="4720074" y="1906155"/>
                <a:ext cx="3365054" cy="1050761"/>
              </a:xfrm>
              <a:custGeom>
                <a:avLst/>
                <a:gdLst/>
                <a:ahLst/>
                <a:cxnLst>
                  <a:cxn ang="0">
                    <a:pos x="1020" y="450"/>
                  </a:cxn>
                  <a:cxn ang="0">
                    <a:pos x="1022" y="414"/>
                  </a:cxn>
                  <a:cxn ang="0">
                    <a:pos x="1108" y="438"/>
                  </a:cxn>
                  <a:cxn ang="0">
                    <a:pos x="1252" y="444"/>
                  </a:cxn>
                  <a:cxn ang="0">
                    <a:pos x="1328" y="436"/>
                  </a:cxn>
                  <a:cxn ang="0">
                    <a:pos x="1346" y="386"/>
                  </a:cxn>
                  <a:cxn ang="0">
                    <a:pos x="1506" y="466"/>
                  </a:cxn>
                  <a:cxn ang="0">
                    <a:pos x="1580" y="496"/>
                  </a:cxn>
                  <a:cxn ang="0">
                    <a:pos x="1590" y="576"/>
                  </a:cxn>
                  <a:cxn ang="0">
                    <a:pos x="1642" y="494"/>
                  </a:cxn>
                  <a:cxn ang="0">
                    <a:pos x="1550" y="376"/>
                  </a:cxn>
                  <a:cxn ang="0">
                    <a:pos x="1494" y="354"/>
                  </a:cxn>
                  <a:cxn ang="0">
                    <a:pos x="1534" y="286"/>
                  </a:cxn>
                  <a:cxn ang="0">
                    <a:pos x="1670" y="286"/>
                  </a:cxn>
                  <a:cxn ang="0">
                    <a:pos x="1694" y="250"/>
                  </a:cxn>
                  <a:cxn ang="0">
                    <a:pos x="1750" y="254"/>
                  </a:cxn>
                  <a:cxn ang="0">
                    <a:pos x="1776" y="378"/>
                  </a:cxn>
                  <a:cxn ang="0">
                    <a:pos x="1850" y="390"/>
                  </a:cxn>
                  <a:cxn ang="0">
                    <a:pos x="1846" y="354"/>
                  </a:cxn>
                  <a:cxn ang="0">
                    <a:pos x="1786" y="274"/>
                  </a:cxn>
                  <a:cxn ang="0">
                    <a:pos x="1906" y="218"/>
                  </a:cxn>
                  <a:cxn ang="0">
                    <a:pos x="1868" y="176"/>
                  </a:cxn>
                  <a:cxn ang="0">
                    <a:pos x="1962" y="182"/>
                  </a:cxn>
                  <a:cxn ang="0">
                    <a:pos x="1818" y="134"/>
                  </a:cxn>
                  <a:cxn ang="0">
                    <a:pos x="1660" y="130"/>
                  </a:cxn>
                  <a:cxn ang="0">
                    <a:pos x="1514" y="108"/>
                  </a:cxn>
                  <a:cxn ang="0">
                    <a:pos x="1354" y="68"/>
                  </a:cxn>
                  <a:cxn ang="0">
                    <a:pos x="1260" y="64"/>
                  </a:cxn>
                  <a:cxn ang="0">
                    <a:pos x="1136" y="94"/>
                  </a:cxn>
                  <a:cxn ang="0">
                    <a:pos x="924" y="56"/>
                  </a:cxn>
                  <a:cxn ang="0">
                    <a:pos x="764" y="0"/>
                  </a:cxn>
                  <a:cxn ang="0">
                    <a:pos x="618" y="32"/>
                  </a:cxn>
                  <a:cxn ang="0">
                    <a:pos x="552" y="76"/>
                  </a:cxn>
                  <a:cxn ang="0">
                    <a:pos x="502" y="68"/>
                  </a:cxn>
                  <a:cxn ang="0">
                    <a:pos x="486" y="82"/>
                  </a:cxn>
                  <a:cxn ang="0">
                    <a:pos x="446" y="114"/>
                  </a:cxn>
                  <a:cxn ang="0">
                    <a:pos x="400" y="116"/>
                  </a:cxn>
                  <a:cxn ang="0">
                    <a:pos x="334" y="128"/>
                  </a:cxn>
                  <a:cxn ang="0">
                    <a:pos x="250" y="142"/>
                  </a:cxn>
                  <a:cxn ang="0">
                    <a:pos x="198" y="166"/>
                  </a:cxn>
                  <a:cxn ang="0">
                    <a:pos x="132" y="210"/>
                  </a:cxn>
                  <a:cxn ang="0">
                    <a:pos x="134" y="172"/>
                  </a:cxn>
                  <a:cxn ang="0">
                    <a:pos x="28" y="114"/>
                  </a:cxn>
                  <a:cxn ang="0">
                    <a:pos x="20" y="148"/>
                  </a:cxn>
                  <a:cxn ang="0">
                    <a:pos x="30" y="192"/>
                  </a:cxn>
                  <a:cxn ang="0">
                    <a:pos x="38" y="246"/>
                  </a:cxn>
                  <a:cxn ang="0">
                    <a:pos x="16" y="300"/>
                  </a:cxn>
                  <a:cxn ang="0">
                    <a:pos x="68" y="338"/>
                  </a:cxn>
                  <a:cxn ang="0">
                    <a:pos x="110" y="386"/>
                  </a:cxn>
                  <a:cxn ang="0">
                    <a:pos x="178" y="440"/>
                  </a:cxn>
                  <a:cxn ang="0">
                    <a:pos x="230" y="464"/>
                  </a:cxn>
                  <a:cxn ang="0">
                    <a:pos x="206" y="520"/>
                  </a:cxn>
                  <a:cxn ang="0">
                    <a:pos x="284" y="570"/>
                  </a:cxn>
                  <a:cxn ang="0">
                    <a:pos x="364" y="606"/>
                  </a:cxn>
                  <a:cxn ang="0">
                    <a:pos x="350" y="526"/>
                  </a:cxn>
                  <a:cxn ang="0">
                    <a:pos x="332" y="478"/>
                  </a:cxn>
                  <a:cxn ang="0">
                    <a:pos x="402" y="416"/>
                  </a:cxn>
                  <a:cxn ang="0">
                    <a:pos x="516" y="406"/>
                  </a:cxn>
                  <a:cxn ang="0">
                    <a:pos x="684" y="382"/>
                  </a:cxn>
                  <a:cxn ang="0">
                    <a:pos x="836" y="436"/>
                  </a:cxn>
                </a:cxnLst>
                <a:rect l="0" t="0" r="r" b="b"/>
                <a:pathLst>
                  <a:path w="1968" h="606">
                    <a:moveTo>
                      <a:pt x="902" y="458"/>
                    </a:moveTo>
                    <a:lnTo>
                      <a:pt x="912" y="448"/>
                    </a:lnTo>
                    <a:lnTo>
                      <a:pt x="924" y="440"/>
                    </a:lnTo>
                    <a:lnTo>
                      <a:pt x="936" y="436"/>
                    </a:lnTo>
                    <a:lnTo>
                      <a:pt x="950" y="434"/>
                    </a:lnTo>
                    <a:lnTo>
                      <a:pt x="958" y="436"/>
                    </a:lnTo>
                    <a:lnTo>
                      <a:pt x="964" y="436"/>
                    </a:lnTo>
                    <a:lnTo>
                      <a:pt x="982" y="442"/>
                    </a:lnTo>
                    <a:lnTo>
                      <a:pt x="1000" y="448"/>
                    </a:lnTo>
                    <a:lnTo>
                      <a:pt x="1010" y="450"/>
                    </a:lnTo>
                    <a:lnTo>
                      <a:pt x="1020" y="450"/>
                    </a:lnTo>
                    <a:lnTo>
                      <a:pt x="1026" y="450"/>
                    </a:lnTo>
                    <a:lnTo>
                      <a:pt x="1030" y="448"/>
                    </a:lnTo>
                    <a:lnTo>
                      <a:pt x="1034" y="446"/>
                    </a:lnTo>
                    <a:lnTo>
                      <a:pt x="1036" y="442"/>
                    </a:lnTo>
                    <a:lnTo>
                      <a:pt x="1036" y="438"/>
                    </a:lnTo>
                    <a:lnTo>
                      <a:pt x="1034" y="436"/>
                    </a:lnTo>
                    <a:lnTo>
                      <a:pt x="1028" y="430"/>
                    </a:lnTo>
                    <a:lnTo>
                      <a:pt x="1024" y="424"/>
                    </a:lnTo>
                    <a:lnTo>
                      <a:pt x="1022" y="420"/>
                    </a:lnTo>
                    <a:lnTo>
                      <a:pt x="1020" y="416"/>
                    </a:lnTo>
                    <a:lnTo>
                      <a:pt x="1022" y="414"/>
                    </a:lnTo>
                    <a:lnTo>
                      <a:pt x="1024" y="414"/>
                    </a:lnTo>
                    <a:lnTo>
                      <a:pt x="1030" y="412"/>
                    </a:lnTo>
                    <a:lnTo>
                      <a:pt x="1048" y="412"/>
                    </a:lnTo>
                    <a:lnTo>
                      <a:pt x="1066" y="416"/>
                    </a:lnTo>
                    <a:lnTo>
                      <a:pt x="1076" y="420"/>
                    </a:lnTo>
                    <a:lnTo>
                      <a:pt x="1082" y="426"/>
                    </a:lnTo>
                    <a:lnTo>
                      <a:pt x="1088" y="434"/>
                    </a:lnTo>
                    <a:lnTo>
                      <a:pt x="1092" y="436"/>
                    </a:lnTo>
                    <a:lnTo>
                      <a:pt x="1094" y="438"/>
                    </a:lnTo>
                    <a:lnTo>
                      <a:pt x="1100" y="440"/>
                    </a:lnTo>
                    <a:lnTo>
                      <a:pt x="1108" y="438"/>
                    </a:lnTo>
                    <a:lnTo>
                      <a:pt x="1122" y="436"/>
                    </a:lnTo>
                    <a:lnTo>
                      <a:pt x="1136" y="438"/>
                    </a:lnTo>
                    <a:lnTo>
                      <a:pt x="1148" y="440"/>
                    </a:lnTo>
                    <a:lnTo>
                      <a:pt x="1160" y="446"/>
                    </a:lnTo>
                    <a:lnTo>
                      <a:pt x="1186" y="458"/>
                    </a:lnTo>
                    <a:lnTo>
                      <a:pt x="1200" y="460"/>
                    </a:lnTo>
                    <a:lnTo>
                      <a:pt x="1214" y="462"/>
                    </a:lnTo>
                    <a:lnTo>
                      <a:pt x="1222" y="462"/>
                    </a:lnTo>
                    <a:lnTo>
                      <a:pt x="1230" y="460"/>
                    </a:lnTo>
                    <a:lnTo>
                      <a:pt x="1240" y="452"/>
                    </a:lnTo>
                    <a:lnTo>
                      <a:pt x="1252" y="444"/>
                    </a:lnTo>
                    <a:lnTo>
                      <a:pt x="1258" y="442"/>
                    </a:lnTo>
                    <a:lnTo>
                      <a:pt x="1264" y="442"/>
                    </a:lnTo>
                    <a:lnTo>
                      <a:pt x="1272" y="442"/>
                    </a:lnTo>
                    <a:lnTo>
                      <a:pt x="1284" y="446"/>
                    </a:lnTo>
                    <a:lnTo>
                      <a:pt x="1306" y="454"/>
                    </a:lnTo>
                    <a:lnTo>
                      <a:pt x="1314" y="454"/>
                    </a:lnTo>
                    <a:lnTo>
                      <a:pt x="1324" y="452"/>
                    </a:lnTo>
                    <a:lnTo>
                      <a:pt x="1326" y="450"/>
                    </a:lnTo>
                    <a:lnTo>
                      <a:pt x="1328" y="446"/>
                    </a:lnTo>
                    <a:lnTo>
                      <a:pt x="1328" y="442"/>
                    </a:lnTo>
                    <a:lnTo>
                      <a:pt x="1328" y="436"/>
                    </a:lnTo>
                    <a:lnTo>
                      <a:pt x="1326" y="426"/>
                    </a:lnTo>
                    <a:lnTo>
                      <a:pt x="1324" y="416"/>
                    </a:lnTo>
                    <a:lnTo>
                      <a:pt x="1318" y="410"/>
                    </a:lnTo>
                    <a:lnTo>
                      <a:pt x="1314" y="406"/>
                    </a:lnTo>
                    <a:lnTo>
                      <a:pt x="1312" y="404"/>
                    </a:lnTo>
                    <a:lnTo>
                      <a:pt x="1312" y="398"/>
                    </a:lnTo>
                    <a:lnTo>
                      <a:pt x="1314" y="394"/>
                    </a:lnTo>
                    <a:lnTo>
                      <a:pt x="1318" y="390"/>
                    </a:lnTo>
                    <a:lnTo>
                      <a:pt x="1324" y="388"/>
                    </a:lnTo>
                    <a:lnTo>
                      <a:pt x="1334" y="386"/>
                    </a:lnTo>
                    <a:lnTo>
                      <a:pt x="1346" y="386"/>
                    </a:lnTo>
                    <a:lnTo>
                      <a:pt x="1368" y="388"/>
                    </a:lnTo>
                    <a:lnTo>
                      <a:pt x="1384" y="394"/>
                    </a:lnTo>
                    <a:lnTo>
                      <a:pt x="1396" y="402"/>
                    </a:lnTo>
                    <a:lnTo>
                      <a:pt x="1408" y="410"/>
                    </a:lnTo>
                    <a:lnTo>
                      <a:pt x="1430" y="432"/>
                    </a:lnTo>
                    <a:lnTo>
                      <a:pt x="1442" y="440"/>
                    </a:lnTo>
                    <a:lnTo>
                      <a:pt x="1452" y="448"/>
                    </a:lnTo>
                    <a:lnTo>
                      <a:pt x="1466" y="454"/>
                    </a:lnTo>
                    <a:lnTo>
                      <a:pt x="1480" y="458"/>
                    </a:lnTo>
                    <a:lnTo>
                      <a:pt x="1494" y="462"/>
                    </a:lnTo>
                    <a:lnTo>
                      <a:pt x="1506" y="466"/>
                    </a:lnTo>
                    <a:lnTo>
                      <a:pt x="1512" y="474"/>
                    </a:lnTo>
                    <a:lnTo>
                      <a:pt x="1518" y="482"/>
                    </a:lnTo>
                    <a:lnTo>
                      <a:pt x="1526" y="488"/>
                    </a:lnTo>
                    <a:lnTo>
                      <a:pt x="1532" y="490"/>
                    </a:lnTo>
                    <a:lnTo>
                      <a:pt x="1536" y="490"/>
                    </a:lnTo>
                    <a:lnTo>
                      <a:pt x="1548" y="488"/>
                    </a:lnTo>
                    <a:lnTo>
                      <a:pt x="1554" y="484"/>
                    </a:lnTo>
                    <a:lnTo>
                      <a:pt x="1560" y="478"/>
                    </a:lnTo>
                    <a:lnTo>
                      <a:pt x="1568" y="472"/>
                    </a:lnTo>
                    <a:lnTo>
                      <a:pt x="1576" y="486"/>
                    </a:lnTo>
                    <a:lnTo>
                      <a:pt x="1580" y="496"/>
                    </a:lnTo>
                    <a:lnTo>
                      <a:pt x="1582" y="510"/>
                    </a:lnTo>
                    <a:lnTo>
                      <a:pt x="1582" y="522"/>
                    </a:lnTo>
                    <a:lnTo>
                      <a:pt x="1582" y="528"/>
                    </a:lnTo>
                    <a:lnTo>
                      <a:pt x="1582" y="538"/>
                    </a:lnTo>
                    <a:lnTo>
                      <a:pt x="1574" y="532"/>
                    </a:lnTo>
                    <a:lnTo>
                      <a:pt x="1562" y="528"/>
                    </a:lnTo>
                    <a:lnTo>
                      <a:pt x="1562" y="544"/>
                    </a:lnTo>
                    <a:lnTo>
                      <a:pt x="1570" y="550"/>
                    </a:lnTo>
                    <a:lnTo>
                      <a:pt x="1576" y="558"/>
                    </a:lnTo>
                    <a:lnTo>
                      <a:pt x="1584" y="580"/>
                    </a:lnTo>
                    <a:lnTo>
                      <a:pt x="1590" y="576"/>
                    </a:lnTo>
                    <a:lnTo>
                      <a:pt x="1600" y="574"/>
                    </a:lnTo>
                    <a:lnTo>
                      <a:pt x="1612" y="576"/>
                    </a:lnTo>
                    <a:lnTo>
                      <a:pt x="1618" y="576"/>
                    </a:lnTo>
                    <a:lnTo>
                      <a:pt x="1624" y="574"/>
                    </a:lnTo>
                    <a:lnTo>
                      <a:pt x="1630" y="574"/>
                    </a:lnTo>
                    <a:lnTo>
                      <a:pt x="1634" y="570"/>
                    </a:lnTo>
                    <a:lnTo>
                      <a:pt x="1640" y="558"/>
                    </a:lnTo>
                    <a:lnTo>
                      <a:pt x="1640" y="546"/>
                    </a:lnTo>
                    <a:lnTo>
                      <a:pt x="1642" y="532"/>
                    </a:lnTo>
                    <a:lnTo>
                      <a:pt x="1642" y="518"/>
                    </a:lnTo>
                    <a:lnTo>
                      <a:pt x="1642" y="494"/>
                    </a:lnTo>
                    <a:lnTo>
                      <a:pt x="1640" y="476"/>
                    </a:lnTo>
                    <a:lnTo>
                      <a:pt x="1636" y="458"/>
                    </a:lnTo>
                    <a:lnTo>
                      <a:pt x="1628" y="436"/>
                    </a:lnTo>
                    <a:lnTo>
                      <a:pt x="1616" y="418"/>
                    </a:lnTo>
                    <a:lnTo>
                      <a:pt x="1604" y="402"/>
                    </a:lnTo>
                    <a:lnTo>
                      <a:pt x="1588" y="386"/>
                    </a:lnTo>
                    <a:lnTo>
                      <a:pt x="1580" y="382"/>
                    </a:lnTo>
                    <a:lnTo>
                      <a:pt x="1572" y="380"/>
                    </a:lnTo>
                    <a:lnTo>
                      <a:pt x="1562" y="376"/>
                    </a:lnTo>
                    <a:lnTo>
                      <a:pt x="1554" y="376"/>
                    </a:lnTo>
                    <a:lnTo>
                      <a:pt x="1550" y="376"/>
                    </a:lnTo>
                    <a:lnTo>
                      <a:pt x="1548" y="376"/>
                    </a:lnTo>
                    <a:lnTo>
                      <a:pt x="1544" y="382"/>
                    </a:lnTo>
                    <a:lnTo>
                      <a:pt x="1534" y="378"/>
                    </a:lnTo>
                    <a:lnTo>
                      <a:pt x="1530" y="370"/>
                    </a:lnTo>
                    <a:lnTo>
                      <a:pt x="1524" y="362"/>
                    </a:lnTo>
                    <a:lnTo>
                      <a:pt x="1516" y="354"/>
                    </a:lnTo>
                    <a:lnTo>
                      <a:pt x="1510" y="358"/>
                    </a:lnTo>
                    <a:lnTo>
                      <a:pt x="1502" y="362"/>
                    </a:lnTo>
                    <a:lnTo>
                      <a:pt x="1492" y="366"/>
                    </a:lnTo>
                    <a:lnTo>
                      <a:pt x="1492" y="354"/>
                    </a:lnTo>
                    <a:lnTo>
                      <a:pt x="1494" y="354"/>
                    </a:lnTo>
                    <a:lnTo>
                      <a:pt x="1496" y="350"/>
                    </a:lnTo>
                    <a:lnTo>
                      <a:pt x="1502" y="344"/>
                    </a:lnTo>
                    <a:lnTo>
                      <a:pt x="1504" y="340"/>
                    </a:lnTo>
                    <a:lnTo>
                      <a:pt x="1504" y="334"/>
                    </a:lnTo>
                    <a:lnTo>
                      <a:pt x="1504" y="324"/>
                    </a:lnTo>
                    <a:lnTo>
                      <a:pt x="1506" y="312"/>
                    </a:lnTo>
                    <a:lnTo>
                      <a:pt x="1506" y="308"/>
                    </a:lnTo>
                    <a:lnTo>
                      <a:pt x="1508" y="302"/>
                    </a:lnTo>
                    <a:lnTo>
                      <a:pt x="1516" y="296"/>
                    </a:lnTo>
                    <a:lnTo>
                      <a:pt x="1524" y="290"/>
                    </a:lnTo>
                    <a:lnTo>
                      <a:pt x="1534" y="286"/>
                    </a:lnTo>
                    <a:lnTo>
                      <a:pt x="1546" y="284"/>
                    </a:lnTo>
                    <a:lnTo>
                      <a:pt x="1570" y="286"/>
                    </a:lnTo>
                    <a:lnTo>
                      <a:pt x="1592" y="286"/>
                    </a:lnTo>
                    <a:lnTo>
                      <a:pt x="1610" y="288"/>
                    </a:lnTo>
                    <a:lnTo>
                      <a:pt x="1624" y="292"/>
                    </a:lnTo>
                    <a:lnTo>
                      <a:pt x="1636" y="296"/>
                    </a:lnTo>
                    <a:lnTo>
                      <a:pt x="1648" y="298"/>
                    </a:lnTo>
                    <a:lnTo>
                      <a:pt x="1656" y="296"/>
                    </a:lnTo>
                    <a:lnTo>
                      <a:pt x="1662" y="294"/>
                    </a:lnTo>
                    <a:lnTo>
                      <a:pt x="1668" y="290"/>
                    </a:lnTo>
                    <a:lnTo>
                      <a:pt x="1670" y="286"/>
                    </a:lnTo>
                    <a:lnTo>
                      <a:pt x="1666" y="284"/>
                    </a:lnTo>
                    <a:lnTo>
                      <a:pt x="1660" y="278"/>
                    </a:lnTo>
                    <a:lnTo>
                      <a:pt x="1656" y="272"/>
                    </a:lnTo>
                    <a:lnTo>
                      <a:pt x="1654" y="262"/>
                    </a:lnTo>
                    <a:lnTo>
                      <a:pt x="1654" y="254"/>
                    </a:lnTo>
                    <a:lnTo>
                      <a:pt x="1656" y="252"/>
                    </a:lnTo>
                    <a:lnTo>
                      <a:pt x="1658" y="248"/>
                    </a:lnTo>
                    <a:lnTo>
                      <a:pt x="1662" y="246"/>
                    </a:lnTo>
                    <a:lnTo>
                      <a:pt x="1668" y="246"/>
                    </a:lnTo>
                    <a:lnTo>
                      <a:pt x="1682" y="246"/>
                    </a:lnTo>
                    <a:lnTo>
                      <a:pt x="1694" y="250"/>
                    </a:lnTo>
                    <a:lnTo>
                      <a:pt x="1704" y="256"/>
                    </a:lnTo>
                    <a:lnTo>
                      <a:pt x="1714" y="262"/>
                    </a:lnTo>
                    <a:lnTo>
                      <a:pt x="1722" y="264"/>
                    </a:lnTo>
                    <a:lnTo>
                      <a:pt x="1722" y="256"/>
                    </a:lnTo>
                    <a:lnTo>
                      <a:pt x="1722" y="250"/>
                    </a:lnTo>
                    <a:lnTo>
                      <a:pt x="1724" y="244"/>
                    </a:lnTo>
                    <a:lnTo>
                      <a:pt x="1722" y="230"/>
                    </a:lnTo>
                    <a:lnTo>
                      <a:pt x="1738" y="230"/>
                    </a:lnTo>
                    <a:lnTo>
                      <a:pt x="1740" y="240"/>
                    </a:lnTo>
                    <a:lnTo>
                      <a:pt x="1744" y="246"/>
                    </a:lnTo>
                    <a:lnTo>
                      <a:pt x="1750" y="254"/>
                    </a:lnTo>
                    <a:lnTo>
                      <a:pt x="1754" y="260"/>
                    </a:lnTo>
                    <a:lnTo>
                      <a:pt x="1748" y="270"/>
                    </a:lnTo>
                    <a:lnTo>
                      <a:pt x="1740" y="284"/>
                    </a:lnTo>
                    <a:lnTo>
                      <a:pt x="1734" y="300"/>
                    </a:lnTo>
                    <a:lnTo>
                      <a:pt x="1732" y="314"/>
                    </a:lnTo>
                    <a:lnTo>
                      <a:pt x="1732" y="322"/>
                    </a:lnTo>
                    <a:lnTo>
                      <a:pt x="1736" y="330"/>
                    </a:lnTo>
                    <a:lnTo>
                      <a:pt x="1740" y="338"/>
                    </a:lnTo>
                    <a:lnTo>
                      <a:pt x="1746" y="346"/>
                    </a:lnTo>
                    <a:lnTo>
                      <a:pt x="1760" y="362"/>
                    </a:lnTo>
                    <a:lnTo>
                      <a:pt x="1776" y="378"/>
                    </a:lnTo>
                    <a:lnTo>
                      <a:pt x="1814" y="406"/>
                    </a:lnTo>
                    <a:lnTo>
                      <a:pt x="1830" y="420"/>
                    </a:lnTo>
                    <a:lnTo>
                      <a:pt x="1840" y="434"/>
                    </a:lnTo>
                    <a:lnTo>
                      <a:pt x="1846" y="424"/>
                    </a:lnTo>
                    <a:lnTo>
                      <a:pt x="1848" y="416"/>
                    </a:lnTo>
                    <a:lnTo>
                      <a:pt x="1846" y="410"/>
                    </a:lnTo>
                    <a:lnTo>
                      <a:pt x="1840" y="404"/>
                    </a:lnTo>
                    <a:lnTo>
                      <a:pt x="1838" y="400"/>
                    </a:lnTo>
                    <a:lnTo>
                      <a:pt x="1840" y="398"/>
                    </a:lnTo>
                    <a:lnTo>
                      <a:pt x="1844" y="394"/>
                    </a:lnTo>
                    <a:lnTo>
                      <a:pt x="1850" y="390"/>
                    </a:lnTo>
                    <a:lnTo>
                      <a:pt x="1842" y="384"/>
                    </a:lnTo>
                    <a:lnTo>
                      <a:pt x="1838" y="382"/>
                    </a:lnTo>
                    <a:lnTo>
                      <a:pt x="1838" y="376"/>
                    </a:lnTo>
                    <a:lnTo>
                      <a:pt x="1838" y="372"/>
                    </a:lnTo>
                    <a:lnTo>
                      <a:pt x="1840" y="368"/>
                    </a:lnTo>
                    <a:lnTo>
                      <a:pt x="1850" y="366"/>
                    </a:lnTo>
                    <a:lnTo>
                      <a:pt x="1850" y="364"/>
                    </a:lnTo>
                    <a:lnTo>
                      <a:pt x="1852" y="362"/>
                    </a:lnTo>
                    <a:lnTo>
                      <a:pt x="1852" y="358"/>
                    </a:lnTo>
                    <a:lnTo>
                      <a:pt x="1850" y="356"/>
                    </a:lnTo>
                    <a:lnTo>
                      <a:pt x="1846" y="354"/>
                    </a:lnTo>
                    <a:lnTo>
                      <a:pt x="1838" y="354"/>
                    </a:lnTo>
                    <a:lnTo>
                      <a:pt x="1828" y="354"/>
                    </a:lnTo>
                    <a:lnTo>
                      <a:pt x="1840" y="338"/>
                    </a:lnTo>
                    <a:lnTo>
                      <a:pt x="1828" y="328"/>
                    </a:lnTo>
                    <a:lnTo>
                      <a:pt x="1806" y="316"/>
                    </a:lnTo>
                    <a:lnTo>
                      <a:pt x="1798" y="308"/>
                    </a:lnTo>
                    <a:lnTo>
                      <a:pt x="1790" y="302"/>
                    </a:lnTo>
                    <a:lnTo>
                      <a:pt x="1784" y="296"/>
                    </a:lnTo>
                    <a:lnTo>
                      <a:pt x="1782" y="290"/>
                    </a:lnTo>
                    <a:lnTo>
                      <a:pt x="1784" y="282"/>
                    </a:lnTo>
                    <a:lnTo>
                      <a:pt x="1786" y="274"/>
                    </a:lnTo>
                    <a:lnTo>
                      <a:pt x="1792" y="270"/>
                    </a:lnTo>
                    <a:lnTo>
                      <a:pt x="1796" y="268"/>
                    </a:lnTo>
                    <a:lnTo>
                      <a:pt x="1828" y="268"/>
                    </a:lnTo>
                    <a:lnTo>
                      <a:pt x="1838" y="266"/>
                    </a:lnTo>
                    <a:lnTo>
                      <a:pt x="1850" y="262"/>
                    </a:lnTo>
                    <a:lnTo>
                      <a:pt x="1858" y="258"/>
                    </a:lnTo>
                    <a:lnTo>
                      <a:pt x="1868" y="252"/>
                    </a:lnTo>
                    <a:lnTo>
                      <a:pt x="1888" y="240"/>
                    </a:lnTo>
                    <a:lnTo>
                      <a:pt x="1898" y="234"/>
                    </a:lnTo>
                    <a:lnTo>
                      <a:pt x="1912" y="228"/>
                    </a:lnTo>
                    <a:lnTo>
                      <a:pt x="1906" y="218"/>
                    </a:lnTo>
                    <a:lnTo>
                      <a:pt x="1900" y="214"/>
                    </a:lnTo>
                    <a:lnTo>
                      <a:pt x="1892" y="210"/>
                    </a:lnTo>
                    <a:lnTo>
                      <a:pt x="1884" y="208"/>
                    </a:lnTo>
                    <a:lnTo>
                      <a:pt x="1864" y="206"/>
                    </a:lnTo>
                    <a:lnTo>
                      <a:pt x="1856" y="204"/>
                    </a:lnTo>
                    <a:lnTo>
                      <a:pt x="1846" y="198"/>
                    </a:lnTo>
                    <a:lnTo>
                      <a:pt x="1858" y="194"/>
                    </a:lnTo>
                    <a:lnTo>
                      <a:pt x="1868" y="190"/>
                    </a:lnTo>
                    <a:lnTo>
                      <a:pt x="1862" y="184"/>
                    </a:lnTo>
                    <a:lnTo>
                      <a:pt x="1858" y="178"/>
                    </a:lnTo>
                    <a:lnTo>
                      <a:pt x="1868" y="176"/>
                    </a:lnTo>
                    <a:lnTo>
                      <a:pt x="1882" y="180"/>
                    </a:lnTo>
                    <a:lnTo>
                      <a:pt x="1912" y="188"/>
                    </a:lnTo>
                    <a:lnTo>
                      <a:pt x="1940" y="194"/>
                    </a:lnTo>
                    <a:lnTo>
                      <a:pt x="1950" y="198"/>
                    </a:lnTo>
                    <a:lnTo>
                      <a:pt x="1962" y="198"/>
                    </a:lnTo>
                    <a:lnTo>
                      <a:pt x="1966" y="198"/>
                    </a:lnTo>
                    <a:lnTo>
                      <a:pt x="1968" y="196"/>
                    </a:lnTo>
                    <a:lnTo>
                      <a:pt x="1968" y="194"/>
                    </a:lnTo>
                    <a:lnTo>
                      <a:pt x="1968" y="190"/>
                    </a:lnTo>
                    <a:lnTo>
                      <a:pt x="1968" y="188"/>
                    </a:lnTo>
                    <a:lnTo>
                      <a:pt x="1962" y="182"/>
                    </a:lnTo>
                    <a:lnTo>
                      <a:pt x="1960" y="178"/>
                    </a:lnTo>
                    <a:lnTo>
                      <a:pt x="1956" y="174"/>
                    </a:lnTo>
                    <a:lnTo>
                      <a:pt x="1940" y="166"/>
                    </a:lnTo>
                    <a:lnTo>
                      <a:pt x="1924" y="164"/>
                    </a:lnTo>
                    <a:lnTo>
                      <a:pt x="1906" y="162"/>
                    </a:lnTo>
                    <a:lnTo>
                      <a:pt x="1896" y="162"/>
                    </a:lnTo>
                    <a:lnTo>
                      <a:pt x="1892" y="162"/>
                    </a:lnTo>
                    <a:lnTo>
                      <a:pt x="1888" y="164"/>
                    </a:lnTo>
                    <a:lnTo>
                      <a:pt x="1868" y="152"/>
                    </a:lnTo>
                    <a:lnTo>
                      <a:pt x="1844" y="142"/>
                    </a:lnTo>
                    <a:lnTo>
                      <a:pt x="1818" y="134"/>
                    </a:lnTo>
                    <a:lnTo>
                      <a:pt x="1788" y="126"/>
                    </a:lnTo>
                    <a:lnTo>
                      <a:pt x="1760" y="122"/>
                    </a:lnTo>
                    <a:lnTo>
                      <a:pt x="1730" y="118"/>
                    </a:lnTo>
                    <a:lnTo>
                      <a:pt x="1700" y="114"/>
                    </a:lnTo>
                    <a:lnTo>
                      <a:pt x="1674" y="114"/>
                    </a:lnTo>
                    <a:lnTo>
                      <a:pt x="1668" y="112"/>
                    </a:lnTo>
                    <a:lnTo>
                      <a:pt x="1656" y="110"/>
                    </a:lnTo>
                    <a:lnTo>
                      <a:pt x="1652" y="110"/>
                    </a:lnTo>
                    <a:lnTo>
                      <a:pt x="1650" y="114"/>
                    </a:lnTo>
                    <a:lnTo>
                      <a:pt x="1652" y="120"/>
                    </a:lnTo>
                    <a:lnTo>
                      <a:pt x="1660" y="130"/>
                    </a:lnTo>
                    <a:lnTo>
                      <a:pt x="1644" y="130"/>
                    </a:lnTo>
                    <a:lnTo>
                      <a:pt x="1636" y="124"/>
                    </a:lnTo>
                    <a:lnTo>
                      <a:pt x="1622" y="120"/>
                    </a:lnTo>
                    <a:lnTo>
                      <a:pt x="1610" y="118"/>
                    </a:lnTo>
                    <a:lnTo>
                      <a:pt x="1594" y="118"/>
                    </a:lnTo>
                    <a:lnTo>
                      <a:pt x="1562" y="120"/>
                    </a:lnTo>
                    <a:lnTo>
                      <a:pt x="1548" y="120"/>
                    </a:lnTo>
                    <a:lnTo>
                      <a:pt x="1534" y="118"/>
                    </a:lnTo>
                    <a:lnTo>
                      <a:pt x="1526" y="116"/>
                    </a:lnTo>
                    <a:lnTo>
                      <a:pt x="1520" y="112"/>
                    </a:lnTo>
                    <a:lnTo>
                      <a:pt x="1514" y="108"/>
                    </a:lnTo>
                    <a:lnTo>
                      <a:pt x="1508" y="102"/>
                    </a:lnTo>
                    <a:lnTo>
                      <a:pt x="1500" y="98"/>
                    </a:lnTo>
                    <a:lnTo>
                      <a:pt x="1480" y="96"/>
                    </a:lnTo>
                    <a:lnTo>
                      <a:pt x="1454" y="96"/>
                    </a:lnTo>
                    <a:lnTo>
                      <a:pt x="1418" y="100"/>
                    </a:lnTo>
                    <a:lnTo>
                      <a:pt x="1406" y="100"/>
                    </a:lnTo>
                    <a:lnTo>
                      <a:pt x="1394" y="96"/>
                    </a:lnTo>
                    <a:lnTo>
                      <a:pt x="1388" y="90"/>
                    </a:lnTo>
                    <a:lnTo>
                      <a:pt x="1378" y="84"/>
                    </a:lnTo>
                    <a:lnTo>
                      <a:pt x="1364" y="72"/>
                    </a:lnTo>
                    <a:lnTo>
                      <a:pt x="1354" y="68"/>
                    </a:lnTo>
                    <a:lnTo>
                      <a:pt x="1344" y="66"/>
                    </a:lnTo>
                    <a:lnTo>
                      <a:pt x="1340" y="68"/>
                    </a:lnTo>
                    <a:lnTo>
                      <a:pt x="1336" y="70"/>
                    </a:lnTo>
                    <a:lnTo>
                      <a:pt x="1334" y="78"/>
                    </a:lnTo>
                    <a:lnTo>
                      <a:pt x="1328" y="78"/>
                    </a:lnTo>
                    <a:lnTo>
                      <a:pt x="1312" y="80"/>
                    </a:lnTo>
                    <a:lnTo>
                      <a:pt x="1304" y="78"/>
                    </a:lnTo>
                    <a:lnTo>
                      <a:pt x="1292" y="76"/>
                    </a:lnTo>
                    <a:lnTo>
                      <a:pt x="1280" y="72"/>
                    </a:lnTo>
                    <a:lnTo>
                      <a:pt x="1266" y="66"/>
                    </a:lnTo>
                    <a:lnTo>
                      <a:pt x="1260" y="64"/>
                    </a:lnTo>
                    <a:lnTo>
                      <a:pt x="1256" y="64"/>
                    </a:lnTo>
                    <a:lnTo>
                      <a:pt x="1250" y="68"/>
                    </a:lnTo>
                    <a:lnTo>
                      <a:pt x="1246" y="74"/>
                    </a:lnTo>
                    <a:lnTo>
                      <a:pt x="1240" y="82"/>
                    </a:lnTo>
                    <a:lnTo>
                      <a:pt x="1236" y="88"/>
                    </a:lnTo>
                    <a:lnTo>
                      <a:pt x="1232" y="90"/>
                    </a:lnTo>
                    <a:lnTo>
                      <a:pt x="1224" y="94"/>
                    </a:lnTo>
                    <a:lnTo>
                      <a:pt x="1212" y="96"/>
                    </a:lnTo>
                    <a:lnTo>
                      <a:pt x="1190" y="98"/>
                    </a:lnTo>
                    <a:lnTo>
                      <a:pt x="1148" y="96"/>
                    </a:lnTo>
                    <a:lnTo>
                      <a:pt x="1136" y="94"/>
                    </a:lnTo>
                    <a:lnTo>
                      <a:pt x="1124" y="90"/>
                    </a:lnTo>
                    <a:lnTo>
                      <a:pt x="1114" y="84"/>
                    </a:lnTo>
                    <a:lnTo>
                      <a:pt x="1104" y="80"/>
                    </a:lnTo>
                    <a:lnTo>
                      <a:pt x="1094" y="72"/>
                    </a:lnTo>
                    <a:lnTo>
                      <a:pt x="1082" y="66"/>
                    </a:lnTo>
                    <a:lnTo>
                      <a:pt x="1066" y="62"/>
                    </a:lnTo>
                    <a:lnTo>
                      <a:pt x="1048" y="60"/>
                    </a:lnTo>
                    <a:lnTo>
                      <a:pt x="1038" y="58"/>
                    </a:lnTo>
                    <a:lnTo>
                      <a:pt x="1018" y="56"/>
                    </a:lnTo>
                    <a:lnTo>
                      <a:pt x="980" y="54"/>
                    </a:lnTo>
                    <a:lnTo>
                      <a:pt x="924" y="56"/>
                    </a:lnTo>
                    <a:lnTo>
                      <a:pt x="898" y="54"/>
                    </a:lnTo>
                    <a:lnTo>
                      <a:pt x="868" y="54"/>
                    </a:lnTo>
                    <a:lnTo>
                      <a:pt x="880" y="46"/>
                    </a:lnTo>
                    <a:lnTo>
                      <a:pt x="886" y="40"/>
                    </a:lnTo>
                    <a:lnTo>
                      <a:pt x="890" y="34"/>
                    </a:lnTo>
                    <a:lnTo>
                      <a:pt x="876" y="26"/>
                    </a:lnTo>
                    <a:lnTo>
                      <a:pt x="852" y="20"/>
                    </a:lnTo>
                    <a:lnTo>
                      <a:pt x="828" y="12"/>
                    </a:lnTo>
                    <a:lnTo>
                      <a:pt x="800" y="4"/>
                    </a:lnTo>
                    <a:lnTo>
                      <a:pt x="774" y="2"/>
                    </a:lnTo>
                    <a:lnTo>
                      <a:pt x="764" y="0"/>
                    </a:lnTo>
                    <a:lnTo>
                      <a:pt x="752" y="2"/>
                    </a:lnTo>
                    <a:lnTo>
                      <a:pt x="742" y="4"/>
                    </a:lnTo>
                    <a:lnTo>
                      <a:pt x="736" y="8"/>
                    </a:lnTo>
                    <a:lnTo>
                      <a:pt x="732" y="14"/>
                    </a:lnTo>
                    <a:lnTo>
                      <a:pt x="728" y="22"/>
                    </a:lnTo>
                    <a:lnTo>
                      <a:pt x="712" y="20"/>
                    </a:lnTo>
                    <a:lnTo>
                      <a:pt x="692" y="18"/>
                    </a:lnTo>
                    <a:lnTo>
                      <a:pt x="668" y="20"/>
                    </a:lnTo>
                    <a:lnTo>
                      <a:pt x="642" y="26"/>
                    </a:lnTo>
                    <a:lnTo>
                      <a:pt x="630" y="28"/>
                    </a:lnTo>
                    <a:lnTo>
                      <a:pt x="618" y="32"/>
                    </a:lnTo>
                    <a:lnTo>
                      <a:pt x="608" y="38"/>
                    </a:lnTo>
                    <a:lnTo>
                      <a:pt x="602" y="46"/>
                    </a:lnTo>
                    <a:lnTo>
                      <a:pt x="608" y="46"/>
                    </a:lnTo>
                    <a:lnTo>
                      <a:pt x="618" y="52"/>
                    </a:lnTo>
                    <a:lnTo>
                      <a:pt x="606" y="54"/>
                    </a:lnTo>
                    <a:lnTo>
                      <a:pt x="596" y="54"/>
                    </a:lnTo>
                    <a:lnTo>
                      <a:pt x="578" y="54"/>
                    </a:lnTo>
                    <a:lnTo>
                      <a:pt x="564" y="56"/>
                    </a:lnTo>
                    <a:lnTo>
                      <a:pt x="574" y="74"/>
                    </a:lnTo>
                    <a:lnTo>
                      <a:pt x="562" y="74"/>
                    </a:lnTo>
                    <a:lnTo>
                      <a:pt x="552" y="76"/>
                    </a:lnTo>
                    <a:lnTo>
                      <a:pt x="548" y="80"/>
                    </a:lnTo>
                    <a:lnTo>
                      <a:pt x="548" y="82"/>
                    </a:lnTo>
                    <a:lnTo>
                      <a:pt x="546" y="86"/>
                    </a:lnTo>
                    <a:lnTo>
                      <a:pt x="548" y="90"/>
                    </a:lnTo>
                    <a:lnTo>
                      <a:pt x="548" y="96"/>
                    </a:lnTo>
                    <a:lnTo>
                      <a:pt x="542" y="94"/>
                    </a:lnTo>
                    <a:lnTo>
                      <a:pt x="536" y="90"/>
                    </a:lnTo>
                    <a:lnTo>
                      <a:pt x="524" y="82"/>
                    </a:lnTo>
                    <a:lnTo>
                      <a:pt x="516" y="74"/>
                    </a:lnTo>
                    <a:lnTo>
                      <a:pt x="510" y="72"/>
                    </a:lnTo>
                    <a:lnTo>
                      <a:pt x="502" y="68"/>
                    </a:lnTo>
                    <a:lnTo>
                      <a:pt x="502" y="72"/>
                    </a:lnTo>
                    <a:lnTo>
                      <a:pt x="500" y="80"/>
                    </a:lnTo>
                    <a:lnTo>
                      <a:pt x="502" y="84"/>
                    </a:lnTo>
                    <a:lnTo>
                      <a:pt x="506" y="90"/>
                    </a:lnTo>
                    <a:lnTo>
                      <a:pt x="514" y="96"/>
                    </a:lnTo>
                    <a:lnTo>
                      <a:pt x="522" y="102"/>
                    </a:lnTo>
                    <a:lnTo>
                      <a:pt x="522" y="124"/>
                    </a:lnTo>
                    <a:lnTo>
                      <a:pt x="512" y="116"/>
                    </a:lnTo>
                    <a:lnTo>
                      <a:pt x="504" y="108"/>
                    </a:lnTo>
                    <a:lnTo>
                      <a:pt x="492" y="88"/>
                    </a:lnTo>
                    <a:lnTo>
                      <a:pt x="486" y="82"/>
                    </a:lnTo>
                    <a:lnTo>
                      <a:pt x="478" y="74"/>
                    </a:lnTo>
                    <a:lnTo>
                      <a:pt x="466" y="68"/>
                    </a:lnTo>
                    <a:lnTo>
                      <a:pt x="450" y="66"/>
                    </a:lnTo>
                    <a:lnTo>
                      <a:pt x="442" y="68"/>
                    </a:lnTo>
                    <a:lnTo>
                      <a:pt x="438" y="72"/>
                    </a:lnTo>
                    <a:lnTo>
                      <a:pt x="434" y="80"/>
                    </a:lnTo>
                    <a:lnTo>
                      <a:pt x="434" y="88"/>
                    </a:lnTo>
                    <a:lnTo>
                      <a:pt x="434" y="94"/>
                    </a:lnTo>
                    <a:lnTo>
                      <a:pt x="438" y="102"/>
                    </a:lnTo>
                    <a:lnTo>
                      <a:pt x="440" y="108"/>
                    </a:lnTo>
                    <a:lnTo>
                      <a:pt x="446" y="114"/>
                    </a:lnTo>
                    <a:lnTo>
                      <a:pt x="454" y="120"/>
                    </a:lnTo>
                    <a:lnTo>
                      <a:pt x="462" y="126"/>
                    </a:lnTo>
                    <a:lnTo>
                      <a:pt x="468" y="128"/>
                    </a:lnTo>
                    <a:lnTo>
                      <a:pt x="478" y="130"/>
                    </a:lnTo>
                    <a:lnTo>
                      <a:pt x="468" y="136"/>
                    </a:lnTo>
                    <a:lnTo>
                      <a:pt x="460" y="136"/>
                    </a:lnTo>
                    <a:lnTo>
                      <a:pt x="450" y="134"/>
                    </a:lnTo>
                    <a:lnTo>
                      <a:pt x="440" y="132"/>
                    </a:lnTo>
                    <a:lnTo>
                      <a:pt x="420" y="122"/>
                    </a:lnTo>
                    <a:lnTo>
                      <a:pt x="410" y="118"/>
                    </a:lnTo>
                    <a:lnTo>
                      <a:pt x="400" y="116"/>
                    </a:lnTo>
                    <a:lnTo>
                      <a:pt x="366" y="116"/>
                    </a:lnTo>
                    <a:lnTo>
                      <a:pt x="368" y="120"/>
                    </a:lnTo>
                    <a:lnTo>
                      <a:pt x="370" y="130"/>
                    </a:lnTo>
                    <a:lnTo>
                      <a:pt x="370" y="134"/>
                    </a:lnTo>
                    <a:lnTo>
                      <a:pt x="368" y="134"/>
                    </a:lnTo>
                    <a:lnTo>
                      <a:pt x="362" y="132"/>
                    </a:lnTo>
                    <a:lnTo>
                      <a:pt x="356" y="124"/>
                    </a:lnTo>
                    <a:lnTo>
                      <a:pt x="350" y="122"/>
                    </a:lnTo>
                    <a:lnTo>
                      <a:pt x="346" y="122"/>
                    </a:lnTo>
                    <a:lnTo>
                      <a:pt x="340" y="124"/>
                    </a:lnTo>
                    <a:lnTo>
                      <a:pt x="334" y="128"/>
                    </a:lnTo>
                    <a:lnTo>
                      <a:pt x="322" y="136"/>
                    </a:lnTo>
                    <a:lnTo>
                      <a:pt x="314" y="136"/>
                    </a:lnTo>
                    <a:lnTo>
                      <a:pt x="306" y="138"/>
                    </a:lnTo>
                    <a:lnTo>
                      <a:pt x="302" y="136"/>
                    </a:lnTo>
                    <a:lnTo>
                      <a:pt x="302" y="134"/>
                    </a:lnTo>
                    <a:lnTo>
                      <a:pt x="298" y="132"/>
                    </a:lnTo>
                    <a:lnTo>
                      <a:pt x="290" y="130"/>
                    </a:lnTo>
                    <a:lnTo>
                      <a:pt x="280" y="132"/>
                    </a:lnTo>
                    <a:lnTo>
                      <a:pt x="270" y="134"/>
                    </a:lnTo>
                    <a:lnTo>
                      <a:pt x="260" y="136"/>
                    </a:lnTo>
                    <a:lnTo>
                      <a:pt x="250" y="142"/>
                    </a:lnTo>
                    <a:lnTo>
                      <a:pt x="236" y="152"/>
                    </a:lnTo>
                    <a:lnTo>
                      <a:pt x="222" y="164"/>
                    </a:lnTo>
                    <a:lnTo>
                      <a:pt x="218" y="158"/>
                    </a:lnTo>
                    <a:lnTo>
                      <a:pt x="216" y="152"/>
                    </a:lnTo>
                    <a:lnTo>
                      <a:pt x="214" y="144"/>
                    </a:lnTo>
                    <a:lnTo>
                      <a:pt x="214" y="136"/>
                    </a:lnTo>
                    <a:lnTo>
                      <a:pt x="192" y="136"/>
                    </a:lnTo>
                    <a:lnTo>
                      <a:pt x="192" y="144"/>
                    </a:lnTo>
                    <a:lnTo>
                      <a:pt x="194" y="150"/>
                    </a:lnTo>
                    <a:lnTo>
                      <a:pt x="196" y="158"/>
                    </a:lnTo>
                    <a:lnTo>
                      <a:pt x="198" y="166"/>
                    </a:lnTo>
                    <a:lnTo>
                      <a:pt x="190" y="166"/>
                    </a:lnTo>
                    <a:lnTo>
                      <a:pt x="180" y="168"/>
                    </a:lnTo>
                    <a:lnTo>
                      <a:pt x="172" y="172"/>
                    </a:lnTo>
                    <a:lnTo>
                      <a:pt x="166" y="176"/>
                    </a:lnTo>
                    <a:lnTo>
                      <a:pt x="158" y="186"/>
                    </a:lnTo>
                    <a:lnTo>
                      <a:pt x="148" y="196"/>
                    </a:lnTo>
                    <a:lnTo>
                      <a:pt x="132" y="190"/>
                    </a:lnTo>
                    <a:lnTo>
                      <a:pt x="118" y="190"/>
                    </a:lnTo>
                    <a:lnTo>
                      <a:pt x="126" y="198"/>
                    </a:lnTo>
                    <a:lnTo>
                      <a:pt x="130" y="206"/>
                    </a:lnTo>
                    <a:lnTo>
                      <a:pt x="132" y="210"/>
                    </a:lnTo>
                    <a:lnTo>
                      <a:pt x="118" y="210"/>
                    </a:lnTo>
                    <a:lnTo>
                      <a:pt x="110" y="208"/>
                    </a:lnTo>
                    <a:lnTo>
                      <a:pt x="102" y="202"/>
                    </a:lnTo>
                    <a:lnTo>
                      <a:pt x="94" y="196"/>
                    </a:lnTo>
                    <a:lnTo>
                      <a:pt x="84" y="180"/>
                    </a:lnTo>
                    <a:lnTo>
                      <a:pt x="76" y="166"/>
                    </a:lnTo>
                    <a:lnTo>
                      <a:pt x="84" y="166"/>
                    </a:lnTo>
                    <a:lnTo>
                      <a:pt x="96" y="170"/>
                    </a:lnTo>
                    <a:lnTo>
                      <a:pt x="110" y="172"/>
                    </a:lnTo>
                    <a:lnTo>
                      <a:pt x="124" y="174"/>
                    </a:lnTo>
                    <a:lnTo>
                      <a:pt x="134" y="172"/>
                    </a:lnTo>
                    <a:lnTo>
                      <a:pt x="142" y="170"/>
                    </a:lnTo>
                    <a:lnTo>
                      <a:pt x="158" y="164"/>
                    </a:lnTo>
                    <a:lnTo>
                      <a:pt x="156" y="158"/>
                    </a:lnTo>
                    <a:lnTo>
                      <a:pt x="150" y="152"/>
                    </a:lnTo>
                    <a:lnTo>
                      <a:pt x="144" y="146"/>
                    </a:lnTo>
                    <a:lnTo>
                      <a:pt x="138" y="142"/>
                    </a:lnTo>
                    <a:lnTo>
                      <a:pt x="120" y="136"/>
                    </a:lnTo>
                    <a:lnTo>
                      <a:pt x="100" y="132"/>
                    </a:lnTo>
                    <a:lnTo>
                      <a:pt x="56" y="124"/>
                    </a:lnTo>
                    <a:lnTo>
                      <a:pt x="36" y="118"/>
                    </a:lnTo>
                    <a:lnTo>
                      <a:pt x="28" y="114"/>
                    </a:lnTo>
                    <a:lnTo>
                      <a:pt x="24" y="110"/>
                    </a:lnTo>
                    <a:lnTo>
                      <a:pt x="24" y="122"/>
                    </a:lnTo>
                    <a:lnTo>
                      <a:pt x="8" y="126"/>
                    </a:lnTo>
                    <a:lnTo>
                      <a:pt x="2" y="130"/>
                    </a:lnTo>
                    <a:lnTo>
                      <a:pt x="0" y="134"/>
                    </a:lnTo>
                    <a:lnTo>
                      <a:pt x="0" y="136"/>
                    </a:lnTo>
                    <a:lnTo>
                      <a:pt x="0" y="140"/>
                    </a:lnTo>
                    <a:lnTo>
                      <a:pt x="2" y="142"/>
                    </a:lnTo>
                    <a:lnTo>
                      <a:pt x="10" y="144"/>
                    </a:lnTo>
                    <a:lnTo>
                      <a:pt x="18" y="146"/>
                    </a:lnTo>
                    <a:lnTo>
                      <a:pt x="20" y="148"/>
                    </a:lnTo>
                    <a:lnTo>
                      <a:pt x="20" y="150"/>
                    </a:lnTo>
                    <a:lnTo>
                      <a:pt x="20" y="154"/>
                    </a:lnTo>
                    <a:lnTo>
                      <a:pt x="18" y="158"/>
                    </a:lnTo>
                    <a:lnTo>
                      <a:pt x="14" y="160"/>
                    </a:lnTo>
                    <a:lnTo>
                      <a:pt x="14" y="164"/>
                    </a:lnTo>
                    <a:lnTo>
                      <a:pt x="16" y="166"/>
                    </a:lnTo>
                    <a:lnTo>
                      <a:pt x="18" y="164"/>
                    </a:lnTo>
                    <a:lnTo>
                      <a:pt x="24" y="164"/>
                    </a:lnTo>
                    <a:lnTo>
                      <a:pt x="24" y="174"/>
                    </a:lnTo>
                    <a:lnTo>
                      <a:pt x="28" y="186"/>
                    </a:lnTo>
                    <a:lnTo>
                      <a:pt x="30" y="192"/>
                    </a:lnTo>
                    <a:lnTo>
                      <a:pt x="32" y="196"/>
                    </a:lnTo>
                    <a:lnTo>
                      <a:pt x="36" y="198"/>
                    </a:lnTo>
                    <a:lnTo>
                      <a:pt x="36" y="202"/>
                    </a:lnTo>
                    <a:lnTo>
                      <a:pt x="38" y="208"/>
                    </a:lnTo>
                    <a:lnTo>
                      <a:pt x="40" y="212"/>
                    </a:lnTo>
                    <a:lnTo>
                      <a:pt x="40" y="218"/>
                    </a:lnTo>
                    <a:lnTo>
                      <a:pt x="50" y="222"/>
                    </a:lnTo>
                    <a:lnTo>
                      <a:pt x="56" y="228"/>
                    </a:lnTo>
                    <a:lnTo>
                      <a:pt x="56" y="240"/>
                    </a:lnTo>
                    <a:lnTo>
                      <a:pt x="46" y="242"/>
                    </a:lnTo>
                    <a:lnTo>
                      <a:pt x="38" y="246"/>
                    </a:lnTo>
                    <a:lnTo>
                      <a:pt x="28" y="260"/>
                    </a:lnTo>
                    <a:lnTo>
                      <a:pt x="32" y="266"/>
                    </a:lnTo>
                    <a:lnTo>
                      <a:pt x="36" y="268"/>
                    </a:lnTo>
                    <a:lnTo>
                      <a:pt x="40" y="270"/>
                    </a:lnTo>
                    <a:lnTo>
                      <a:pt x="34" y="276"/>
                    </a:lnTo>
                    <a:lnTo>
                      <a:pt x="26" y="282"/>
                    </a:lnTo>
                    <a:lnTo>
                      <a:pt x="20" y="284"/>
                    </a:lnTo>
                    <a:lnTo>
                      <a:pt x="20" y="294"/>
                    </a:lnTo>
                    <a:lnTo>
                      <a:pt x="18" y="296"/>
                    </a:lnTo>
                    <a:lnTo>
                      <a:pt x="14" y="296"/>
                    </a:lnTo>
                    <a:lnTo>
                      <a:pt x="16" y="300"/>
                    </a:lnTo>
                    <a:lnTo>
                      <a:pt x="24" y="314"/>
                    </a:lnTo>
                    <a:lnTo>
                      <a:pt x="26" y="320"/>
                    </a:lnTo>
                    <a:lnTo>
                      <a:pt x="28" y="330"/>
                    </a:lnTo>
                    <a:lnTo>
                      <a:pt x="30" y="338"/>
                    </a:lnTo>
                    <a:lnTo>
                      <a:pt x="30" y="340"/>
                    </a:lnTo>
                    <a:lnTo>
                      <a:pt x="32" y="340"/>
                    </a:lnTo>
                    <a:lnTo>
                      <a:pt x="34" y="340"/>
                    </a:lnTo>
                    <a:lnTo>
                      <a:pt x="42" y="338"/>
                    </a:lnTo>
                    <a:lnTo>
                      <a:pt x="50" y="334"/>
                    </a:lnTo>
                    <a:lnTo>
                      <a:pt x="58" y="338"/>
                    </a:lnTo>
                    <a:lnTo>
                      <a:pt x="68" y="338"/>
                    </a:lnTo>
                    <a:lnTo>
                      <a:pt x="80" y="338"/>
                    </a:lnTo>
                    <a:lnTo>
                      <a:pt x="88" y="350"/>
                    </a:lnTo>
                    <a:lnTo>
                      <a:pt x="88" y="358"/>
                    </a:lnTo>
                    <a:lnTo>
                      <a:pt x="94" y="362"/>
                    </a:lnTo>
                    <a:lnTo>
                      <a:pt x="100" y="372"/>
                    </a:lnTo>
                    <a:lnTo>
                      <a:pt x="104" y="376"/>
                    </a:lnTo>
                    <a:lnTo>
                      <a:pt x="108" y="376"/>
                    </a:lnTo>
                    <a:lnTo>
                      <a:pt x="112" y="378"/>
                    </a:lnTo>
                    <a:lnTo>
                      <a:pt x="112" y="376"/>
                    </a:lnTo>
                    <a:lnTo>
                      <a:pt x="114" y="384"/>
                    </a:lnTo>
                    <a:lnTo>
                      <a:pt x="110" y="386"/>
                    </a:lnTo>
                    <a:lnTo>
                      <a:pt x="96" y="390"/>
                    </a:lnTo>
                    <a:lnTo>
                      <a:pt x="104" y="406"/>
                    </a:lnTo>
                    <a:lnTo>
                      <a:pt x="112" y="406"/>
                    </a:lnTo>
                    <a:lnTo>
                      <a:pt x="132" y="400"/>
                    </a:lnTo>
                    <a:lnTo>
                      <a:pt x="142" y="408"/>
                    </a:lnTo>
                    <a:lnTo>
                      <a:pt x="142" y="414"/>
                    </a:lnTo>
                    <a:lnTo>
                      <a:pt x="144" y="422"/>
                    </a:lnTo>
                    <a:lnTo>
                      <a:pt x="160" y="424"/>
                    </a:lnTo>
                    <a:lnTo>
                      <a:pt x="164" y="436"/>
                    </a:lnTo>
                    <a:lnTo>
                      <a:pt x="174" y="436"/>
                    </a:lnTo>
                    <a:lnTo>
                      <a:pt x="178" y="440"/>
                    </a:lnTo>
                    <a:lnTo>
                      <a:pt x="192" y="436"/>
                    </a:lnTo>
                    <a:lnTo>
                      <a:pt x="198" y="444"/>
                    </a:lnTo>
                    <a:lnTo>
                      <a:pt x="210" y="448"/>
                    </a:lnTo>
                    <a:lnTo>
                      <a:pt x="214" y="448"/>
                    </a:lnTo>
                    <a:lnTo>
                      <a:pt x="222" y="450"/>
                    </a:lnTo>
                    <a:lnTo>
                      <a:pt x="228" y="452"/>
                    </a:lnTo>
                    <a:lnTo>
                      <a:pt x="234" y="454"/>
                    </a:lnTo>
                    <a:lnTo>
                      <a:pt x="236" y="456"/>
                    </a:lnTo>
                    <a:lnTo>
                      <a:pt x="236" y="458"/>
                    </a:lnTo>
                    <a:lnTo>
                      <a:pt x="234" y="460"/>
                    </a:lnTo>
                    <a:lnTo>
                      <a:pt x="230" y="464"/>
                    </a:lnTo>
                    <a:lnTo>
                      <a:pt x="234" y="472"/>
                    </a:lnTo>
                    <a:lnTo>
                      <a:pt x="236" y="480"/>
                    </a:lnTo>
                    <a:lnTo>
                      <a:pt x="236" y="484"/>
                    </a:lnTo>
                    <a:lnTo>
                      <a:pt x="220" y="484"/>
                    </a:lnTo>
                    <a:lnTo>
                      <a:pt x="212" y="492"/>
                    </a:lnTo>
                    <a:lnTo>
                      <a:pt x="212" y="500"/>
                    </a:lnTo>
                    <a:lnTo>
                      <a:pt x="216" y="500"/>
                    </a:lnTo>
                    <a:lnTo>
                      <a:pt x="224" y="500"/>
                    </a:lnTo>
                    <a:lnTo>
                      <a:pt x="206" y="510"/>
                    </a:lnTo>
                    <a:lnTo>
                      <a:pt x="214" y="518"/>
                    </a:lnTo>
                    <a:lnTo>
                      <a:pt x="206" y="520"/>
                    </a:lnTo>
                    <a:lnTo>
                      <a:pt x="206" y="532"/>
                    </a:lnTo>
                    <a:lnTo>
                      <a:pt x="192" y="534"/>
                    </a:lnTo>
                    <a:lnTo>
                      <a:pt x="198" y="536"/>
                    </a:lnTo>
                    <a:lnTo>
                      <a:pt x="202" y="540"/>
                    </a:lnTo>
                    <a:lnTo>
                      <a:pt x="208" y="544"/>
                    </a:lnTo>
                    <a:lnTo>
                      <a:pt x="216" y="548"/>
                    </a:lnTo>
                    <a:lnTo>
                      <a:pt x="242" y="562"/>
                    </a:lnTo>
                    <a:lnTo>
                      <a:pt x="250" y="564"/>
                    </a:lnTo>
                    <a:lnTo>
                      <a:pt x="260" y="564"/>
                    </a:lnTo>
                    <a:lnTo>
                      <a:pt x="272" y="568"/>
                    </a:lnTo>
                    <a:lnTo>
                      <a:pt x="284" y="570"/>
                    </a:lnTo>
                    <a:lnTo>
                      <a:pt x="294" y="572"/>
                    </a:lnTo>
                    <a:lnTo>
                      <a:pt x="304" y="578"/>
                    </a:lnTo>
                    <a:lnTo>
                      <a:pt x="318" y="578"/>
                    </a:lnTo>
                    <a:lnTo>
                      <a:pt x="334" y="584"/>
                    </a:lnTo>
                    <a:lnTo>
                      <a:pt x="340" y="592"/>
                    </a:lnTo>
                    <a:lnTo>
                      <a:pt x="350" y="594"/>
                    </a:lnTo>
                    <a:lnTo>
                      <a:pt x="354" y="598"/>
                    </a:lnTo>
                    <a:lnTo>
                      <a:pt x="356" y="600"/>
                    </a:lnTo>
                    <a:lnTo>
                      <a:pt x="358" y="602"/>
                    </a:lnTo>
                    <a:lnTo>
                      <a:pt x="362" y="604"/>
                    </a:lnTo>
                    <a:lnTo>
                      <a:pt x="364" y="606"/>
                    </a:lnTo>
                    <a:lnTo>
                      <a:pt x="370" y="606"/>
                    </a:lnTo>
                    <a:lnTo>
                      <a:pt x="376" y="600"/>
                    </a:lnTo>
                    <a:lnTo>
                      <a:pt x="380" y="596"/>
                    </a:lnTo>
                    <a:lnTo>
                      <a:pt x="372" y="582"/>
                    </a:lnTo>
                    <a:lnTo>
                      <a:pt x="362" y="568"/>
                    </a:lnTo>
                    <a:lnTo>
                      <a:pt x="352" y="558"/>
                    </a:lnTo>
                    <a:lnTo>
                      <a:pt x="350" y="556"/>
                    </a:lnTo>
                    <a:lnTo>
                      <a:pt x="342" y="544"/>
                    </a:lnTo>
                    <a:lnTo>
                      <a:pt x="344" y="542"/>
                    </a:lnTo>
                    <a:lnTo>
                      <a:pt x="348" y="530"/>
                    </a:lnTo>
                    <a:lnTo>
                      <a:pt x="350" y="526"/>
                    </a:lnTo>
                    <a:lnTo>
                      <a:pt x="354" y="526"/>
                    </a:lnTo>
                    <a:lnTo>
                      <a:pt x="358" y="524"/>
                    </a:lnTo>
                    <a:lnTo>
                      <a:pt x="366" y="518"/>
                    </a:lnTo>
                    <a:lnTo>
                      <a:pt x="374" y="512"/>
                    </a:lnTo>
                    <a:lnTo>
                      <a:pt x="370" y="506"/>
                    </a:lnTo>
                    <a:lnTo>
                      <a:pt x="366" y="498"/>
                    </a:lnTo>
                    <a:lnTo>
                      <a:pt x="358" y="486"/>
                    </a:lnTo>
                    <a:lnTo>
                      <a:pt x="342" y="486"/>
                    </a:lnTo>
                    <a:lnTo>
                      <a:pt x="342" y="476"/>
                    </a:lnTo>
                    <a:lnTo>
                      <a:pt x="336" y="478"/>
                    </a:lnTo>
                    <a:lnTo>
                      <a:pt x="332" y="478"/>
                    </a:lnTo>
                    <a:lnTo>
                      <a:pt x="332" y="476"/>
                    </a:lnTo>
                    <a:lnTo>
                      <a:pt x="332" y="474"/>
                    </a:lnTo>
                    <a:lnTo>
                      <a:pt x="332" y="464"/>
                    </a:lnTo>
                    <a:lnTo>
                      <a:pt x="332" y="462"/>
                    </a:lnTo>
                    <a:lnTo>
                      <a:pt x="332" y="446"/>
                    </a:lnTo>
                    <a:lnTo>
                      <a:pt x="342" y="436"/>
                    </a:lnTo>
                    <a:lnTo>
                      <a:pt x="350" y="448"/>
                    </a:lnTo>
                    <a:lnTo>
                      <a:pt x="358" y="444"/>
                    </a:lnTo>
                    <a:lnTo>
                      <a:pt x="356" y="432"/>
                    </a:lnTo>
                    <a:lnTo>
                      <a:pt x="380" y="412"/>
                    </a:lnTo>
                    <a:lnTo>
                      <a:pt x="402" y="416"/>
                    </a:lnTo>
                    <a:lnTo>
                      <a:pt x="418" y="422"/>
                    </a:lnTo>
                    <a:lnTo>
                      <a:pt x="434" y="434"/>
                    </a:lnTo>
                    <a:lnTo>
                      <a:pt x="442" y="432"/>
                    </a:lnTo>
                    <a:lnTo>
                      <a:pt x="454" y="436"/>
                    </a:lnTo>
                    <a:lnTo>
                      <a:pt x="460" y="428"/>
                    </a:lnTo>
                    <a:lnTo>
                      <a:pt x="492" y="428"/>
                    </a:lnTo>
                    <a:lnTo>
                      <a:pt x="502" y="436"/>
                    </a:lnTo>
                    <a:lnTo>
                      <a:pt x="534" y="434"/>
                    </a:lnTo>
                    <a:lnTo>
                      <a:pt x="536" y="420"/>
                    </a:lnTo>
                    <a:lnTo>
                      <a:pt x="512" y="412"/>
                    </a:lnTo>
                    <a:lnTo>
                      <a:pt x="516" y="406"/>
                    </a:lnTo>
                    <a:lnTo>
                      <a:pt x="518" y="394"/>
                    </a:lnTo>
                    <a:lnTo>
                      <a:pt x="532" y="392"/>
                    </a:lnTo>
                    <a:lnTo>
                      <a:pt x="520" y="386"/>
                    </a:lnTo>
                    <a:lnTo>
                      <a:pt x="514" y="376"/>
                    </a:lnTo>
                    <a:lnTo>
                      <a:pt x="534" y="376"/>
                    </a:lnTo>
                    <a:lnTo>
                      <a:pt x="602" y="360"/>
                    </a:lnTo>
                    <a:lnTo>
                      <a:pt x="612" y="350"/>
                    </a:lnTo>
                    <a:lnTo>
                      <a:pt x="640" y="354"/>
                    </a:lnTo>
                    <a:lnTo>
                      <a:pt x="652" y="372"/>
                    </a:lnTo>
                    <a:lnTo>
                      <a:pt x="684" y="376"/>
                    </a:lnTo>
                    <a:lnTo>
                      <a:pt x="684" y="382"/>
                    </a:lnTo>
                    <a:lnTo>
                      <a:pt x="702" y="382"/>
                    </a:lnTo>
                    <a:lnTo>
                      <a:pt x="720" y="368"/>
                    </a:lnTo>
                    <a:lnTo>
                      <a:pt x="728" y="368"/>
                    </a:lnTo>
                    <a:lnTo>
                      <a:pt x="728" y="378"/>
                    </a:lnTo>
                    <a:lnTo>
                      <a:pt x="744" y="384"/>
                    </a:lnTo>
                    <a:lnTo>
                      <a:pt x="796" y="432"/>
                    </a:lnTo>
                    <a:lnTo>
                      <a:pt x="804" y="434"/>
                    </a:lnTo>
                    <a:lnTo>
                      <a:pt x="804" y="424"/>
                    </a:lnTo>
                    <a:lnTo>
                      <a:pt x="816" y="426"/>
                    </a:lnTo>
                    <a:lnTo>
                      <a:pt x="818" y="434"/>
                    </a:lnTo>
                    <a:lnTo>
                      <a:pt x="836" y="436"/>
                    </a:lnTo>
                    <a:lnTo>
                      <a:pt x="842" y="428"/>
                    </a:lnTo>
                    <a:lnTo>
                      <a:pt x="866" y="446"/>
                    </a:lnTo>
                    <a:lnTo>
                      <a:pt x="884" y="454"/>
                    </a:lnTo>
                    <a:lnTo>
                      <a:pt x="902" y="45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9" name="Freeform 228"/>
              <p:cNvSpPr>
                <a:spLocks/>
              </p:cNvSpPr>
              <p:nvPr/>
            </p:nvSpPr>
            <p:spPr bwMode="auto">
              <a:xfrm>
                <a:off x="5878915" y="2971474"/>
                <a:ext cx="190431" cy="116482"/>
              </a:xfrm>
              <a:custGeom>
                <a:avLst/>
                <a:gdLst/>
                <a:ahLst/>
                <a:cxnLst>
                  <a:cxn ang="0">
                    <a:pos x="0" y="26"/>
                  </a:cxn>
                  <a:cxn ang="0">
                    <a:pos x="14" y="26"/>
                  </a:cxn>
                  <a:cxn ang="0">
                    <a:pos x="16" y="16"/>
                  </a:cxn>
                  <a:cxn ang="0">
                    <a:pos x="22" y="14"/>
                  </a:cxn>
                  <a:cxn ang="0">
                    <a:pos x="22" y="4"/>
                  </a:cxn>
                  <a:cxn ang="0">
                    <a:pos x="32" y="6"/>
                  </a:cxn>
                  <a:cxn ang="0">
                    <a:pos x="36" y="0"/>
                  </a:cxn>
                  <a:cxn ang="0">
                    <a:pos x="44" y="6"/>
                  </a:cxn>
                  <a:cxn ang="0">
                    <a:pos x="44" y="10"/>
                  </a:cxn>
                  <a:cxn ang="0">
                    <a:pos x="36" y="14"/>
                  </a:cxn>
                  <a:cxn ang="0">
                    <a:pos x="32" y="16"/>
                  </a:cxn>
                  <a:cxn ang="0">
                    <a:pos x="40" y="16"/>
                  </a:cxn>
                  <a:cxn ang="0">
                    <a:pos x="46" y="18"/>
                  </a:cxn>
                  <a:cxn ang="0">
                    <a:pos x="44" y="28"/>
                  </a:cxn>
                  <a:cxn ang="0">
                    <a:pos x="58" y="28"/>
                  </a:cxn>
                  <a:cxn ang="0">
                    <a:pos x="64" y="30"/>
                  </a:cxn>
                  <a:cxn ang="0">
                    <a:pos x="78" y="30"/>
                  </a:cxn>
                  <a:cxn ang="0">
                    <a:pos x="84" y="26"/>
                  </a:cxn>
                  <a:cxn ang="0">
                    <a:pos x="84" y="30"/>
                  </a:cxn>
                  <a:cxn ang="0">
                    <a:pos x="88" y="32"/>
                  </a:cxn>
                  <a:cxn ang="0">
                    <a:pos x="98" y="38"/>
                  </a:cxn>
                  <a:cxn ang="0">
                    <a:pos x="102" y="44"/>
                  </a:cxn>
                  <a:cxn ang="0">
                    <a:pos x="108" y="48"/>
                  </a:cxn>
                  <a:cxn ang="0">
                    <a:pos x="112" y="58"/>
                  </a:cxn>
                  <a:cxn ang="0">
                    <a:pos x="106" y="60"/>
                  </a:cxn>
                  <a:cxn ang="0">
                    <a:pos x="98" y="62"/>
                  </a:cxn>
                  <a:cxn ang="0">
                    <a:pos x="90" y="64"/>
                  </a:cxn>
                  <a:cxn ang="0">
                    <a:pos x="82" y="66"/>
                  </a:cxn>
                  <a:cxn ang="0">
                    <a:pos x="76" y="68"/>
                  </a:cxn>
                  <a:cxn ang="0">
                    <a:pos x="74" y="68"/>
                  </a:cxn>
                  <a:cxn ang="0">
                    <a:pos x="70" y="68"/>
                  </a:cxn>
                  <a:cxn ang="0">
                    <a:pos x="66" y="64"/>
                  </a:cxn>
                  <a:cxn ang="0">
                    <a:pos x="60" y="58"/>
                  </a:cxn>
                  <a:cxn ang="0">
                    <a:pos x="58" y="50"/>
                  </a:cxn>
                  <a:cxn ang="0">
                    <a:pos x="54" y="40"/>
                  </a:cxn>
                  <a:cxn ang="0">
                    <a:pos x="48" y="40"/>
                  </a:cxn>
                  <a:cxn ang="0">
                    <a:pos x="44" y="46"/>
                  </a:cxn>
                  <a:cxn ang="0">
                    <a:pos x="40" y="50"/>
                  </a:cxn>
                  <a:cxn ang="0">
                    <a:pos x="34" y="56"/>
                  </a:cxn>
                  <a:cxn ang="0">
                    <a:pos x="30" y="60"/>
                  </a:cxn>
                  <a:cxn ang="0">
                    <a:pos x="20" y="66"/>
                  </a:cxn>
                  <a:cxn ang="0">
                    <a:pos x="12" y="66"/>
                  </a:cxn>
                  <a:cxn ang="0">
                    <a:pos x="16" y="56"/>
                  </a:cxn>
                  <a:cxn ang="0">
                    <a:pos x="16" y="46"/>
                  </a:cxn>
                  <a:cxn ang="0">
                    <a:pos x="12" y="42"/>
                  </a:cxn>
                  <a:cxn ang="0">
                    <a:pos x="6" y="38"/>
                  </a:cxn>
                  <a:cxn ang="0">
                    <a:pos x="0" y="32"/>
                  </a:cxn>
                  <a:cxn ang="0">
                    <a:pos x="0" y="26"/>
                  </a:cxn>
                </a:cxnLst>
                <a:rect l="0" t="0" r="r" b="b"/>
                <a:pathLst>
                  <a:path w="112" h="68">
                    <a:moveTo>
                      <a:pt x="0" y="26"/>
                    </a:moveTo>
                    <a:lnTo>
                      <a:pt x="14" y="26"/>
                    </a:lnTo>
                    <a:lnTo>
                      <a:pt x="16" y="16"/>
                    </a:lnTo>
                    <a:lnTo>
                      <a:pt x="22" y="14"/>
                    </a:lnTo>
                    <a:lnTo>
                      <a:pt x="22" y="4"/>
                    </a:lnTo>
                    <a:lnTo>
                      <a:pt x="32" y="6"/>
                    </a:lnTo>
                    <a:lnTo>
                      <a:pt x="36" y="0"/>
                    </a:lnTo>
                    <a:lnTo>
                      <a:pt x="44" y="6"/>
                    </a:lnTo>
                    <a:lnTo>
                      <a:pt x="44" y="10"/>
                    </a:lnTo>
                    <a:lnTo>
                      <a:pt x="36" y="14"/>
                    </a:lnTo>
                    <a:lnTo>
                      <a:pt x="32" y="16"/>
                    </a:lnTo>
                    <a:lnTo>
                      <a:pt x="40" y="16"/>
                    </a:lnTo>
                    <a:lnTo>
                      <a:pt x="46" y="18"/>
                    </a:lnTo>
                    <a:lnTo>
                      <a:pt x="44" y="28"/>
                    </a:lnTo>
                    <a:lnTo>
                      <a:pt x="58" y="28"/>
                    </a:lnTo>
                    <a:lnTo>
                      <a:pt x="64" y="30"/>
                    </a:lnTo>
                    <a:lnTo>
                      <a:pt x="78" y="30"/>
                    </a:lnTo>
                    <a:lnTo>
                      <a:pt x="84" y="26"/>
                    </a:lnTo>
                    <a:lnTo>
                      <a:pt x="84" y="30"/>
                    </a:lnTo>
                    <a:lnTo>
                      <a:pt x="88" y="32"/>
                    </a:lnTo>
                    <a:lnTo>
                      <a:pt x="98" y="38"/>
                    </a:lnTo>
                    <a:lnTo>
                      <a:pt x="102" y="44"/>
                    </a:lnTo>
                    <a:lnTo>
                      <a:pt x="108" y="48"/>
                    </a:lnTo>
                    <a:lnTo>
                      <a:pt x="112" y="58"/>
                    </a:lnTo>
                    <a:lnTo>
                      <a:pt x="106" y="60"/>
                    </a:lnTo>
                    <a:lnTo>
                      <a:pt x="98" y="62"/>
                    </a:lnTo>
                    <a:lnTo>
                      <a:pt x="90" y="64"/>
                    </a:lnTo>
                    <a:lnTo>
                      <a:pt x="82" y="66"/>
                    </a:lnTo>
                    <a:lnTo>
                      <a:pt x="76" y="68"/>
                    </a:lnTo>
                    <a:lnTo>
                      <a:pt x="74" y="68"/>
                    </a:lnTo>
                    <a:lnTo>
                      <a:pt x="70" y="68"/>
                    </a:lnTo>
                    <a:lnTo>
                      <a:pt x="66" y="64"/>
                    </a:lnTo>
                    <a:lnTo>
                      <a:pt x="60" y="58"/>
                    </a:lnTo>
                    <a:lnTo>
                      <a:pt x="58" y="50"/>
                    </a:lnTo>
                    <a:lnTo>
                      <a:pt x="54" y="40"/>
                    </a:lnTo>
                    <a:lnTo>
                      <a:pt x="48" y="40"/>
                    </a:lnTo>
                    <a:lnTo>
                      <a:pt x="44" y="46"/>
                    </a:lnTo>
                    <a:lnTo>
                      <a:pt x="40" y="50"/>
                    </a:lnTo>
                    <a:lnTo>
                      <a:pt x="34" y="56"/>
                    </a:lnTo>
                    <a:lnTo>
                      <a:pt x="30" y="60"/>
                    </a:lnTo>
                    <a:lnTo>
                      <a:pt x="20" y="66"/>
                    </a:lnTo>
                    <a:lnTo>
                      <a:pt x="12" y="66"/>
                    </a:lnTo>
                    <a:lnTo>
                      <a:pt x="16" y="56"/>
                    </a:lnTo>
                    <a:lnTo>
                      <a:pt x="16" y="46"/>
                    </a:lnTo>
                    <a:lnTo>
                      <a:pt x="12" y="42"/>
                    </a:lnTo>
                    <a:lnTo>
                      <a:pt x="6" y="38"/>
                    </a:lnTo>
                    <a:lnTo>
                      <a:pt x="0" y="32"/>
                    </a:lnTo>
                    <a:lnTo>
                      <a:pt x="0" y="2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grpSp>
        <p:grpSp>
          <p:nvGrpSpPr>
            <p:cNvPr id="5" name="Group 292"/>
            <p:cNvGrpSpPr/>
            <p:nvPr/>
          </p:nvGrpSpPr>
          <p:grpSpPr>
            <a:xfrm>
              <a:off x="3695925" y="2881687"/>
              <a:ext cx="2470959" cy="2494646"/>
              <a:chOff x="3695925" y="2881687"/>
              <a:chExt cx="2470959" cy="2494646"/>
            </a:xfrm>
            <a:grpFill/>
          </p:grpSpPr>
          <p:sp>
            <p:nvSpPr>
              <p:cNvPr id="142" name="Freeform 229"/>
              <p:cNvSpPr>
                <a:spLocks/>
              </p:cNvSpPr>
              <p:nvPr/>
            </p:nvSpPr>
            <p:spPr bwMode="auto">
              <a:xfrm>
                <a:off x="5133449" y="2881687"/>
                <a:ext cx="188108" cy="77654"/>
              </a:xfrm>
              <a:custGeom>
                <a:avLst/>
                <a:gdLst/>
                <a:ahLst/>
                <a:cxnLst>
                  <a:cxn ang="0">
                    <a:pos x="36" y="36"/>
                  </a:cxn>
                  <a:cxn ang="0">
                    <a:pos x="44" y="34"/>
                  </a:cxn>
                  <a:cxn ang="0">
                    <a:pos x="50" y="34"/>
                  </a:cxn>
                  <a:cxn ang="0">
                    <a:pos x="60" y="36"/>
                  </a:cxn>
                  <a:cxn ang="0">
                    <a:pos x="64" y="40"/>
                  </a:cxn>
                  <a:cxn ang="0">
                    <a:pos x="66" y="42"/>
                  </a:cxn>
                  <a:cxn ang="0">
                    <a:pos x="66" y="44"/>
                  </a:cxn>
                  <a:cxn ang="0">
                    <a:pos x="78" y="44"/>
                  </a:cxn>
                  <a:cxn ang="0">
                    <a:pos x="86" y="44"/>
                  </a:cxn>
                  <a:cxn ang="0">
                    <a:pos x="88" y="38"/>
                  </a:cxn>
                  <a:cxn ang="0">
                    <a:pos x="96" y="42"/>
                  </a:cxn>
                  <a:cxn ang="0">
                    <a:pos x="100" y="46"/>
                  </a:cxn>
                  <a:cxn ang="0">
                    <a:pos x="110" y="46"/>
                  </a:cxn>
                  <a:cxn ang="0">
                    <a:pos x="106" y="40"/>
                  </a:cxn>
                  <a:cxn ang="0">
                    <a:pos x="104" y="36"/>
                  </a:cxn>
                  <a:cxn ang="0">
                    <a:pos x="108" y="32"/>
                  </a:cxn>
                  <a:cxn ang="0">
                    <a:pos x="98" y="30"/>
                  </a:cxn>
                  <a:cxn ang="0">
                    <a:pos x="92" y="22"/>
                  </a:cxn>
                  <a:cxn ang="0">
                    <a:pos x="76" y="16"/>
                  </a:cxn>
                  <a:cxn ang="0">
                    <a:pos x="62" y="16"/>
                  </a:cxn>
                  <a:cxn ang="0">
                    <a:pos x="52" y="10"/>
                  </a:cxn>
                  <a:cxn ang="0">
                    <a:pos x="40" y="8"/>
                  </a:cxn>
                  <a:cxn ang="0">
                    <a:pos x="30" y="6"/>
                  </a:cxn>
                  <a:cxn ang="0">
                    <a:pos x="18" y="2"/>
                  </a:cxn>
                  <a:cxn ang="0">
                    <a:pos x="0" y="0"/>
                  </a:cxn>
                  <a:cxn ang="0">
                    <a:pos x="6" y="4"/>
                  </a:cxn>
                  <a:cxn ang="0">
                    <a:pos x="12" y="8"/>
                  </a:cxn>
                  <a:cxn ang="0">
                    <a:pos x="20" y="12"/>
                  </a:cxn>
                  <a:cxn ang="0">
                    <a:pos x="24" y="14"/>
                  </a:cxn>
                  <a:cxn ang="0">
                    <a:pos x="30" y="16"/>
                  </a:cxn>
                  <a:cxn ang="0">
                    <a:pos x="32" y="20"/>
                  </a:cxn>
                  <a:cxn ang="0">
                    <a:pos x="34" y="24"/>
                  </a:cxn>
                  <a:cxn ang="0">
                    <a:pos x="34" y="26"/>
                  </a:cxn>
                  <a:cxn ang="0">
                    <a:pos x="36" y="30"/>
                  </a:cxn>
                  <a:cxn ang="0">
                    <a:pos x="36" y="32"/>
                  </a:cxn>
                  <a:cxn ang="0">
                    <a:pos x="36" y="36"/>
                  </a:cxn>
                </a:cxnLst>
                <a:rect l="0" t="0" r="r" b="b"/>
                <a:pathLst>
                  <a:path w="110" h="46">
                    <a:moveTo>
                      <a:pt x="36" y="36"/>
                    </a:moveTo>
                    <a:lnTo>
                      <a:pt x="44" y="34"/>
                    </a:lnTo>
                    <a:lnTo>
                      <a:pt x="50" y="34"/>
                    </a:lnTo>
                    <a:lnTo>
                      <a:pt x="60" y="36"/>
                    </a:lnTo>
                    <a:lnTo>
                      <a:pt x="64" y="40"/>
                    </a:lnTo>
                    <a:lnTo>
                      <a:pt x="66" y="42"/>
                    </a:lnTo>
                    <a:lnTo>
                      <a:pt x="66" y="44"/>
                    </a:lnTo>
                    <a:lnTo>
                      <a:pt x="78" y="44"/>
                    </a:lnTo>
                    <a:lnTo>
                      <a:pt x="86" y="44"/>
                    </a:lnTo>
                    <a:lnTo>
                      <a:pt x="88" y="38"/>
                    </a:lnTo>
                    <a:lnTo>
                      <a:pt x="96" y="42"/>
                    </a:lnTo>
                    <a:lnTo>
                      <a:pt x="100" y="46"/>
                    </a:lnTo>
                    <a:lnTo>
                      <a:pt x="110" y="46"/>
                    </a:lnTo>
                    <a:lnTo>
                      <a:pt x="106" y="40"/>
                    </a:lnTo>
                    <a:lnTo>
                      <a:pt x="104" y="36"/>
                    </a:lnTo>
                    <a:lnTo>
                      <a:pt x="108" y="32"/>
                    </a:lnTo>
                    <a:lnTo>
                      <a:pt x="98" y="30"/>
                    </a:lnTo>
                    <a:lnTo>
                      <a:pt x="92" y="22"/>
                    </a:lnTo>
                    <a:lnTo>
                      <a:pt x="76" y="16"/>
                    </a:lnTo>
                    <a:lnTo>
                      <a:pt x="62" y="16"/>
                    </a:lnTo>
                    <a:lnTo>
                      <a:pt x="52" y="10"/>
                    </a:lnTo>
                    <a:lnTo>
                      <a:pt x="40" y="8"/>
                    </a:lnTo>
                    <a:lnTo>
                      <a:pt x="30" y="6"/>
                    </a:lnTo>
                    <a:lnTo>
                      <a:pt x="18" y="2"/>
                    </a:lnTo>
                    <a:lnTo>
                      <a:pt x="0" y="0"/>
                    </a:lnTo>
                    <a:lnTo>
                      <a:pt x="6" y="4"/>
                    </a:lnTo>
                    <a:lnTo>
                      <a:pt x="12" y="8"/>
                    </a:lnTo>
                    <a:lnTo>
                      <a:pt x="20" y="12"/>
                    </a:lnTo>
                    <a:lnTo>
                      <a:pt x="24" y="14"/>
                    </a:lnTo>
                    <a:lnTo>
                      <a:pt x="30" y="16"/>
                    </a:lnTo>
                    <a:lnTo>
                      <a:pt x="32" y="20"/>
                    </a:lnTo>
                    <a:lnTo>
                      <a:pt x="34" y="24"/>
                    </a:lnTo>
                    <a:lnTo>
                      <a:pt x="34" y="26"/>
                    </a:lnTo>
                    <a:lnTo>
                      <a:pt x="36" y="30"/>
                    </a:lnTo>
                    <a:lnTo>
                      <a:pt x="36" y="32"/>
                    </a:lnTo>
                    <a:lnTo>
                      <a:pt x="36" y="3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43" name="Freeform 110"/>
              <p:cNvSpPr>
                <a:spLocks/>
              </p:cNvSpPr>
              <p:nvPr/>
            </p:nvSpPr>
            <p:spPr bwMode="auto">
              <a:xfrm>
                <a:off x="3819010" y="3481082"/>
                <a:ext cx="436600" cy="468353"/>
              </a:xfrm>
              <a:custGeom>
                <a:avLst/>
                <a:gdLst/>
                <a:ahLst/>
                <a:cxnLst>
                  <a:cxn ang="0">
                    <a:pos x="8" y="178"/>
                  </a:cxn>
                  <a:cxn ang="0">
                    <a:pos x="14" y="172"/>
                  </a:cxn>
                  <a:cxn ang="0">
                    <a:pos x="18" y="176"/>
                  </a:cxn>
                  <a:cxn ang="0">
                    <a:pos x="24" y="174"/>
                  </a:cxn>
                  <a:cxn ang="0">
                    <a:pos x="28" y="172"/>
                  </a:cxn>
                  <a:cxn ang="0">
                    <a:pos x="32" y="176"/>
                  </a:cxn>
                  <a:cxn ang="0">
                    <a:pos x="38" y="176"/>
                  </a:cxn>
                  <a:cxn ang="0">
                    <a:pos x="104" y="174"/>
                  </a:cxn>
                  <a:cxn ang="0">
                    <a:pos x="108" y="158"/>
                  </a:cxn>
                  <a:cxn ang="0">
                    <a:pos x="102" y="156"/>
                  </a:cxn>
                  <a:cxn ang="0">
                    <a:pos x="118" y="0"/>
                  </a:cxn>
                  <a:cxn ang="0">
                    <a:pos x="208" y="72"/>
                  </a:cxn>
                  <a:cxn ang="0">
                    <a:pos x="220" y="84"/>
                  </a:cxn>
                  <a:cxn ang="0">
                    <a:pos x="242" y="92"/>
                  </a:cxn>
                  <a:cxn ang="0">
                    <a:pos x="256" y="104"/>
                  </a:cxn>
                  <a:cxn ang="0">
                    <a:pos x="252" y="162"/>
                  </a:cxn>
                  <a:cxn ang="0">
                    <a:pos x="240" y="174"/>
                  </a:cxn>
                  <a:cxn ang="0">
                    <a:pos x="218" y="176"/>
                  </a:cxn>
                  <a:cxn ang="0">
                    <a:pos x="186" y="184"/>
                  </a:cxn>
                  <a:cxn ang="0">
                    <a:pos x="146" y="198"/>
                  </a:cxn>
                  <a:cxn ang="0">
                    <a:pos x="142" y="206"/>
                  </a:cxn>
                  <a:cxn ang="0">
                    <a:pos x="136" y="212"/>
                  </a:cxn>
                  <a:cxn ang="0">
                    <a:pos x="124" y="212"/>
                  </a:cxn>
                  <a:cxn ang="0">
                    <a:pos x="124" y="228"/>
                  </a:cxn>
                  <a:cxn ang="0">
                    <a:pos x="116" y="236"/>
                  </a:cxn>
                  <a:cxn ang="0">
                    <a:pos x="108" y="244"/>
                  </a:cxn>
                  <a:cxn ang="0">
                    <a:pos x="106" y="256"/>
                  </a:cxn>
                  <a:cxn ang="0">
                    <a:pos x="100" y="266"/>
                  </a:cxn>
                  <a:cxn ang="0">
                    <a:pos x="90" y="264"/>
                  </a:cxn>
                  <a:cxn ang="0">
                    <a:pos x="76" y="268"/>
                  </a:cxn>
                  <a:cxn ang="0">
                    <a:pos x="64" y="268"/>
                  </a:cxn>
                  <a:cxn ang="0">
                    <a:pos x="58" y="252"/>
                  </a:cxn>
                  <a:cxn ang="0">
                    <a:pos x="50" y="234"/>
                  </a:cxn>
                  <a:cxn ang="0">
                    <a:pos x="42" y="234"/>
                  </a:cxn>
                  <a:cxn ang="0">
                    <a:pos x="34" y="236"/>
                  </a:cxn>
                  <a:cxn ang="0">
                    <a:pos x="10" y="232"/>
                  </a:cxn>
                  <a:cxn ang="0">
                    <a:pos x="10" y="218"/>
                  </a:cxn>
                  <a:cxn ang="0">
                    <a:pos x="4" y="200"/>
                  </a:cxn>
                  <a:cxn ang="0">
                    <a:pos x="2" y="186"/>
                  </a:cxn>
                </a:cxnLst>
                <a:rect l="0" t="0" r="r" b="b"/>
                <a:pathLst>
                  <a:path w="256" h="270">
                    <a:moveTo>
                      <a:pt x="2" y="188"/>
                    </a:moveTo>
                    <a:lnTo>
                      <a:pt x="8" y="178"/>
                    </a:lnTo>
                    <a:lnTo>
                      <a:pt x="10" y="172"/>
                    </a:lnTo>
                    <a:lnTo>
                      <a:pt x="14" y="172"/>
                    </a:lnTo>
                    <a:lnTo>
                      <a:pt x="20" y="170"/>
                    </a:lnTo>
                    <a:lnTo>
                      <a:pt x="18" y="176"/>
                    </a:lnTo>
                    <a:lnTo>
                      <a:pt x="20" y="180"/>
                    </a:lnTo>
                    <a:lnTo>
                      <a:pt x="24" y="174"/>
                    </a:lnTo>
                    <a:lnTo>
                      <a:pt x="26" y="174"/>
                    </a:lnTo>
                    <a:lnTo>
                      <a:pt x="28" y="172"/>
                    </a:lnTo>
                    <a:lnTo>
                      <a:pt x="30" y="174"/>
                    </a:lnTo>
                    <a:lnTo>
                      <a:pt x="32" y="176"/>
                    </a:lnTo>
                    <a:lnTo>
                      <a:pt x="34" y="178"/>
                    </a:lnTo>
                    <a:lnTo>
                      <a:pt x="38" y="176"/>
                    </a:lnTo>
                    <a:lnTo>
                      <a:pt x="42" y="174"/>
                    </a:lnTo>
                    <a:lnTo>
                      <a:pt x="104" y="174"/>
                    </a:lnTo>
                    <a:lnTo>
                      <a:pt x="106" y="166"/>
                    </a:lnTo>
                    <a:lnTo>
                      <a:pt x="108" y="158"/>
                    </a:lnTo>
                    <a:lnTo>
                      <a:pt x="104" y="158"/>
                    </a:lnTo>
                    <a:lnTo>
                      <a:pt x="102" y="156"/>
                    </a:lnTo>
                    <a:lnTo>
                      <a:pt x="90" y="0"/>
                    </a:lnTo>
                    <a:lnTo>
                      <a:pt x="118" y="0"/>
                    </a:lnTo>
                    <a:lnTo>
                      <a:pt x="208" y="68"/>
                    </a:lnTo>
                    <a:lnTo>
                      <a:pt x="208" y="72"/>
                    </a:lnTo>
                    <a:lnTo>
                      <a:pt x="212" y="76"/>
                    </a:lnTo>
                    <a:lnTo>
                      <a:pt x="220" y="84"/>
                    </a:lnTo>
                    <a:lnTo>
                      <a:pt x="230" y="88"/>
                    </a:lnTo>
                    <a:lnTo>
                      <a:pt x="242" y="92"/>
                    </a:lnTo>
                    <a:lnTo>
                      <a:pt x="242" y="106"/>
                    </a:lnTo>
                    <a:lnTo>
                      <a:pt x="256" y="104"/>
                    </a:lnTo>
                    <a:lnTo>
                      <a:pt x="256" y="154"/>
                    </a:lnTo>
                    <a:lnTo>
                      <a:pt x="252" y="162"/>
                    </a:lnTo>
                    <a:lnTo>
                      <a:pt x="248" y="170"/>
                    </a:lnTo>
                    <a:lnTo>
                      <a:pt x="240" y="174"/>
                    </a:lnTo>
                    <a:lnTo>
                      <a:pt x="230" y="176"/>
                    </a:lnTo>
                    <a:lnTo>
                      <a:pt x="218" y="176"/>
                    </a:lnTo>
                    <a:lnTo>
                      <a:pt x="206" y="178"/>
                    </a:lnTo>
                    <a:lnTo>
                      <a:pt x="186" y="184"/>
                    </a:lnTo>
                    <a:lnTo>
                      <a:pt x="150" y="196"/>
                    </a:lnTo>
                    <a:lnTo>
                      <a:pt x="146" y="198"/>
                    </a:lnTo>
                    <a:lnTo>
                      <a:pt x="144" y="200"/>
                    </a:lnTo>
                    <a:lnTo>
                      <a:pt x="142" y="206"/>
                    </a:lnTo>
                    <a:lnTo>
                      <a:pt x="138" y="212"/>
                    </a:lnTo>
                    <a:lnTo>
                      <a:pt x="136" y="212"/>
                    </a:lnTo>
                    <a:lnTo>
                      <a:pt x="132" y="212"/>
                    </a:lnTo>
                    <a:lnTo>
                      <a:pt x="124" y="212"/>
                    </a:lnTo>
                    <a:lnTo>
                      <a:pt x="124" y="222"/>
                    </a:lnTo>
                    <a:lnTo>
                      <a:pt x="124" y="228"/>
                    </a:lnTo>
                    <a:lnTo>
                      <a:pt x="122" y="232"/>
                    </a:lnTo>
                    <a:lnTo>
                      <a:pt x="116" y="236"/>
                    </a:lnTo>
                    <a:lnTo>
                      <a:pt x="110" y="240"/>
                    </a:lnTo>
                    <a:lnTo>
                      <a:pt x="108" y="244"/>
                    </a:lnTo>
                    <a:lnTo>
                      <a:pt x="108" y="248"/>
                    </a:lnTo>
                    <a:lnTo>
                      <a:pt x="106" y="256"/>
                    </a:lnTo>
                    <a:lnTo>
                      <a:pt x="104" y="264"/>
                    </a:lnTo>
                    <a:lnTo>
                      <a:pt x="100" y="266"/>
                    </a:lnTo>
                    <a:lnTo>
                      <a:pt x="94" y="270"/>
                    </a:lnTo>
                    <a:lnTo>
                      <a:pt x="90" y="264"/>
                    </a:lnTo>
                    <a:lnTo>
                      <a:pt x="82" y="266"/>
                    </a:lnTo>
                    <a:lnTo>
                      <a:pt x="76" y="268"/>
                    </a:lnTo>
                    <a:lnTo>
                      <a:pt x="70" y="270"/>
                    </a:lnTo>
                    <a:lnTo>
                      <a:pt x="64" y="268"/>
                    </a:lnTo>
                    <a:lnTo>
                      <a:pt x="62" y="266"/>
                    </a:lnTo>
                    <a:lnTo>
                      <a:pt x="58" y="252"/>
                    </a:lnTo>
                    <a:lnTo>
                      <a:pt x="54" y="240"/>
                    </a:lnTo>
                    <a:lnTo>
                      <a:pt x="50" y="234"/>
                    </a:lnTo>
                    <a:lnTo>
                      <a:pt x="44" y="232"/>
                    </a:lnTo>
                    <a:lnTo>
                      <a:pt x="42" y="234"/>
                    </a:lnTo>
                    <a:lnTo>
                      <a:pt x="40" y="236"/>
                    </a:lnTo>
                    <a:lnTo>
                      <a:pt x="34" y="236"/>
                    </a:lnTo>
                    <a:lnTo>
                      <a:pt x="20" y="234"/>
                    </a:lnTo>
                    <a:lnTo>
                      <a:pt x="10" y="232"/>
                    </a:lnTo>
                    <a:lnTo>
                      <a:pt x="10" y="224"/>
                    </a:lnTo>
                    <a:lnTo>
                      <a:pt x="10" y="218"/>
                    </a:lnTo>
                    <a:lnTo>
                      <a:pt x="8" y="210"/>
                    </a:lnTo>
                    <a:lnTo>
                      <a:pt x="4" y="200"/>
                    </a:lnTo>
                    <a:lnTo>
                      <a:pt x="0" y="186"/>
                    </a:lnTo>
                    <a:lnTo>
                      <a:pt x="2" y="186"/>
                    </a:lnTo>
                    <a:lnTo>
                      <a:pt x="2" y="18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44" name="Freeform 131"/>
              <p:cNvSpPr>
                <a:spLocks/>
              </p:cNvSpPr>
              <p:nvPr/>
            </p:nvSpPr>
            <p:spPr bwMode="auto">
              <a:xfrm>
                <a:off x="3695925" y="3745593"/>
                <a:ext cx="139338" cy="140749"/>
              </a:xfrm>
              <a:custGeom>
                <a:avLst/>
                <a:gdLst/>
                <a:ahLst/>
                <a:cxnLst>
                  <a:cxn ang="0">
                    <a:pos x="6" y="78"/>
                  </a:cxn>
                  <a:cxn ang="0">
                    <a:pos x="4" y="74"/>
                  </a:cxn>
                  <a:cxn ang="0">
                    <a:pos x="4" y="68"/>
                  </a:cxn>
                  <a:cxn ang="0">
                    <a:pos x="4" y="62"/>
                  </a:cxn>
                  <a:cxn ang="0">
                    <a:pos x="16" y="62"/>
                  </a:cxn>
                  <a:cxn ang="0">
                    <a:pos x="28" y="60"/>
                  </a:cxn>
                  <a:cxn ang="0">
                    <a:pos x="28" y="58"/>
                  </a:cxn>
                  <a:cxn ang="0">
                    <a:pos x="34" y="60"/>
                  </a:cxn>
                  <a:cxn ang="0">
                    <a:pos x="42" y="62"/>
                  </a:cxn>
                  <a:cxn ang="0">
                    <a:pos x="46" y="60"/>
                  </a:cxn>
                  <a:cxn ang="0">
                    <a:pos x="50" y="58"/>
                  </a:cxn>
                  <a:cxn ang="0">
                    <a:pos x="38" y="56"/>
                  </a:cxn>
                  <a:cxn ang="0">
                    <a:pos x="32" y="54"/>
                  </a:cxn>
                  <a:cxn ang="0">
                    <a:pos x="30" y="50"/>
                  </a:cxn>
                  <a:cxn ang="0">
                    <a:pos x="26" y="52"/>
                  </a:cxn>
                  <a:cxn ang="0">
                    <a:pos x="24" y="54"/>
                  </a:cxn>
                  <a:cxn ang="0">
                    <a:pos x="22" y="56"/>
                  </a:cxn>
                  <a:cxn ang="0">
                    <a:pos x="18" y="58"/>
                  </a:cxn>
                  <a:cxn ang="0">
                    <a:pos x="6" y="56"/>
                  </a:cxn>
                  <a:cxn ang="0">
                    <a:pos x="6" y="52"/>
                  </a:cxn>
                  <a:cxn ang="0">
                    <a:pos x="8" y="46"/>
                  </a:cxn>
                  <a:cxn ang="0">
                    <a:pos x="6" y="40"/>
                  </a:cxn>
                  <a:cxn ang="0">
                    <a:pos x="4" y="36"/>
                  </a:cxn>
                  <a:cxn ang="0">
                    <a:pos x="2" y="32"/>
                  </a:cxn>
                  <a:cxn ang="0">
                    <a:pos x="0" y="30"/>
                  </a:cxn>
                  <a:cxn ang="0">
                    <a:pos x="2" y="24"/>
                  </a:cxn>
                  <a:cxn ang="0">
                    <a:pos x="4" y="16"/>
                  </a:cxn>
                  <a:cxn ang="0">
                    <a:pos x="10" y="4"/>
                  </a:cxn>
                  <a:cxn ang="0">
                    <a:pos x="14" y="4"/>
                  </a:cxn>
                  <a:cxn ang="0">
                    <a:pos x="16" y="4"/>
                  </a:cxn>
                  <a:cxn ang="0">
                    <a:pos x="20" y="4"/>
                  </a:cxn>
                  <a:cxn ang="0">
                    <a:pos x="22" y="2"/>
                  </a:cxn>
                  <a:cxn ang="0">
                    <a:pos x="26" y="0"/>
                  </a:cxn>
                  <a:cxn ang="0">
                    <a:pos x="30" y="0"/>
                  </a:cxn>
                  <a:cxn ang="0">
                    <a:pos x="38" y="2"/>
                  </a:cxn>
                  <a:cxn ang="0">
                    <a:pos x="46" y="6"/>
                  </a:cxn>
                  <a:cxn ang="0">
                    <a:pos x="52" y="8"/>
                  </a:cxn>
                  <a:cxn ang="0">
                    <a:pos x="54" y="14"/>
                  </a:cxn>
                  <a:cxn ang="0">
                    <a:pos x="64" y="28"/>
                  </a:cxn>
                  <a:cxn ang="0">
                    <a:pos x="68" y="32"/>
                  </a:cxn>
                  <a:cxn ang="0">
                    <a:pos x="74" y="36"/>
                  </a:cxn>
                  <a:cxn ang="0">
                    <a:pos x="72" y="36"/>
                  </a:cxn>
                  <a:cxn ang="0">
                    <a:pos x="76" y="48"/>
                  </a:cxn>
                  <a:cxn ang="0">
                    <a:pos x="80" y="58"/>
                  </a:cxn>
                  <a:cxn ang="0">
                    <a:pos x="82" y="66"/>
                  </a:cxn>
                  <a:cxn ang="0">
                    <a:pos x="82" y="72"/>
                  </a:cxn>
                  <a:cxn ang="0">
                    <a:pos x="82" y="80"/>
                  </a:cxn>
                  <a:cxn ang="0">
                    <a:pos x="80" y="80"/>
                  </a:cxn>
                  <a:cxn ang="0">
                    <a:pos x="74" y="82"/>
                  </a:cxn>
                  <a:cxn ang="0">
                    <a:pos x="68" y="80"/>
                  </a:cxn>
                  <a:cxn ang="0">
                    <a:pos x="62" y="78"/>
                  </a:cxn>
                  <a:cxn ang="0">
                    <a:pos x="56" y="76"/>
                  </a:cxn>
                  <a:cxn ang="0">
                    <a:pos x="50" y="74"/>
                  </a:cxn>
                  <a:cxn ang="0">
                    <a:pos x="38" y="74"/>
                  </a:cxn>
                  <a:cxn ang="0">
                    <a:pos x="26" y="76"/>
                  </a:cxn>
                  <a:cxn ang="0">
                    <a:pos x="18" y="78"/>
                  </a:cxn>
                  <a:cxn ang="0">
                    <a:pos x="6" y="78"/>
                  </a:cxn>
                </a:cxnLst>
                <a:rect l="0" t="0" r="r" b="b"/>
                <a:pathLst>
                  <a:path w="82" h="82">
                    <a:moveTo>
                      <a:pt x="6" y="78"/>
                    </a:moveTo>
                    <a:lnTo>
                      <a:pt x="4" y="74"/>
                    </a:lnTo>
                    <a:lnTo>
                      <a:pt x="4" y="68"/>
                    </a:lnTo>
                    <a:lnTo>
                      <a:pt x="4" y="62"/>
                    </a:lnTo>
                    <a:lnTo>
                      <a:pt x="16" y="62"/>
                    </a:lnTo>
                    <a:lnTo>
                      <a:pt x="28" y="60"/>
                    </a:lnTo>
                    <a:lnTo>
                      <a:pt x="28" y="58"/>
                    </a:lnTo>
                    <a:lnTo>
                      <a:pt x="34" y="60"/>
                    </a:lnTo>
                    <a:lnTo>
                      <a:pt x="42" y="62"/>
                    </a:lnTo>
                    <a:lnTo>
                      <a:pt x="46" y="60"/>
                    </a:lnTo>
                    <a:lnTo>
                      <a:pt x="50" y="58"/>
                    </a:lnTo>
                    <a:lnTo>
                      <a:pt x="38" y="56"/>
                    </a:lnTo>
                    <a:lnTo>
                      <a:pt x="32" y="54"/>
                    </a:lnTo>
                    <a:lnTo>
                      <a:pt x="30" y="50"/>
                    </a:lnTo>
                    <a:lnTo>
                      <a:pt x="26" y="52"/>
                    </a:lnTo>
                    <a:lnTo>
                      <a:pt x="24" y="54"/>
                    </a:lnTo>
                    <a:lnTo>
                      <a:pt x="22" y="56"/>
                    </a:lnTo>
                    <a:lnTo>
                      <a:pt x="18" y="58"/>
                    </a:lnTo>
                    <a:lnTo>
                      <a:pt x="6" y="56"/>
                    </a:lnTo>
                    <a:lnTo>
                      <a:pt x="6" y="52"/>
                    </a:lnTo>
                    <a:lnTo>
                      <a:pt x="8" y="46"/>
                    </a:lnTo>
                    <a:lnTo>
                      <a:pt x="6" y="40"/>
                    </a:lnTo>
                    <a:lnTo>
                      <a:pt x="4" y="36"/>
                    </a:lnTo>
                    <a:lnTo>
                      <a:pt x="2" y="32"/>
                    </a:lnTo>
                    <a:lnTo>
                      <a:pt x="0" y="30"/>
                    </a:lnTo>
                    <a:lnTo>
                      <a:pt x="2" y="24"/>
                    </a:lnTo>
                    <a:lnTo>
                      <a:pt x="4" y="16"/>
                    </a:lnTo>
                    <a:lnTo>
                      <a:pt x="10" y="4"/>
                    </a:lnTo>
                    <a:lnTo>
                      <a:pt x="14" y="4"/>
                    </a:lnTo>
                    <a:lnTo>
                      <a:pt x="16" y="4"/>
                    </a:lnTo>
                    <a:lnTo>
                      <a:pt x="20" y="4"/>
                    </a:lnTo>
                    <a:lnTo>
                      <a:pt x="22" y="2"/>
                    </a:lnTo>
                    <a:lnTo>
                      <a:pt x="26" y="0"/>
                    </a:lnTo>
                    <a:lnTo>
                      <a:pt x="30" y="0"/>
                    </a:lnTo>
                    <a:lnTo>
                      <a:pt x="38" y="2"/>
                    </a:lnTo>
                    <a:lnTo>
                      <a:pt x="46" y="6"/>
                    </a:lnTo>
                    <a:lnTo>
                      <a:pt x="52" y="8"/>
                    </a:lnTo>
                    <a:lnTo>
                      <a:pt x="54" y="14"/>
                    </a:lnTo>
                    <a:lnTo>
                      <a:pt x="64" y="28"/>
                    </a:lnTo>
                    <a:lnTo>
                      <a:pt x="68" y="32"/>
                    </a:lnTo>
                    <a:lnTo>
                      <a:pt x="74" y="36"/>
                    </a:lnTo>
                    <a:lnTo>
                      <a:pt x="72" y="36"/>
                    </a:lnTo>
                    <a:lnTo>
                      <a:pt x="76" y="48"/>
                    </a:lnTo>
                    <a:lnTo>
                      <a:pt x="80" y="58"/>
                    </a:lnTo>
                    <a:lnTo>
                      <a:pt x="82" y="66"/>
                    </a:lnTo>
                    <a:lnTo>
                      <a:pt x="82" y="72"/>
                    </a:lnTo>
                    <a:lnTo>
                      <a:pt x="82" y="80"/>
                    </a:lnTo>
                    <a:lnTo>
                      <a:pt x="80" y="80"/>
                    </a:lnTo>
                    <a:lnTo>
                      <a:pt x="74" y="82"/>
                    </a:lnTo>
                    <a:lnTo>
                      <a:pt x="68" y="80"/>
                    </a:lnTo>
                    <a:lnTo>
                      <a:pt x="62" y="78"/>
                    </a:lnTo>
                    <a:lnTo>
                      <a:pt x="56" y="76"/>
                    </a:lnTo>
                    <a:lnTo>
                      <a:pt x="50" y="74"/>
                    </a:lnTo>
                    <a:lnTo>
                      <a:pt x="38" y="74"/>
                    </a:lnTo>
                    <a:lnTo>
                      <a:pt x="26" y="76"/>
                    </a:lnTo>
                    <a:lnTo>
                      <a:pt x="18" y="78"/>
                    </a:lnTo>
                    <a:lnTo>
                      <a:pt x="6" y="7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45" name="Freeform 133"/>
              <p:cNvSpPr>
                <a:spLocks/>
              </p:cNvSpPr>
              <p:nvPr/>
            </p:nvSpPr>
            <p:spPr bwMode="auto">
              <a:xfrm>
                <a:off x="3749338" y="3874208"/>
                <a:ext cx="188109" cy="165015"/>
              </a:xfrm>
              <a:custGeom>
                <a:avLst/>
                <a:gdLst/>
                <a:ahLst/>
                <a:cxnLst>
                  <a:cxn ang="0">
                    <a:pos x="32" y="60"/>
                  </a:cxn>
                  <a:cxn ang="0">
                    <a:pos x="44" y="48"/>
                  </a:cxn>
                  <a:cxn ang="0">
                    <a:pos x="56" y="48"/>
                  </a:cxn>
                  <a:cxn ang="0">
                    <a:pos x="62" y="54"/>
                  </a:cxn>
                  <a:cxn ang="0">
                    <a:pos x="66" y="68"/>
                  </a:cxn>
                  <a:cxn ang="0">
                    <a:pos x="74" y="76"/>
                  </a:cxn>
                  <a:cxn ang="0">
                    <a:pos x="84" y="78"/>
                  </a:cxn>
                  <a:cxn ang="0">
                    <a:pos x="86" y="96"/>
                  </a:cxn>
                  <a:cxn ang="0">
                    <a:pos x="96" y="96"/>
                  </a:cxn>
                  <a:cxn ang="0">
                    <a:pos x="102" y="96"/>
                  </a:cxn>
                  <a:cxn ang="0">
                    <a:pos x="106" y="84"/>
                  </a:cxn>
                  <a:cxn ang="0">
                    <a:pos x="104" y="80"/>
                  </a:cxn>
                  <a:cxn ang="0">
                    <a:pos x="102" y="76"/>
                  </a:cxn>
                  <a:cxn ang="0">
                    <a:pos x="110" y="72"/>
                  </a:cxn>
                  <a:cxn ang="0">
                    <a:pos x="106" y="64"/>
                  </a:cxn>
                  <a:cxn ang="0">
                    <a:pos x="106" y="46"/>
                  </a:cxn>
                  <a:cxn ang="0">
                    <a:pos x="110" y="44"/>
                  </a:cxn>
                  <a:cxn ang="0">
                    <a:pos x="102" y="40"/>
                  </a:cxn>
                  <a:cxn ang="0">
                    <a:pos x="94" y="14"/>
                  </a:cxn>
                  <a:cxn ang="0">
                    <a:pos x="84" y="6"/>
                  </a:cxn>
                  <a:cxn ang="0">
                    <a:pos x="80" y="10"/>
                  </a:cxn>
                  <a:cxn ang="0">
                    <a:pos x="60" y="8"/>
                  </a:cxn>
                  <a:cxn ang="0">
                    <a:pos x="48" y="6"/>
                  </a:cxn>
                  <a:cxn ang="0">
                    <a:pos x="36" y="6"/>
                  </a:cxn>
                  <a:cxn ang="0">
                    <a:pos x="24" y="2"/>
                  </a:cxn>
                  <a:cxn ang="0">
                    <a:pos x="18" y="4"/>
                  </a:cxn>
                  <a:cxn ang="0">
                    <a:pos x="14" y="8"/>
                  </a:cxn>
                  <a:cxn ang="0">
                    <a:pos x="18" y="12"/>
                  </a:cxn>
                  <a:cxn ang="0">
                    <a:pos x="12" y="18"/>
                  </a:cxn>
                  <a:cxn ang="0">
                    <a:pos x="4" y="22"/>
                  </a:cxn>
                  <a:cxn ang="0">
                    <a:pos x="16" y="42"/>
                  </a:cxn>
                  <a:cxn ang="0">
                    <a:pos x="28" y="66"/>
                  </a:cxn>
                </a:cxnLst>
                <a:rect l="0" t="0" r="r" b="b"/>
                <a:pathLst>
                  <a:path w="110" h="96">
                    <a:moveTo>
                      <a:pt x="28" y="66"/>
                    </a:moveTo>
                    <a:lnTo>
                      <a:pt x="32" y="60"/>
                    </a:lnTo>
                    <a:lnTo>
                      <a:pt x="38" y="54"/>
                    </a:lnTo>
                    <a:lnTo>
                      <a:pt x="44" y="48"/>
                    </a:lnTo>
                    <a:lnTo>
                      <a:pt x="50" y="46"/>
                    </a:lnTo>
                    <a:lnTo>
                      <a:pt x="56" y="48"/>
                    </a:lnTo>
                    <a:lnTo>
                      <a:pt x="60" y="50"/>
                    </a:lnTo>
                    <a:lnTo>
                      <a:pt x="62" y="54"/>
                    </a:lnTo>
                    <a:lnTo>
                      <a:pt x="64" y="60"/>
                    </a:lnTo>
                    <a:lnTo>
                      <a:pt x="66" y="68"/>
                    </a:lnTo>
                    <a:lnTo>
                      <a:pt x="70" y="78"/>
                    </a:lnTo>
                    <a:lnTo>
                      <a:pt x="74" y="76"/>
                    </a:lnTo>
                    <a:lnTo>
                      <a:pt x="76" y="74"/>
                    </a:lnTo>
                    <a:lnTo>
                      <a:pt x="84" y="78"/>
                    </a:lnTo>
                    <a:lnTo>
                      <a:pt x="84" y="90"/>
                    </a:lnTo>
                    <a:lnTo>
                      <a:pt x="86" y="96"/>
                    </a:lnTo>
                    <a:lnTo>
                      <a:pt x="90" y="96"/>
                    </a:lnTo>
                    <a:lnTo>
                      <a:pt x="96" y="96"/>
                    </a:lnTo>
                    <a:lnTo>
                      <a:pt x="100" y="96"/>
                    </a:lnTo>
                    <a:lnTo>
                      <a:pt x="102" y="96"/>
                    </a:lnTo>
                    <a:lnTo>
                      <a:pt x="104" y="92"/>
                    </a:lnTo>
                    <a:lnTo>
                      <a:pt x="106" y="84"/>
                    </a:lnTo>
                    <a:lnTo>
                      <a:pt x="106" y="82"/>
                    </a:lnTo>
                    <a:lnTo>
                      <a:pt x="104" y="80"/>
                    </a:lnTo>
                    <a:lnTo>
                      <a:pt x="102" y="78"/>
                    </a:lnTo>
                    <a:lnTo>
                      <a:pt x="102" y="76"/>
                    </a:lnTo>
                    <a:lnTo>
                      <a:pt x="106" y="74"/>
                    </a:lnTo>
                    <a:lnTo>
                      <a:pt x="110" y="72"/>
                    </a:lnTo>
                    <a:lnTo>
                      <a:pt x="108" y="68"/>
                    </a:lnTo>
                    <a:lnTo>
                      <a:pt x="106" y="64"/>
                    </a:lnTo>
                    <a:lnTo>
                      <a:pt x="104" y="52"/>
                    </a:lnTo>
                    <a:lnTo>
                      <a:pt x="106" y="46"/>
                    </a:lnTo>
                    <a:lnTo>
                      <a:pt x="106" y="44"/>
                    </a:lnTo>
                    <a:lnTo>
                      <a:pt x="110" y="44"/>
                    </a:lnTo>
                    <a:lnTo>
                      <a:pt x="104" y="42"/>
                    </a:lnTo>
                    <a:lnTo>
                      <a:pt x="102" y="40"/>
                    </a:lnTo>
                    <a:lnTo>
                      <a:pt x="98" y="26"/>
                    </a:lnTo>
                    <a:lnTo>
                      <a:pt x="94" y="14"/>
                    </a:lnTo>
                    <a:lnTo>
                      <a:pt x="90" y="8"/>
                    </a:lnTo>
                    <a:lnTo>
                      <a:pt x="84" y="6"/>
                    </a:lnTo>
                    <a:lnTo>
                      <a:pt x="82" y="8"/>
                    </a:lnTo>
                    <a:lnTo>
                      <a:pt x="80" y="10"/>
                    </a:lnTo>
                    <a:lnTo>
                      <a:pt x="74" y="10"/>
                    </a:lnTo>
                    <a:lnTo>
                      <a:pt x="60" y="8"/>
                    </a:lnTo>
                    <a:lnTo>
                      <a:pt x="50" y="6"/>
                    </a:lnTo>
                    <a:lnTo>
                      <a:pt x="48" y="6"/>
                    </a:lnTo>
                    <a:lnTo>
                      <a:pt x="42" y="8"/>
                    </a:lnTo>
                    <a:lnTo>
                      <a:pt x="36" y="6"/>
                    </a:lnTo>
                    <a:lnTo>
                      <a:pt x="30" y="4"/>
                    </a:lnTo>
                    <a:lnTo>
                      <a:pt x="24" y="2"/>
                    </a:lnTo>
                    <a:lnTo>
                      <a:pt x="18" y="0"/>
                    </a:lnTo>
                    <a:lnTo>
                      <a:pt x="18" y="4"/>
                    </a:lnTo>
                    <a:lnTo>
                      <a:pt x="18" y="8"/>
                    </a:lnTo>
                    <a:lnTo>
                      <a:pt x="14" y="8"/>
                    </a:lnTo>
                    <a:lnTo>
                      <a:pt x="16" y="12"/>
                    </a:lnTo>
                    <a:lnTo>
                      <a:pt x="18" y="12"/>
                    </a:lnTo>
                    <a:lnTo>
                      <a:pt x="18" y="16"/>
                    </a:lnTo>
                    <a:lnTo>
                      <a:pt x="12" y="18"/>
                    </a:lnTo>
                    <a:lnTo>
                      <a:pt x="8" y="20"/>
                    </a:lnTo>
                    <a:lnTo>
                      <a:pt x="4" y="22"/>
                    </a:lnTo>
                    <a:lnTo>
                      <a:pt x="0" y="24"/>
                    </a:lnTo>
                    <a:lnTo>
                      <a:pt x="16" y="42"/>
                    </a:lnTo>
                    <a:lnTo>
                      <a:pt x="22" y="52"/>
                    </a:lnTo>
                    <a:lnTo>
                      <a:pt x="28" y="6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46" name="Freeform 134"/>
              <p:cNvSpPr>
                <a:spLocks/>
              </p:cNvSpPr>
              <p:nvPr/>
            </p:nvSpPr>
            <p:spPr bwMode="auto">
              <a:xfrm>
                <a:off x="3798106" y="3954287"/>
                <a:ext cx="71993" cy="97067"/>
              </a:xfrm>
              <a:custGeom>
                <a:avLst/>
                <a:gdLst/>
                <a:ahLst/>
                <a:cxnLst>
                  <a:cxn ang="0">
                    <a:pos x="24" y="56"/>
                  </a:cxn>
                  <a:cxn ang="0">
                    <a:pos x="18" y="50"/>
                  </a:cxn>
                  <a:cxn ang="0">
                    <a:pos x="12" y="46"/>
                  </a:cxn>
                  <a:cxn ang="0">
                    <a:pos x="6" y="38"/>
                  </a:cxn>
                  <a:cxn ang="0">
                    <a:pos x="2" y="30"/>
                  </a:cxn>
                  <a:cxn ang="0">
                    <a:pos x="0" y="20"/>
                  </a:cxn>
                  <a:cxn ang="0">
                    <a:pos x="4" y="14"/>
                  </a:cxn>
                  <a:cxn ang="0">
                    <a:pos x="10" y="8"/>
                  </a:cxn>
                  <a:cxn ang="0">
                    <a:pos x="16" y="2"/>
                  </a:cxn>
                  <a:cxn ang="0">
                    <a:pos x="22" y="0"/>
                  </a:cxn>
                  <a:cxn ang="0">
                    <a:pos x="28" y="2"/>
                  </a:cxn>
                  <a:cxn ang="0">
                    <a:pos x="32" y="4"/>
                  </a:cxn>
                  <a:cxn ang="0">
                    <a:pos x="34" y="8"/>
                  </a:cxn>
                  <a:cxn ang="0">
                    <a:pos x="36" y="14"/>
                  </a:cxn>
                  <a:cxn ang="0">
                    <a:pos x="38" y="22"/>
                  </a:cxn>
                  <a:cxn ang="0">
                    <a:pos x="42" y="32"/>
                  </a:cxn>
                  <a:cxn ang="0">
                    <a:pos x="40" y="36"/>
                  </a:cxn>
                  <a:cxn ang="0">
                    <a:pos x="38" y="42"/>
                  </a:cxn>
                  <a:cxn ang="0">
                    <a:pos x="34" y="48"/>
                  </a:cxn>
                  <a:cxn ang="0">
                    <a:pos x="28" y="52"/>
                  </a:cxn>
                  <a:cxn ang="0">
                    <a:pos x="24" y="56"/>
                  </a:cxn>
                </a:cxnLst>
                <a:rect l="0" t="0" r="r" b="b"/>
                <a:pathLst>
                  <a:path w="42" h="56">
                    <a:moveTo>
                      <a:pt x="24" y="56"/>
                    </a:moveTo>
                    <a:lnTo>
                      <a:pt x="18" y="50"/>
                    </a:lnTo>
                    <a:lnTo>
                      <a:pt x="12" y="46"/>
                    </a:lnTo>
                    <a:lnTo>
                      <a:pt x="6" y="38"/>
                    </a:lnTo>
                    <a:lnTo>
                      <a:pt x="2" y="30"/>
                    </a:lnTo>
                    <a:lnTo>
                      <a:pt x="0" y="20"/>
                    </a:lnTo>
                    <a:lnTo>
                      <a:pt x="4" y="14"/>
                    </a:lnTo>
                    <a:lnTo>
                      <a:pt x="10" y="8"/>
                    </a:lnTo>
                    <a:lnTo>
                      <a:pt x="16" y="2"/>
                    </a:lnTo>
                    <a:lnTo>
                      <a:pt x="22" y="0"/>
                    </a:lnTo>
                    <a:lnTo>
                      <a:pt x="28" y="2"/>
                    </a:lnTo>
                    <a:lnTo>
                      <a:pt x="32" y="4"/>
                    </a:lnTo>
                    <a:lnTo>
                      <a:pt x="34" y="8"/>
                    </a:lnTo>
                    <a:lnTo>
                      <a:pt x="36" y="14"/>
                    </a:lnTo>
                    <a:lnTo>
                      <a:pt x="38" y="22"/>
                    </a:lnTo>
                    <a:lnTo>
                      <a:pt x="42" y="32"/>
                    </a:lnTo>
                    <a:lnTo>
                      <a:pt x="40" y="36"/>
                    </a:lnTo>
                    <a:lnTo>
                      <a:pt x="38" y="42"/>
                    </a:lnTo>
                    <a:lnTo>
                      <a:pt x="34" y="48"/>
                    </a:lnTo>
                    <a:lnTo>
                      <a:pt x="28" y="52"/>
                    </a:lnTo>
                    <a:lnTo>
                      <a:pt x="24" y="5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47" name="Freeform 135"/>
              <p:cNvSpPr>
                <a:spLocks/>
              </p:cNvSpPr>
              <p:nvPr/>
            </p:nvSpPr>
            <p:spPr bwMode="auto">
              <a:xfrm>
                <a:off x="3839909" y="4002822"/>
                <a:ext cx="109149" cy="123764"/>
              </a:xfrm>
              <a:custGeom>
                <a:avLst/>
                <a:gdLst/>
                <a:ahLst/>
                <a:cxnLst>
                  <a:cxn ang="0">
                    <a:pos x="62" y="72"/>
                  </a:cxn>
                  <a:cxn ang="0">
                    <a:pos x="54" y="70"/>
                  </a:cxn>
                  <a:cxn ang="0">
                    <a:pos x="50" y="66"/>
                  </a:cxn>
                  <a:cxn ang="0">
                    <a:pos x="40" y="56"/>
                  </a:cxn>
                  <a:cxn ang="0">
                    <a:pos x="20" y="44"/>
                  </a:cxn>
                  <a:cxn ang="0">
                    <a:pos x="0" y="28"/>
                  </a:cxn>
                  <a:cxn ang="0">
                    <a:pos x="2" y="26"/>
                  </a:cxn>
                  <a:cxn ang="0">
                    <a:pos x="4" y="24"/>
                  </a:cxn>
                  <a:cxn ang="0">
                    <a:pos x="10" y="20"/>
                  </a:cxn>
                  <a:cxn ang="0">
                    <a:pos x="14" y="14"/>
                  </a:cxn>
                  <a:cxn ang="0">
                    <a:pos x="16" y="8"/>
                  </a:cxn>
                  <a:cxn ang="0">
                    <a:pos x="18" y="4"/>
                  </a:cxn>
                  <a:cxn ang="0">
                    <a:pos x="22" y="2"/>
                  </a:cxn>
                  <a:cxn ang="0">
                    <a:pos x="24" y="0"/>
                  </a:cxn>
                  <a:cxn ang="0">
                    <a:pos x="32" y="4"/>
                  </a:cxn>
                  <a:cxn ang="0">
                    <a:pos x="32" y="16"/>
                  </a:cxn>
                  <a:cxn ang="0">
                    <a:pos x="34" y="22"/>
                  </a:cxn>
                  <a:cxn ang="0">
                    <a:pos x="38" y="22"/>
                  </a:cxn>
                  <a:cxn ang="0">
                    <a:pos x="44" y="22"/>
                  </a:cxn>
                  <a:cxn ang="0">
                    <a:pos x="50" y="22"/>
                  </a:cxn>
                  <a:cxn ang="0">
                    <a:pos x="50" y="24"/>
                  </a:cxn>
                  <a:cxn ang="0">
                    <a:pos x="50" y="28"/>
                  </a:cxn>
                  <a:cxn ang="0">
                    <a:pos x="50" y="34"/>
                  </a:cxn>
                  <a:cxn ang="0">
                    <a:pos x="50" y="38"/>
                  </a:cxn>
                  <a:cxn ang="0">
                    <a:pos x="50" y="42"/>
                  </a:cxn>
                  <a:cxn ang="0">
                    <a:pos x="56" y="46"/>
                  </a:cxn>
                  <a:cxn ang="0">
                    <a:pos x="62" y="48"/>
                  </a:cxn>
                  <a:cxn ang="0">
                    <a:pos x="64" y="52"/>
                  </a:cxn>
                  <a:cxn ang="0">
                    <a:pos x="64" y="54"/>
                  </a:cxn>
                  <a:cxn ang="0">
                    <a:pos x="62" y="70"/>
                  </a:cxn>
                  <a:cxn ang="0">
                    <a:pos x="62" y="72"/>
                  </a:cxn>
                </a:cxnLst>
                <a:rect l="0" t="0" r="r" b="b"/>
                <a:pathLst>
                  <a:path w="64" h="72">
                    <a:moveTo>
                      <a:pt x="62" y="72"/>
                    </a:moveTo>
                    <a:lnTo>
                      <a:pt x="54" y="70"/>
                    </a:lnTo>
                    <a:lnTo>
                      <a:pt x="50" y="66"/>
                    </a:lnTo>
                    <a:lnTo>
                      <a:pt x="40" y="56"/>
                    </a:lnTo>
                    <a:lnTo>
                      <a:pt x="20" y="44"/>
                    </a:lnTo>
                    <a:lnTo>
                      <a:pt x="0" y="28"/>
                    </a:lnTo>
                    <a:lnTo>
                      <a:pt x="2" y="26"/>
                    </a:lnTo>
                    <a:lnTo>
                      <a:pt x="4" y="24"/>
                    </a:lnTo>
                    <a:lnTo>
                      <a:pt x="10" y="20"/>
                    </a:lnTo>
                    <a:lnTo>
                      <a:pt x="14" y="14"/>
                    </a:lnTo>
                    <a:lnTo>
                      <a:pt x="16" y="8"/>
                    </a:lnTo>
                    <a:lnTo>
                      <a:pt x="18" y="4"/>
                    </a:lnTo>
                    <a:lnTo>
                      <a:pt x="22" y="2"/>
                    </a:lnTo>
                    <a:lnTo>
                      <a:pt x="24" y="0"/>
                    </a:lnTo>
                    <a:lnTo>
                      <a:pt x="32" y="4"/>
                    </a:lnTo>
                    <a:lnTo>
                      <a:pt x="32" y="16"/>
                    </a:lnTo>
                    <a:lnTo>
                      <a:pt x="34" y="22"/>
                    </a:lnTo>
                    <a:lnTo>
                      <a:pt x="38" y="22"/>
                    </a:lnTo>
                    <a:lnTo>
                      <a:pt x="44" y="22"/>
                    </a:lnTo>
                    <a:lnTo>
                      <a:pt x="50" y="22"/>
                    </a:lnTo>
                    <a:lnTo>
                      <a:pt x="50" y="24"/>
                    </a:lnTo>
                    <a:lnTo>
                      <a:pt x="50" y="28"/>
                    </a:lnTo>
                    <a:lnTo>
                      <a:pt x="50" y="34"/>
                    </a:lnTo>
                    <a:lnTo>
                      <a:pt x="50" y="38"/>
                    </a:lnTo>
                    <a:lnTo>
                      <a:pt x="50" y="42"/>
                    </a:lnTo>
                    <a:lnTo>
                      <a:pt x="56" y="46"/>
                    </a:lnTo>
                    <a:lnTo>
                      <a:pt x="62" y="48"/>
                    </a:lnTo>
                    <a:lnTo>
                      <a:pt x="64" y="52"/>
                    </a:lnTo>
                    <a:lnTo>
                      <a:pt x="64" y="54"/>
                    </a:lnTo>
                    <a:lnTo>
                      <a:pt x="62" y="70"/>
                    </a:lnTo>
                    <a:lnTo>
                      <a:pt x="62" y="7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48" name="Freeform 137"/>
              <p:cNvSpPr>
                <a:spLocks/>
              </p:cNvSpPr>
              <p:nvPr/>
            </p:nvSpPr>
            <p:spPr bwMode="auto">
              <a:xfrm>
                <a:off x="3923515" y="3934875"/>
                <a:ext cx="155596" cy="191711"/>
              </a:xfrm>
              <a:custGeom>
                <a:avLst/>
                <a:gdLst/>
                <a:ahLst/>
                <a:cxnLst>
                  <a:cxn ang="0">
                    <a:pos x="4" y="48"/>
                  </a:cxn>
                  <a:cxn ang="0">
                    <a:pos x="2" y="44"/>
                  </a:cxn>
                  <a:cxn ang="0">
                    <a:pos x="0" y="40"/>
                  </a:cxn>
                  <a:cxn ang="0">
                    <a:pos x="8" y="36"/>
                  </a:cxn>
                  <a:cxn ang="0">
                    <a:pos x="4" y="28"/>
                  </a:cxn>
                  <a:cxn ang="0">
                    <a:pos x="4" y="10"/>
                  </a:cxn>
                  <a:cxn ang="0">
                    <a:pos x="8" y="8"/>
                  </a:cxn>
                  <a:cxn ang="0">
                    <a:pos x="20" y="4"/>
                  </a:cxn>
                  <a:cxn ang="0">
                    <a:pos x="32" y="8"/>
                  </a:cxn>
                  <a:cxn ang="0">
                    <a:pos x="42" y="0"/>
                  </a:cxn>
                  <a:cxn ang="0">
                    <a:pos x="50" y="10"/>
                  </a:cxn>
                  <a:cxn ang="0">
                    <a:pos x="60" y="16"/>
                  </a:cxn>
                  <a:cxn ang="0">
                    <a:pos x="66" y="14"/>
                  </a:cxn>
                  <a:cxn ang="0">
                    <a:pos x="74" y="12"/>
                  </a:cxn>
                  <a:cxn ang="0">
                    <a:pos x="80" y="14"/>
                  </a:cxn>
                  <a:cxn ang="0">
                    <a:pos x="84" y="18"/>
                  </a:cxn>
                  <a:cxn ang="0">
                    <a:pos x="90" y="32"/>
                  </a:cxn>
                  <a:cxn ang="0">
                    <a:pos x="88" y="46"/>
                  </a:cxn>
                  <a:cxn ang="0">
                    <a:pos x="82" y="60"/>
                  </a:cxn>
                  <a:cxn ang="0">
                    <a:pos x="82" y="86"/>
                  </a:cxn>
                  <a:cxn ang="0">
                    <a:pos x="88" y="98"/>
                  </a:cxn>
                  <a:cxn ang="0">
                    <a:pos x="78" y="98"/>
                  </a:cxn>
                  <a:cxn ang="0">
                    <a:pos x="62" y="96"/>
                  </a:cxn>
                  <a:cxn ang="0">
                    <a:pos x="48" y="98"/>
                  </a:cxn>
                  <a:cxn ang="0">
                    <a:pos x="26" y="108"/>
                  </a:cxn>
                  <a:cxn ang="0">
                    <a:pos x="12" y="110"/>
                  </a:cxn>
                  <a:cxn ang="0">
                    <a:pos x="14" y="90"/>
                  </a:cxn>
                  <a:cxn ang="0">
                    <a:pos x="6" y="84"/>
                  </a:cxn>
                  <a:cxn ang="0">
                    <a:pos x="0" y="76"/>
                  </a:cxn>
                  <a:cxn ang="0">
                    <a:pos x="0" y="66"/>
                  </a:cxn>
                  <a:cxn ang="0">
                    <a:pos x="0" y="60"/>
                  </a:cxn>
                  <a:cxn ang="0">
                    <a:pos x="2" y="56"/>
                  </a:cxn>
                </a:cxnLst>
                <a:rect l="0" t="0" r="r" b="b"/>
                <a:pathLst>
                  <a:path w="90" h="110">
                    <a:moveTo>
                      <a:pt x="2" y="56"/>
                    </a:moveTo>
                    <a:lnTo>
                      <a:pt x="4" y="48"/>
                    </a:lnTo>
                    <a:lnTo>
                      <a:pt x="4" y="46"/>
                    </a:lnTo>
                    <a:lnTo>
                      <a:pt x="2" y="44"/>
                    </a:lnTo>
                    <a:lnTo>
                      <a:pt x="0" y="42"/>
                    </a:lnTo>
                    <a:lnTo>
                      <a:pt x="0" y="40"/>
                    </a:lnTo>
                    <a:lnTo>
                      <a:pt x="4" y="38"/>
                    </a:lnTo>
                    <a:lnTo>
                      <a:pt x="8" y="36"/>
                    </a:lnTo>
                    <a:lnTo>
                      <a:pt x="6" y="32"/>
                    </a:lnTo>
                    <a:lnTo>
                      <a:pt x="4" y="28"/>
                    </a:lnTo>
                    <a:lnTo>
                      <a:pt x="2" y="16"/>
                    </a:lnTo>
                    <a:lnTo>
                      <a:pt x="4" y="10"/>
                    </a:lnTo>
                    <a:lnTo>
                      <a:pt x="4" y="8"/>
                    </a:lnTo>
                    <a:lnTo>
                      <a:pt x="8" y="8"/>
                    </a:lnTo>
                    <a:lnTo>
                      <a:pt x="14" y="6"/>
                    </a:lnTo>
                    <a:lnTo>
                      <a:pt x="20" y="4"/>
                    </a:lnTo>
                    <a:lnTo>
                      <a:pt x="28" y="2"/>
                    </a:lnTo>
                    <a:lnTo>
                      <a:pt x="32" y="8"/>
                    </a:lnTo>
                    <a:lnTo>
                      <a:pt x="38" y="4"/>
                    </a:lnTo>
                    <a:lnTo>
                      <a:pt x="42" y="0"/>
                    </a:lnTo>
                    <a:lnTo>
                      <a:pt x="46" y="4"/>
                    </a:lnTo>
                    <a:lnTo>
                      <a:pt x="50" y="10"/>
                    </a:lnTo>
                    <a:lnTo>
                      <a:pt x="54" y="14"/>
                    </a:lnTo>
                    <a:lnTo>
                      <a:pt x="60" y="16"/>
                    </a:lnTo>
                    <a:lnTo>
                      <a:pt x="64" y="16"/>
                    </a:lnTo>
                    <a:lnTo>
                      <a:pt x="66" y="14"/>
                    </a:lnTo>
                    <a:lnTo>
                      <a:pt x="70" y="12"/>
                    </a:lnTo>
                    <a:lnTo>
                      <a:pt x="74" y="12"/>
                    </a:lnTo>
                    <a:lnTo>
                      <a:pt x="78" y="12"/>
                    </a:lnTo>
                    <a:lnTo>
                      <a:pt x="80" y="14"/>
                    </a:lnTo>
                    <a:lnTo>
                      <a:pt x="82" y="18"/>
                    </a:lnTo>
                    <a:lnTo>
                      <a:pt x="84" y="18"/>
                    </a:lnTo>
                    <a:lnTo>
                      <a:pt x="88" y="28"/>
                    </a:lnTo>
                    <a:lnTo>
                      <a:pt x="90" y="32"/>
                    </a:lnTo>
                    <a:lnTo>
                      <a:pt x="90" y="36"/>
                    </a:lnTo>
                    <a:lnTo>
                      <a:pt x="88" y="46"/>
                    </a:lnTo>
                    <a:lnTo>
                      <a:pt x="84" y="54"/>
                    </a:lnTo>
                    <a:lnTo>
                      <a:pt x="82" y="60"/>
                    </a:lnTo>
                    <a:lnTo>
                      <a:pt x="80" y="70"/>
                    </a:lnTo>
                    <a:lnTo>
                      <a:pt x="82" y="86"/>
                    </a:lnTo>
                    <a:lnTo>
                      <a:pt x="84" y="92"/>
                    </a:lnTo>
                    <a:lnTo>
                      <a:pt x="88" y="98"/>
                    </a:lnTo>
                    <a:lnTo>
                      <a:pt x="88" y="104"/>
                    </a:lnTo>
                    <a:lnTo>
                      <a:pt x="78" y="98"/>
                    </a:lnTo>
                    <a:lnTo>
                      <a:pt x="70" y="96"/>
                    </a:lnTo>
                    <a:lnTo>
                      <a:pt x="62" y="96"/>
                    </a:lnTo>
                    <a:lnTo>
                      <a:pt x="54" y="96"/>
                    </a:lnTo>
                    <a:lnTo>
                      <a:pt x="48" y="98"/>
                    </a:lnTo>
                    <a:lnTo>
                      <a:pt x="36" y="102"/>
                    </a:lnTo>
                    <a:lnTo>
                      <a:pt x="26" y="108"/>
                    </a:lnTo>
                    <a:lnTo>
                      <a:pt x="20" y="110"/>
                    </a:lnTo>
                    <a:lnTo>
                      <a:pt x="12" y="110"/>
                    </a:lnTo>
                    <a:lnTo>
                      <a:pt x="14" y="92"/>
                    </a:lnTo>
                    <a:lnTo>
                      <a:pt x="14" y="90"/>
                    </a:lnTo>
                    <a:lnTo>
                      <a:pt x="12" y="86"/>
                    </a:lnTo>
                    <a:lnTo>
                      <a:pt x="6" y="84"/>
                    </a:lnTo>
                    <a:lnTo>
                      <a:pt x="0" y="80"/>
                    </a:lnTo>
                    <a:lnTo>
                      <a:pt x="0" y="76"/>
                    </a:lnTo>
                    <a:lnTo>
                      <a:pt x="0" y="72"/>
                    </a:lnTo>
                    <a:lnTo>
                      <a:pt x="0" y="66"/>
                    </a:lnTo>
                    <a:lnTo>
                      <a:pt x="0" y="62"/>
                    </a:lnTo>
                    <a:lnTo>
                      <a:pt x="0" y="60"/>
                    </a:lnTo>
                    <a:lnTo>
                      <a:pt x="0" y="58"/>
                    </a:lnTo>
                    <a:lnTo>
                      <a:pt x="2" y="5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49" name="Freeform 138"/>
              <p:cNvSpPr>
                <a:spLocks/>
              </p:cNvSpPr>
              <p:nvPr/>
            </p:nvSpPr>
            <p:spPr bwMode="auto">
              <a:xfrm>
                <a:off x="4060531" y="3922742"/>
                <a:ext cx="120761" cy="194135"/>
              </a:xfrm>
              <a:custGeom>
                <a:avLst/>
                <a:gdLst/>
                <a:ahLst/>
                <a:cxnLst>
                  <a:cxn ang="0">
                    <a:pos x="68" y="92"/>
                  </a:cxn>
                  <a:cxn ang="0">
                    <a:pos x="60" y="94"/>
                  </a:cxn>
                  <a:cxn ang="0">
                    <a:pos x="50" y="98"/>
                  </a:cxn>
                  <a:cxn ang="0">
                    <a:pos x="34" y="108"/>
                  </a:cxn>
                  <a:cxn ang="0">
                    <a:pos x="28" y="110"/>
                  </a:cxn>
                  <a:cxn ang="0">
                    <a:pos x="16" y="112"/>
                  </a:cxn>
                  <a:cxn ang="0">
                    <a:pos x="8" y="112"/>
                  </a:cxn>
                  <a:cxn ang="0">
                    <a:pos x="2" y="94"/>
                  </a:cxn>
                  <a:cxn ang="0">
                    <a:pos x="0" y="78"/>
                  </a:cxn>
                  <a:cxn ang="0">
                    <a:pos x="2" y="68"/>
                  </a:cxn>
                  <a:cxn ang="0">
                    <a:pos x="4" y="62"/>
                  </a:cxn>
                  <a:cxn ang="0">
                    <a:pos x="8" y="54"/>
                  </a:cxn>
                  <a:cxn ang="0">
                    <a:pos x="10" y="44"/>
                  </a:cxn>
                  <a:cxn ang="0">
                    <a:pos x="10" y="40"/>
                  </a:cxn>
                  <a:cxn ang="0">
                    <a:pos x="8" y="36"/>
                  </a:cxn>
                  <a:cxn ang="0">
                    <a:pos x="4" y="26"/>
                  </a:cxn>
                  <a:cxn ang="0">
                    <a:pos x="4" y="14"/>
                  </a:cxn>
                  <a:cxn ang="0">
                    <a:pos x="4" y="0"/>
                  </a:cxn>
                  <a:cxn ang="0">
                    <a:pos x="12" y="0"/>
                  </a:cxn>
                  <a:cxn ang="0">
                    <a:pos x="20" y="0"/>
                  </a:cxn>
                  <a:cxn ang="0">
                    <a:pos x="38" y="0"/>
                  </a:cxn>
                  <a:cxn ang="0">
                    <a:pos x="50" y="0"/>
                  </a:cxn>
                  <a:cxn ang="0">
                    <a:pos x="52" y="6"/>
                  </a:cxn>
                  <a:cxn ang="0">
                    <a:pos x="54" y="12"/>
                  </a:cxn>
                  <a:cxn ang="0">
                    <a:pos x="56" y="14"/>
                  </a:cxn>
                  <a:cxn ang="0">
                    <a:pos x="56" y="20"/>
                  </a:cxn>
                  <a:cxn ang="0">
                    <a:pos x="56" y="26"/>
                  </a:cxn>
                  <a:cxn ang="0">
                    <a:pos x="56" y="28"/>
                  </a:cxn>
                  <a:cxn ang="0">
                    <a:pos x="56" y="30"/>
                  </a:cxn>
                  <a:cxn ang="0">
                    <a:pos x="58" y="36"/>
                  </a:cxn>
                  <a:cxn ang="0">
                    <a:pos x="58" y="40"/>
                  </a:cxn>
                  <a:cxn ang="0">
                    <a:pos x="58" y="44"/>
                  </a:cxn>
                  <a:cxn ang="0">
                    <a:pos x="60" y="50"/>
                  </a:cxn>
                  <a:cxn ang="0">
                    <a:pos x="60" y="74"/>
                  </a:cxn>
                  <a:cxn ang="0">
                    <a:pos x="56" y="76"/>
                  </a:cxn>
                  <a:cxn ang="0">
                    <a:pos x="62" y="84"/>
                  </a:cxn>
                  <a:cxn ang="0">
                    <a:pos x="70" y="92"/>
                  </a:cxn>
                  <a:cxn ang="0">
                    <a:pos x="68" y="92"/>
                  </a:cxn>
                </a:cxnLst>
                <a:rect l="0" t="0" r="r" b="b"/>
                <a:pathLst>
                  <a:path w="70" h="112">
                    <a:moveTo>
                      <a:pt x="68" y="92"/>
                    </a:moveTo>
                    <a:lnTo>
                      <a:pt x="60" y="94"/>
                    </a:lnTo>
                    <a:lnTo>
                      <a:pt x="50" y="98"/>
                    </a:lnTo>
                    <a:lnTo>
                      <a:pt x="34" y="108"/>
                    </a:lnTo>
                    <a:lnTo>
                      <a:pt x="28" y="110"/>
                    </a:lnTo>
                    <a:lnTo>
                      <a:pt x="16" y="112"/>
                    </a:lnTo>
                    <a:lnTo>
                      <a:pt x="8" y="112"/>
                    </a:lnTo>
                    <a:lnTo>
                      <a:pt x="2" y="94"/>
                    </a:lnTo>
                    <a:lnTo>
                      <a:pt x="0" y="78"/>
                    </a:lnTo>
                    <a:lnTo>
                      <a:pt x="2" y="68"/>
                    </a:lnTo>
                    <a:lnTo>
                      <a:pt x="4" y="62"/>
                    </a:lnTo>
                    <a:lnTo>
                      <a:pt x="8" y="54"/>
                    </a:lnTo>
                    <a:lnTo>
                      <a:pt x="10" y="44"/>
                    </a:lnTo>
                    <a:lnTo>
                      <a:pt x="10" y="40"/>
                    </a:lnTo>
                    <a:lnTo>
                      <a:pt x="8" y="36"/>
                    </a:lnTo>
                    <a:lnTo>
                      <a:pt x="4" y="26"/>
                    </a:lnTo>
                    <a:lnTo>
                      <a:pt x="4" y="14"/>
                    </a:lnTo>
                    <a:lnTo>
                      <a:pt x="4" y="0"/>
                    </a:lnTo>
                    <a:lnTo>
                      <a:pt x="12" y="0"/>
                    </a:lnTo>
                    <a:lnTo>
                      <a:pt x="20" y="0"/>
                    </a:lnTo>
                    <a:lnTo>
                      <a:pt x="38" y="0"/>
                    </a:lnTo>
                    <a:lnTo>
                      <a:pt x="50" y="0"/>
                    </a:lnTo>
                    <a:lnTo>
                      <a:pt x="52" y="6"/>
                    </a:lnTo>
                    <a:lnTo>
                      <a:pt x="54" y="12"/>
                    </a:lnTo>
                    <a:lnTo>
                      <a:pt x="56" y="14"/>
                    </a:lnTo>
                    <a:lnTo>
                      <a:pt x="56" y="20"/>
                    </a:lnTo>
                    <a:lnTo>
                      <a:pt x="56" y="26"/>
                    </a:lnTo>
                    <a:lnTo>
                      <a:pt x="56" y="28"/>
                    </a:lnTo>
                    <a:lnTo>
                      <a:pt x="56" y="30"/>
                    </a:lnTo>
                    <a:lnTo>
                      <a:pt x="58" y="36"/>
                    </a:lnTo>
                    <a:lnTo>
                      <a:pt x="58" y="40"/>
                    </a:lnTo>
                    <a:lnTo>
                      <a:pt x="58" y="44"/>
                    </a:lnTo>
                    <a:lnTo>
                      <a:pt x="60" y="50"/>
                    </a:lnTo>
                    <a:lnTo>
                      <a:pt x="60" y="74"/>
                    </a:lnTo>
                    <a:lnTo>
                      <a:pt x="56" y="76"/>
                    </a:lnTo>
                    <a:lnTo>
                      <a:pt x="62" y="84"/>
                    </a:lnTo>
                    <a:lnTo>
                      <a:pt x="70" y="92"/>
                    </a:lnTo>
                    <a:lnTo>
                      <a:pt x="68" y="9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50" name="Freeform 37"/>
              <p:cNvSpPr>
                <a:spLocks/>
              </p:cNvSpPr>
              <p:nvPr/>
            </p:nvSpPr>
            <p:spPr bwMode="auto">
              <a:xfrm>
                <a:off x="5755833" y="3092812"/>
                <a:ext cx="411051" cy="419818"/>
              </a:xfrm>
              <a:custGeom>
                <a:avLst/>
                <a:gdLst/>
                <a:ahLst/>
                <a:cxnLst>
                  <a:cxn ang="0">
                    <a:pos x="230" y="26"/>
                  </a:cxn>
                  <a:cxn ang="0">
                    <a:pos x="214" y="22"/>
                  </a:cxn>
                  <a:cxn ang="0">
                    <a:pos x="200" y="4"/>
                  </a:cxn>
                  <a:cxn ang="0">
                    <a:pos x="174" y="2"/>
                  </a:cxn>
                  <a:cxn ang="0">
                    <a:pos x="148" y="6"/>
                  </a:cxn>
                  <a:cxn ang="0">
                    <a:pos x="138" y="16"/>
                  </a:cxn>
                  <a:cxn ang="0">
                    <a:pos x="146" y="28"/>
                  </a:cxn>
                  <a:cxn ang="0">
                    <a:pos x="140" y="48"/>
                  </a:cxn>
                  <a:cxn ang="0">
                    <a:pos x="132" y="64"/>
                  </a:cxn>
                  <a:cxn ang="0">
                    <a:pos x="126" y="76"/>
                  </a:cxn>
                  <a:cxn ang="0">
                    <a:pos x="122" y="88"/>
                  </a:cxn>
                  <a:cxn ang="0">
                    <a:pos x="120" y="96"/>
                  </a:cxn>
                  <a:cxn ang="0">
                    <a:pos x="104" y="100"/>
                  </a:cxn>
                  <a:cxn ang="0">
                    <a:pos x="96" y="108"/>
                  </a:cxn>
                  <a:cxn ang="0">
                    <a:pos x="82" y="112"/>
                  </a:cxn>
                  <a:cxn ang="0">
                    <a:pos x="84" y="126"/>
                  </a:cxn>
                  <a:cxn ang="0">
                    <a:pos x="68" y="136"/>
                  </a:cxn>
                  <a:cxn ang="0">
                    <a:pos x="34" y="138"/>
                  </a:cxn>
                  <a:cxn ang="0">
                    <a:pos x="0" y="134"/>
                  </a:cxn>
                  <a:cxn ang="0">
                    <a:pos x="18" y="148"/>
                  </a:cxn>
                  <a:cxn ang="0">
                    <a:pos x="32" y="156"/>
                  </a:cxn>
                  <a:cxn ang="0">
                    <a:pos x="42" y="174"/>
                  </a:cxn>
                  <a:cxn ang="0">
                    <a:pos x="40" y="184"/>
                  </a:cxn>
                  <a:cxn ang="0">
                    <a:pos x="24" y="198"/>
                  </a:cxn>
                  <a:cxn ang="0">
                    <a:pos x="30" y="216"/>
                  </a:cxn>
                  <a:cxn ang="0">
                    <a:pos x="72" y="218"/>
                  </a:cxn>
                  <a:cxn ang="0">
                    <a:pos x="104" y="208"/>
                  </a:cxn>
                  <a:cxn ang="0">
                    <a:pos x="118" y="234"/>
                  </a:cxn>
                  <a:cxn ang="0">
                    <a:pos x="136" y="242"/>
                  </a:cxn>
                  <a:cxn ang="0">
                    <a:pos x="140" y="232"/>
                  </a:cxn>
                  <a:cxn ang="0">
                    <a:pos x="152" y="234"/>
                  </a:cxn>
                  <a:cxn ang="0">
                    <a:pos x="172" y="230"/>
                  </a:cxn>
                  <a:cxn ang="0">
                    <a:pos x="168" y="214"/>
                  </a:cxn>
                  <a:cxn ang="0">
                    <a:pos x="156" y="200"/>
                  </a:cxn>
                  <a:cxn ang="0">
                    <a:pos x="150" y="190"/>
                  </a:cxn>
                  <a:cxn ang="0">
                    <a:pos x="146" y="178"/>
                  </a:cxn>
                  <a:cxn ang="0">
                    <a:pos x="158" y="164"/>
                  </a:cxn>
                  <a:cxn ang="0">
                    <a:pos x="170" y="168"/>
                  </a:cxn>
                  <a:cxn ang="0">
                    <a:pos x="188" y="146"/>
                  </a:cxn>
                  <a:cxn ang="0">
                    <a:pos x="198" y="126"/>
                  </a:cxn>
                  <a:cxn ang="0">
                    <a:pos x="208" y="110"/>
                  </a:cxn>
                  <a:cxn ang="0">
                    <a:pos x="214" y="90"/>
                  </a:cxn>
                  <a:cxn ang="0">
                    <a:pos x="208" y="80"/>
                  </a:cxn>
                  <a:cxn ang="0">
                    <a:pos x="188" y="56"/>
                  </a:cxn>
                  <a:cxn ang="0">
                    <a:pos x="190" y="44"/>
                  </a:cxn>
                  <a:cxn ang="0">
                    <a:pos x="202" y="44"/>
                  </a:cxn>
                  <a:cxn ang="0">
                    <a:pos x="216" y="44"/>
                  </a:cxn>
                  <a:cxn ang="0">
                    <a:pos x="238" y="28"/>
                  </a:cxn>
                </a:cxnLst>
                <a:rect l="0" t="0" r="r" b="b"/>
                <a:pathLst>
                  <a:path w="240" h="242">
                    <a:moveTo>
                      <a:pt x="238" y="28"/>
                    </a:moveTo>
                    <a:lnTo>
                      <a:pt x="234" y="26"/>
                    </a:lnTo>
                    <a:lnTo>
                      <a:pt x="230" y="26"/>
                    </a:lnTo>
                    <a:lnTo>
                      <a:pt x="224" y="24"/>
                    </a:lnTo>
                    <a:lnTo>
                      <a:pt x="218" y="24"/>
                    </a:lnTo>
                    <a:lnTo>
                      <a:pt x="214" y="22"/>
                    </a:lnTo>
                    <a:lnTo>
                      <a:pt x="210" y="18"/>
                    </a:lnTo>
                    <a:lnTo>
                      <a:pt x="206" y="10"/>
                    </a:lnTo>
                    <a:lnTo>
                      <a:pt x="200" y="4"/>
                    </a:lnTo>
                    <a:lnTo>
                      <a:pt x="192" y="0"/>
                    </a:lnTo>
                    <a:lnTo>
                      <a:pt x="184" y="0"/>
                    </a:lnTo>
                    <a:lnTo>
                      <a:pt x="174" y="2"/>
                    </a:lnTo>
                    <a:lnTo>
                      <a:pt x="164" y="2"/>
                    </a:lnTo>
                    <a:lnTo>
                      <a:pt x="154" y="4"/>
                    </a:lnTo>
                    <a:lnTo>
                      <a:pt x="148" y="6"/>
                    </a:lnTo>
                    <a:lnTo>
                      <a:pt x="142" y="8"/>
                    </a:lnTo>
                    <a:lnTo>
                      <a:pt x="140" y="12"/>
                    </a:lnTo>
                    <a:lnTo>
                      <a:pt x="138" y="16"/>
                    </a:lnTo>
                    <a:lnTo>
                      <a:pt x="140" y="20"/>
                    </a:lnTo>
                    <a:lnTo>
                      <a:pt x="142" y="24"/>
                    </a:lnTo>
                    <a:lnTo>
                      <a:pt x="146" y="28"/>
                    </a:lnTo>
                    <a:lnTo>
                      <a:pt x="148" y="34"/>
                    </a:lnTo>
                    <a:lnTo>
                      <a:pt x="146" y="40"/>
                    </a:lnTo>
                    <a:lnTo>
                      <a:pt x="140" y="48"/>
                    </a:lnTo>
                    <a:lnTo>
                      <a:pt x="136" y="54"/>
                    </a:lnTo>
                    <a:lnTo>
                      <a:pt x="132" y="60"/>
                    </a:lnTo>
                    <a:lnTo>
                      <a:pt x="132" y="64"/>
                    </a:lnTo>
                    <a:lnTo>
                      <a:pt x="132" y="68"/>
                    </a:lnTo>
                    <a:lnTo>
                      <a:pt x="132" y="70"/>
                    </a:lnTo>
                    <a:lnTo>
                      <a:pt x="126" y="76"/>
                    </a:lnTo>
                    <a:lnTo>
                      <a:pt x="124" y="80"/>
                    </a:lnTo>
                    <a:lnTo>
                      <a:pt x="122" y="84"/>
                    </a:lnTo>
                    <a:lnTo>
                      <a:pt x="122" y="88"/>
                    </a:lnTo>
                    <a:lnTo>
                      <a:pt x="126" y="90"/>
                    </a:lnTo>
                    <a:lnTo>
                      <a:pt x="124" y="94"/>
                    </a:lnTo>
                    <a:lnTo>
                      <a:pt x="120" y="96"/>
                    </a:lnTo>
                    <a:lnTo>
                      <a:pt x="114" y="96"/>
                    </a:lnTo>
                    <a:lnTo>
                      <a:pt x="106" y="96"/>
                    </a:lnTo>
                    <a:lnTo>
                      <a:pt x="104" y="100"/>
                    </a:lnTo>
                    <a:lnTo>
                      <a:pt x="100" y="104"/>
                    </a:lnTo>
                    <a:lnTo>
                      <a:pt x="98" y="106"/>
                    </a:lnTo>
                    <a:lnTo>
                      <a:pt x="96" y="108"/>
                    </a:lnTo>
                    <a:lnTo>
                      <a:pt x="90" y="108"/>
                    </a:lnTo>
                    <a:lnTo>
                      <a:pt x="86" y="108"/>
                    </a:lnTo>
                    <a:lnTo>
                      <a:pt x="82" y="112"/>
                    </a:lnTo>
                    <a:lnTo>
                      <a:pt x="80" y="116"/>
                    </a:lnTo>
                    <a:lnTo>
                      <a:pt x="82" y="120"/>
                    </a:lnTo>
                    <a:lnTo>
                      <a:pt x="84" y="126"/>
                    </a:lnTo>
                    <a:lnTo>
                      <a:pt x="84" y="128"/>
                    </a:lnTo>
                    <a:lnTo>
                      <a:pt x="80" y="132"/>
                    </a:lnTo>
                    <a:lnTo>
                      <a:pt x="68" y="136"/>
                    </a:lnTo>
                    <a:lnTo>
                      <a:pt x="54" y="138"/>
                    </a:lnTo>
                    <a:lnTo>
                      <a:pt x="44" y="138"/>
                    </a:lnTo>
                    <a:lnTo>
                      <a:pt x="34" y="138"/>
                    </a:lnTo>
                    <a:lnTo>
                      <a:pt x="24" y="136"/>
                    </a:lnTo>
                    <a:lnTo>
                      <a:pt x="12" y="136"/>
                    </a:lnTo>
                    <a:lnTo>
                      <a:pt x="0" y="134"/>
                    </a:lnTo>
                    <a:lnTo>
                      <a:pt x="6" y="136"/>
                    </a:lnTo>
                    <a:lnTo>
                      <a:pt x="12" y="140"/>
                    </a:lnTo>
                    <a:lnTo>
                      <a:pt x="18" y="148"/>
                    </a:lnTo>
                    <a:lnTo>
                      <a:pt x="24" y="154"/>
                    </a:lnTo>
                    <a:lnTo>
                      <a:pt x="28" y="154"/>
                    </a:lnTo>
                    <a:lnTo>
                      <a:pt x="32" y="156"/>
                    </a:lnTo>
                    <a:lnTo>
                      <a:pt x="34" y="162"/>
                    </a:lnTo>
                    <a:lnTo>
                      <a:pt x="36" y="170"/>
                    </a:lnTo>
                    <a:lnTo>
                      <a:pt x="42" y="174"/>
                    </a:lnTo>
                    <a:lnTo>
                      <a:pt x="46" y="178"/>
                    </a:lnTo>
                    <a:lnTo>
                      <a:pt x="44" y="182"/>
                    </a:lnTo>
                    <a:lnTo>
                      <a:pt x="40" y="184"/>
                    </a:lnTo>
                    <a:lnTo>
                      <a:pt x="30" y="190"/>
                    </a:lnTo>
                    <a:lnTo>
                      <a:pt x="26" y="192"/>
                    </a:lnTo>
                    <a:lnTo>
                      <a:pt x="24" y="198"/>
                    </a:lnTo>
                    <a:lnTo>
                      <a:pt x="22" y="202"/>
                    </a:lnTo>
                    <a:lnTo>
                      <a:pt x="22" y="210"/>
                    </a:lnTo>
                    <a:lnTo>
                      <a:pt x="30" y="216"/>
                    </a:lnTo>
                    <a:lnTo>
                      <a:pt x="34" y="216"/>
                    </a:lnTo>
                    <a:lnTo>
                      <a:pt x="42" y="218"/>
                    </a:lnTo>
                    <a:lnTo>
                      <a:pt x="72" y="218"/>
                    </a:lnTo>
                    <a:lnTo>
                      <a:pt x="80" y="216"/>
                    </a:lnTo>
                    <a:lnTo>
                      <a:pt x="88" y="214"/>
                    </a:lnTo>
                    <a:lnTo>
                      <a:pt x="104" y="208"/>
                    </a:lnTo>
                    <a:lnTo>
                      <a:pt x="108" y="220"/>
                    </a:lnTo>
                    <a:lnTo>
                      <a:pt x="114" y="230"/>
                    </a:lnTo>
                    <a:lnTo>
                      <a:pt x="118" y="234"/>
                    </a:lnTo>
                    <a:lnTo>
                      <a:pt x="122" y="238"/>
                    </a:lnTo>
                    <a:lnTo>
                      <a:pt x="128" y="240"/>
                    </a:lnTo>
                    <a:lnTo>
                      <a:pt x="136" y="242"/>
                    </a:lnTo>
                    <a:lnTo>
                      <a:pt x="136" y="236"/>
                    </a:lnTo>
                    <a:lnTo>
                      <a:pt x="138" y="234"/>
                    </a:lnTo>
                    <a:lnTo>
                      <a:pt x="140" y="232"/>
                    </a:lnTo>
                    <a:lnTo>
                      <a:pt x="144" y="232"/>
                    </a:lnTo>
                    <a:lnTo>
                      <a:pt x="148" y="232"/>
                    </a:lnTo>
                    <a:lnTo>
                      <a:pt x="152" y="234"/>
                    </a:lnTo>
                    <a:lnTo>
                      <a:pt x="156" y="236"/>
                    </a:lnTo>
                    <a:lnTo>
                      <a:pt x="166" y="234"/>
                    </a:lnTo>
                    <a:lnTo>
                      <a:pt x="172" y="230"/>
                    </a:lnTo>
                    <a:lnTo>
                      <a:pt x="174" y="226"/>
                    </a:lnTo>
                    <a:lnTo>
                      <a:pt x="172" y="218"/>
                    </a:lnTo>
                    <a:lnTo>
                      <a:pt x="168" y="214"/>
                    </a:lnTo>
                    <a:lnTo>
                      <a:pt x="160" y="206"/>
                    </a:lnTo>
                    <a:lnTo>
                      <a:pt x="158" y="204"/>
                    </a:lnTo>
                    <a:lnTo>
                      <a:pt x="156" y="200"/>
                    </a:lnTo>
                    <a:lnTo>
                      <a:pt x="156" y="192"/>
                    </a:lnTo>
                    <a:lnTo>
                      <a:pt x="154" y="190"/>
                    </a:lnTo>
                    <a:lnTo>
                      <a:pt x="150" y="190"/>
                    </a:lnTo>
                    <a:lnTo>
                      <a:pt x="146" y="186"/>
                    </a:lnTo>
                    <a:lnTo>
                      <a:pt x="144" y="182"/>
                    </a:lnTo>
                    <a:lnTo>
                      <a:pt x="146" y="178"/>
                    </a:lnTo>
                    <a:lnTo>
                      <a:pt x="150" y="172"/>
                    </a:lnTo>
                    <a:lnTo>
                      <a:pt x="154" y="166"/>
                    </a:lnTo>
                    <a:lnTo>
                      <a:pt x="158" y="164"/>
                    </a:lnTo>
                    <a:lnTo>
                      <a:pt x="162" y="166"/>
                    </a:lnTo>
                    <a:lnTo>
                      <a:pt x="166" y="168"/>
                    </a:lnTo>
                    <a:lnTo>
                      <a:pt x="170" y="168"/>
                    </a:lnTo>
                    <a:lnTo>
                      <a:pt x="174" y="164"/>
                    </a:lnTo>
                    <a:lnTo>
                      <a:pt x="180" y="158"/>
                    </a:lnTo>
                    <a:lnTo>
                      <a:pt x="188" y="146"/>
                    </a:lnTo>
                    <a:lnTo>
                      <a:pt x="192" y="140"/>
                    </a:lnTo>
                    <a:lnTo>
                      <a:pt x="194" y="132"/>
                    </a:lnTo>
                    <a:lnTo>
                      <a:pt x="198" y="126"/>
                    </a:lnTo>
                    <a:lnTo>
                      <a:pt x="202" y="120"/>
                    </a:lnTo>
                    <a:lnTo>
                      <a:pt x="204" y="114"/>
                    </a:lnTo>
                    <a:lnTo>
                      <a:pt x="208" y="110"/>
                    </a:lnTo>
                    <a:lnTo>
                      <a:pt x="208" y="96"/>
                    </a:lnTo>
                    <a:lnTo>
                      <a:pt x="210" y="92"/>
                    </a:lnTo>
                    <a:lnTo>
                      <a:pt x="214" y="90"/>
                    </a:lnTo>
                    <a:lnTo>
                      <a:pt x="214" y="88"/>
                    </a:lnTo>
                    <a:lnTo>
                      <a:pt x="216" y="84"/>
                    </a:lnTo>
                    <a:lnTo>
                      <a:pt x="208" y="80"/>
                    </a:lnTo>
                    <a:lnTo>
                      <a:pt x="198" y="72"/>
                    </a:lnTo>
                    <a:lnTo>
                      <a:pt x="190" y="60"/>
                    </a:lnTo>
                    <a:lnTo>
                      <a:pt x="188" y="56"/>
                    </a:lnTo>
                    <a:lnTo>
                      <a:pt x="188" y="52"/>
                    </a:lnTo>
                    <a:lnTo>
                      <a:pt x="186" y="50"/>
                    </a:lnTo>
                    <a:lnTo>
                      <a:pt x="190" y="44"/>
                    </a:lnTo>
                    <a:lnTo>
                      <a:pt x="194" y="40"/>
                    </a:lnTo>
                    <a:lnTo>
                      <a:pt x="198" y="42"/>
                    </a:lnTo>
                    <a:lnTo>
                      <a:pt x="202" y="44"/>
                    </a:lnTo>
                    <a:lnTo>
                      <a:pt x="204" y="44"/>
                    </a:lnTo>
                    <a:lnTo>
                      <a:pt x="208" y="46"/>
                    </a:lnTo>
                    <a:lnTo>
                      <a:pt x="216" y="44"/>
                    </a:lnTo>
                    <a:lnTo>
                      <a:pt x="224" y="40"/>
                    </a:lnTo>
                    <a:lnTo>
                      <a:pt x="240" y="28"/>
                    </a:lnTo>
                    <a:lnTo>
                      <a:pt x="238" y="2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51" name="Freeform 38"/>
              <p:cNvSpPr>
                <a:spLocks/>
              </p:cNvSpPr>
              <p:nvPr/>
            </p:nvSpPr>
            <p:spPr bwMode="auto">
              <a:xfrm>
                <a:off x="5727962" y="3039423"/>
                <a:ext cx="341382" cy="291204"/>
              </a:xfrm>
              <a:custGeom>
                <a:avLst/>
                <a:gdLst/>
                <a:ahLst/>
                <a:cxnLst>
                  <a:cxn ang="0">
                    <a:pos x="174" y="26"/>
                  </a:cxn>
                  <a:cxn ang="0">
                    <a:pos x="160" y="28"/>
                  </a:cxn>
                  <a:cxn ang="0">
                    <a:pos x="152" y="24"/>
                  </a:cxn>
                  <a:cxn ang="0">
                    <a:pos x="144" y="8"/>
                  </a:cxn>
                  <a:cxn ang="0">
                    <a:pos x="136" y="0"/>
                  </a:cxn>
                  <a:cxn ang="0">
                    <a:pos x="122" y="16"/>
                  </a:cxn>
                  <a:cxn ang="0">
                    <a:pos x="108" y="26"/>
                  </a:cxn>
                  <a:cxn ang="0">
                    <a:pos x="74" y="28"/>
                  </a:cxn>
                  <a:cxn ang="0">
                    <a:pos x="46" y="42"/>
                  </a:cxn>
                  <a:cxn ang="0">
                    <a:pos x="36" y="54"/>
                  </a:cxn>
                  <a:cxn ang="0">
                    <a:pos x="24" y="58"/>
                  </a:cxn>
                  <a:cxn ang="0">
                    <a:pos x="12" y="56"/>
                  </a:cxn>
                  <a:cxn ang="0">
                    <a:pos x="4" y="58"/>
                  </a:cxn>
                  <a:cxn ang="0">
                    <a:pos x="4" y="56"/>
                  </a:cxn>
                  <a:cxn ang="0">
                    <a:pos x="0" y="84"/>
                  </a:cxn>
                  <a:cxn ang="0">
                    <a:pos x="4" y="104"/>
                  </a:cxn>
                  <a:cxn ang="0">
                    <a:pos x="10" y="122"/>
                  </a:cxn>
                  <a:cxn ang="0">
                    <a:pos x="18" y="130"/>
                  </a:cxn>
                  <a:cxn ang="0">
                    <a:pos x="26" y="136"/>
                  </a:cxn>
                  <a:cxn ang="0">
                    <a:pos x="18" y="146"/>
                  </a:cxn>
                  <a:cxn ang="0">
                    <a:pos x="12" y="156"/>
                  </a:cxn>
                  <a:cxn ang="0">
                    <a:pos x="12" y="162"/>
                  </a:cxn>
                  <a:cxn ang="0">
                    <a:pos x="28" y="166"/>
                  </a:cxn>
                  <a:cxn ang="0">
                    <a:pos x="50" y="168"/>
                  </a:cxn>
                  <a:cxn ang="0">
                    <a:pos x="70" y="168"/>
                  </a:cxn>
                  <a:cxn ang="0">
                    <a:pos x="96" y="162"/>
                  </a:cxn>
                  <a:cxn ang="0">
                    <a:pos x="100" y="156"/>
                  </a:cxn>
                  <a:cxn ang="0">
                    <a:pos x="96" y="146"/>
                  </a:cxn>
                  <a:cxn ang="0">
                    <a:pos x="102" y="138"/>
                  </a:cxn>
                  <a:cxn ang="0">
                    <a:pos x="112" y="138"/>
                  </a:cxn>
                  <a:cxn ang="0">
                    <a:pos x="116" y="134"/>
                  </a:cxn>
                  <a:cxn ang="0">
                    <a:pos x="122" y="126"/>
                  </a:cxn>
                  <a:cxn ang="0">
                    <a:pos x="136" y="126"/>
                  </a:cxn>
                  <a:cxn ang="0">
                    <a:pos x="142" y="120"/>
                  </a:cxn>
                  <a:cxn ang="0">
                    <a:pos x="138" y="114"/>
                  </a:cxn>
                  <a:cxn ang="0">
                    <a:pos x="142" y="106"/>
                  </a:cxn>
                  <a:cxn ang="0">
                    <a:pos x="148" y="98"/>
                  </a:cxn>
                  <a:cxn ang="0">
                    <a:pos x="148" y="90"/>
                  </a:cxn>
                  <a:cxn ang="0">
                    <a:pos x="156" y="78"/>
                  </a:cxn>
                  <a:cxn ang="0">
                    <a:pos x="164" y="64"/>
                  </a:cxn>
                  <a:cxn ang="0">
                    <a:pos x="158" y="54"/>
                  </a:cxn>
                  <a:cxn ang="0">
                    <a:pos x="154" y="46"/>
                  </a:cxn>
                  <a:cxn ang="0">
                    <a:pos x="158" y="38"/>
                  </a:cxn>
                  <a:cxn ang="0">
                    <a:pos x="170" y="34"/>
                  </a:cxn>
                  <a:cxn ang="0">
                    <a:pos x="190" y="32"/>
                  </a:cxn>
                  <a:cxn ang="0">
                    <a:pos x="200" y="28"/>
                  </a:cxn>
                  <a:cxn ang="0">
                    <a:pos x="184" y="22"/>
                  </a:cxn>
                </a:cxnLst>
                <a:rect l="0" t="0" r="r" b="b"/>
                <a:pathLst>
                  <a:path w="200" h="168">
                    <a:moveTo>
                      <a:pt x="184" y="22"/>
                    </a:moveTo>
                    <a:lnTo>
                      <a:pt x="174" y="26"/>
                    </a:lnTo>
                    <a:lnTo>
                      <a:pt x="168" y="26"/>
                    </a:lnTo>
                    <a:lnTo>
                      <a:pt x="160" y="28"/>
                    </a:lnTo>
                    <a:lnTo>
                      <a:pt x="156" y="26"/>
                    </a:lnTo>
                    <a:lnTo>
                      <a:pt x="152" y="24"/>
                    </a:lnTo>
                    <a:lnTo>
                      <a:pt x="148" y="18"/>
                    </a:lnTo>
                    <a:lnTo>
                      <a:pt x="144" y="8"/>
                    </a:lnTo>
                    <a:lnTo>
                      <a:pt x="142" y="0"/>
                    </a:lnTo>
                    <a:lnTo>
                      <a:pt x="136" y="0"/>
                    </a:lnTo>
                    <a:lnTo>
                      <a:pt x="130" y="6"/>
                    </a:lnTo>
                    <a:lnTo>
                      <a:pt x="122" y="16"/>
                    </a:lnTo>
                    <a:lnTo>
                      <a:pt x="114" y="24"/>
                    </a:lnTo>
                    <a:lnTo>
                      <a:pt x="108" y="26"/>
                    </a:lnTo>
                    <a:lnTo>
                      <a:pt x="102" y="28"/>
                    </a:lnTo>
                    <a:lnTo>
                      <a:pt x="74" y="28"/>
                    </a:lnTo>
                    <a:lnTo>
                      <a:pt x="60" y="20"/>
                    </a:lnTo>
                    <a:lnTo>
                      <a:pt x="46" y="42"/>
                    </a:lnTo>
                    <a:lnTo>
                      <a:pt x="40" y="50"/>
                    </a:lnTo>
                    <a:lnTo>
                      <a:pt x="36" y="54"/>
                    </a:lnTo>
                    <a:lnTo>
                      <a:pt x="30" y="56"/>
                    </a:lnTo>
                    <a:lnTo>
                      <a:pt x="24" y="58"/>
                    </a:lnTo>
                    <a:lnTo>
                      <a:pt x="16" y="56"/>
                    </a:lnTo>
                    <a:lnTo>
                      <a:pt x="12" y="56"/>
                    </a:lnTo>
                    <a:lnTo>
                      <a:pt x="10" y="56"/>
                    </a:lnTo>
                    <a:lnTo>
                      <a:pt x="4" y="58"/>
                    </a:lnTo>
                    <a:lnTo>
                      <a:pt x="4" y="50"/>
                    </a:lnTo>
                    <a:lnTo>
                      <a:pt x="4" y="56"/>
                    </a:lnTo>
                    <a:lnTo>
                      <a:pt x="0" y="72"/>
                    </a:lnTo>
                    <a:lnTo>
                      <a:pt x="0" y="84"/>
                    </a:lnTo>
                    <a:lnTo>
                      <a:pt x="0" y="92"/>
                    </a:lnTo>
                    <a:lnTo>
                      <a:pt x="4" y="104"/>
                    </a:lnTo>
                    <a:lnTo>
                      <a:pt x="8" y="116"/>
                    </a:lnTo>
                    <a:lnTo>
                      <a:pt x="10" y="122"/>
                    </a:lnTo>
                    <a:lnTo>
                      <a:pt x="12" y="126"/>
                    </a:lnTo>
                    <a:lnTo>
                      <a:pt x="18" y="130"/>
                    </a:lnTo>
                    <a:lnTo>
                      <a:pt x="26" y="132"/>
                    </a:lnTo>
                    <a:lnTo>
                      <a:pt x="26" y="136"/>
                    </a:lnTo>
                    <a:lnTo>
                      <a:pt x="24" y="138"/>
                    </a:lnTo>
                    <a:lnTo>
                      <a:pt x="18" y="146"/>
                    </a:lnTo>
                    <a:lnTo>
                      <a:pt x="14" y="152"/>
                    </a:lnTo>
                    <a:lnTo>
                      <a:pt x="12" y="156"/>
                    </a:lnTo>
                    <a:lnTo>
                      <a:pt x="12" y="160"/>
                    </a:lnTo>
                    <a:lnTo>
                      <a:pt x="12" y="162"/>
                    </a:lnTo>
                    <a:lnTo>
                      <a:pt x="16" y="164"/>
                    </a:lnTo>
                    <a:lnTo>
                      <a:pt x="28" y="166"/>
                    </a:lnTo>
                    <a:lnTo>
                      <a:pt x="40" y="166"/>
                    </a:lnTo>
                    <a:lnTo>
                      <a:pt x="50" y="168"/>
                    </a:lnTo>
                    <a:lnTo>
                      <a:pt x="60" y="168"/>
                    </a:lnTo>
                    <a:lnTo>
                      <a:pt x="70" y="168"/>
                    </a:lnTo>
                    <a:lnTo>
                      <a:pt x="84" y="166"/>
                    </a:lnTo>
                    <a:lnTo>
                      <a:pt x="96" y="162"/>
                    </a:lnTo>
                    <a:lnTo>
                      <a:pt x="100" y="158"/>
                    </a:lnTo>
                    <a:lnTo>
                      <a:pt x="100" y="156"/>
                    </a:lnTo>
                    <a:lnTo>
                      <a:pt x="98" y="150"/>
                    </a:lnTo>
                    <a:lnTo>
                      <a:pt x="96" y="146"/>
                    </a:lnTo>
                    <a:lnTo>
                      <a:pt x="98" y="142"/>
                    </a:lnTo>
                    <a:lnTo>
                      <a:pt x="102" y="138"/>
                    </a:lnTo>
                    <a:lnTo>
                      <a:pt x="106" y="138"/>
                    </a:lnTo>
                    <a:lnTo>
                      <a:pt x="112" y="138"/>
                    </a:lnTo>
                    <a:lnTo>
                      <a:pt x="114" y="136"/>
                    </a:lnTo>
                    <a:lnTo>
                      <a:pt x="116" y="134"/>
                    </a:lnTo>
                    <a:lnTo>
                      <a:pt x="120" y="130"/>
                    </a:lnTo>
                    <a:lnTo>
                      <a:pt x="122" y="126"/>
                    </a:lnTo>
                    <a:lnTo>
                      <a:pt x="130" y="126"/>
                    </a:lnTo>
                    <a:lnTo>
                      <a:pt x="136" y="126"/>
                    </a:lnTo>
                    <a:lnTo>
                      <a:pt x="140" y="124"/>
                    </a:lnTo>
                    <a:lnTo>
                      <a:pt x="142" y="120"/>
                    </a:lnTo>
                    <a:lnTo>
                      <a:pt x="138" y="118"/>
                    </a:lnTo>
                    <a:lnTo>
                      <a:pt x="138" y="114"/>
                    </a:lnTo>
                    <a:lnTo>
                      <a:pt x="140" y="110"/>
                    </a:lnTo>
                    <a:lnTo>
                      <a:pt x="142" y="106"/>
                    </a:lnTo>
                    <a:lnTo>
                      <a:pt x="148" y="100"/>
                    </a:lnTo>
                    <a:lnTo>
                      <a:pt x="148" y="98"/>
                    </a:lnTo>
                    <a:lnTo>
                      <a:pt x="148" y="94"/>
                    </a:lnTo>
                    <a:lnTo>
                      <a:pt x="148" y="90"/>
                    </a:lnTo>
                    <a:lnTo>
                      <a:pt x="152" y="84"/>
                    </a:lnTo>
                    <a:lnTo>
                      <a:pt x="156" y="78"/>
                    </a:lnTo>
                    <a:lnTo>
                      <a:pt x="162" y="70"/>
                    </a:lnTo>
                    <a:lnTo>
                      <a:pt x="164" y="64"/>
                    </a:lnTo>
                    <a:lnTo>
                      <a:pt x="162" y="58"/>
                    </a:lnTo>
                    <a:lnTo>
                      <a:pt x="158" y="54"/>
                    </a:lnTo>
                    <a:lnTo>
                      <a:pt x="156" y="50"/>
                    </a:lnTo>
                    <a:lnTo>
                      <a:pt x="154" y="46"/>
                    </a:lnTo>
                    <a:lnTo>
                      <a:pt x="156" y="42"/>
                    </a:lnTo>
                    <a:lnTo>
                      <a:pt x="158" y="38"/>
                    </a:lnTo>
                    <a:lnTo>
                      <a:pt x="164" y="36"/>
                    </a:lnTo>
                    <a:lnTo>
                      <a:pt x="170" y="34"/>
                    </a:lnTo>
                    <a:lnTo>
                      <a:pt x="180" y="32"/>
                    </a:lnTo>
                    <a:lnTo>
                      <a:pt x="190" y="32"/>
                    </a:lnTo>
                    <a:lnTo>
                      <a:pt x="200" y="30"/>
                    </a:lnTo>
                    <a:lnTo>
                      <a:pt x="200" y="28"/>
                    </a:lnTo>
                    <a:lnTo>
                      <a:pt x="192" y="26"/>
                    </a:lnTo>
                    <a:lnTo>
                      <a:pt x="184" y="2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52" name="Freeform 99"/>
              <p:cNvSpPr>
                <a:spLocks/>
              </p:cNvSpPr>
              <p:nvPr/>
            </p:nvSpPr>
            <p:spPr bwMode="auto">
              <a:xfrm>
                <a:off x="4743296" y="3539325"/>
                <a:ext cx="450532" cy="616381"/>
              </a:xfrm>
              <a:custGeom>
                <a:avLst/>
                <a:gdLst/>
                <a:ahLst/>
                <a:cxnLst>
                  <a:cxn ang="0">
                    <a:pos x="20" y="220"/>
                  </a:cxn>
                  <a:cxn ang="0">
                    <a:pos x="24" y="232"/>
                  </a:cxn>
                  <a:cxn ang="0">
                    <a:pos x="28" y="248"/>
                  </a:cxn>
                  <a:cxn ang="0">
                    <a:pos x="40" y="260"/>
                  </a:cxn>
                  <a:cxn ang="0">
                    <a:pos x="42" y="266"/>
                  </a:cxn>
                  <a:cxn ang="0">
                    <a:pos x="52" y="274"/>
                  </a:cxn>
                  <a:cxn ang="0">
                    <a:pos x="54" y="282"/>
                  </a:cxn>
                  <a:cxn ang="0">
                    <a:pos x="62" y="290"/>
                  </a:cxn>
                  <a:cxn ang="0">
                    <a:pos x="80" y="308"/>
                  </a:cxn>
                  <a:cxn ang="0">
                    <a:pos x="88" y="316"/>
                  </a:cxn>
                  <a:cxn ang="0">
                    <a:pos x="88" y="326"/>
                  </a:cxn>
                  <a:cxn ang="0">
                    <a:pos x="98" y="336"/>
                  </a:cxn>
                  <a:cxn ang="0">
                    <a:pos x="112" y="342"/>
                  </a:cxn>
                  <a:cxn ang="0">
                    <a:pos x="116" y="338"/>
                  </a:cxn>
                  <a:cxn ang="0">
                    <a:pos x="124" y="338"/>
                  </a:cxn>
                  <a:cxn ang="0">
                    <a:pos x="134" y="342"/>
                  </a:cxn>
                  <a:cxn ang="0">
                    <a:pos x="146" y="354"/>
                  </a:cxn>
                  <a:cxn ang="0">
                    <a:pos x="156" y="350"/>
                  </a:cxn>
                  <a:cxn ang="0">
                    <a:pos x="186" y="350"/>
                  </a:cxn>
                  <a:cxn ang="0">
                    <a:pos x="198" y="342"/>
                  </a:cxn>
                  <a:cxn ang="0">
                    <a:pos x="228" y="338"/>
                  </a:cxn>
                  <a:cxn ang="0">
                    <a:pos x="220" y="324"/>
                  </a:cxn>
                  <a:cxn ang="0">
                    <a:pos x="212" y="314"/>
                  </a:cxn>
                  <a:cxn ang="0">
                    <a:pos x="206" y="296"/>
                  </a:cxn>
                  <a:cxn ang="0">
                    <a:pos x="190" y="284"/>
                  </a:cxn>
                  <a:cxn ang="0">
                    <a:pos x="180" y="274"/>
                  </a:cxn>
                  <a:cxn ang="0">
                    <a:pos x="182" y="270"/>
                  </a:cxn>
                  <a:cxn ang="0">
                    <a:pos x="192" y="266"/>
                  </a:cxn>
                  <a:cxn ang="0">
                    <a:pos x="198" y="252"/>
                  </a:cxn>
                  <a:cxn ang="0">
                    <a:pos x="198" y="234"/>
                  </a:cxn>
                  <a:cxn ang="0">
                    <a:pos x="204" y="224"/>
                  </a:cxn>
                  <a:cxn ang="0">
                    <a:pos x="212" y="212"/>
                  </a:cxn>
                  <a:cxn ang="0">
                    <a:pos x="222" y="190"/>
                  </a:cxn>
                  <a:cxn ang="0">
                    <a:pos x="232" y="170"/>
                  </a:cxn>
                  <a:cxn ang="0">
                    <a:pos x="232" y="138"/>
                  </a:cxn>
                  <a:cxn ang="0">
                    <a:pos x="236" y="126"/>
                  </a:cxn>
                  <a:cxn ang="0">
                    <a:pos x="238" y="108"/>
                  </a:cxn>
                  <a:cxn ang="0">
                    <a:pos x="254" y="102"/>
                  </a:cxn>
                  <a:cxn ang="0">
                    <a:pos x="264" y="92"/>
                  </a:cxn>
                  <a:cxn ang="0">
                    <a:pos x="258" y="84"/>
                  </a:cxn>
                  <a:cxn ang="0">
                    <a:pos x="250" y="76"/>
                  </a:cxn>
                  <a:cxn ang="0">
                    <a:pos x="242" y="58"/>
                  </a:cxn>
                  <a:cxn ang="0">
                    <a:pos x="236" y="28"/>
                  </a:cxn>
                  <a:cxn ang="0">
                    <a:pos x="230" y="12"/>
                  </a:cxn>
                  <a:cxn ang="0">
                    <a:pos x="216" y="4"/>
                  </a:cxn>
                  <a:cxn ang="0">
                    <a:pos x="206" y="0"/>
                  </a:cxn>
                  <a:cxn ang="0">
                    <a:pos x="194" y="10"/>
                  </a:cxn>
                  <a:cxn ang="0">
                    <a:pos x="178" y="22"/>
                  </a:cxn>
                  <a:cxn ang="0">
                    <a:pos x="44" y="16"/>
                  </a:cxn>
                  <a:cxn ang="0">
                    <a:pos x="32" y="54"/>
                  </a:cxn>
                  <a:cxn ang="0">
                    <a:pos x="34" y="130"/>
                  </a:cxn>
                  <a:cxn ang="0">
                    <a:pos x="18" y="136"/>
                  </a:cxn>
                  <a:cxn ang="0">
                    <a:pos x="12" y="150"/>
                  </a:cxn>
                  <a:cxn ang="0">
                    <a:pos x="6" y="164"/>
                  </a:cxn>
                  <a:cxn ang="0">
                    <a:pos x="4" y="186"/>
                  </a:cxn>
                  <a:cxn ang="0">
                    <a:pos x="0" y="194"/>
                  </a:cxn>
                  <a:cxn ang="0">
                    <a:pos x="10" y="198"/>
                  </a:cxn>
                  <a:cxn ang="0">
                    <a:pos x="14" y="208"/>
                  </a:cxn>
                  <a:cxn ang="0">
                    <a:pos x="18" y="218"/>
                  </a:cxn>
                </a:cxnLst>
                <a:rect l="0" t="0" r="r" b="b"/>
                <a:pathLst>
                  <a:path w="264" h="354">
                    <a:moveTo>
                      <a:pt x="18" y="220"/>
                    </a:moveTo>
                    <a:lnTo>
                      <a:pt x="20" y="220"/>
                    </a:lnTo>
                    <a:lnTo>
                      <a:pt x="20" y="226"/>
                    </a:lnTo>
                    <a:lnTo>
                      <a:pt x="24" y="232"/>
                    </a:lnTo>
                    <a:lnTo>
                      <a:pt x="26" y="240"/>
                    </a:lnTo>
                    <a:lnTo>
                      <a:pt x="28" y="248"/>
                    </a:lnTo>
                    <a:lnTo>
                      <a:pt x="28" y="260"/>
                    </a:lnTo>
                    <a:lnTo>
                      <a:pt x="40" y="260"/>
                    </a:lnTo>
                    <a:lnTo>
                      <a:pt x="40" y="264"/>
                    </a:lnTo>
                    <a:lnTo>
                      <a:pt x="42" y="266"/>
                    </a:lnTo>
                    <a:lnTo>
                      <a:pt x="46" y="270"/>
                    </a:lnTo>
                    <a:lnTo>
                      <a:pt x="52" y="274"/>
                    </a:lnTo>
                    <a:lnTo>
                      <a:pt x="54" y="276"/>
                    </a:lnTo>
                    <a:lnTo>
                      <a:pt x="54" y="282"/>
                    </a:lnTo>
                    <a:lnTo>
                      <a:pt x="58" y="288"/>
                    </a:lnTo>
                    <a:lnTo>
                      <a:pt x="62" y="290"/>
                    </a:lnTo>
                    <a:lnTo>
                      <a:pt x="70" y="300"/>
                    </a:lnTo>
                    <a:lnTo>
                      <a:pt x="80" y="308"/>
                    </a:lnTo>
                    <a:lnTo>
                      <a:pt x="84" y="312"/>
                    </a:lnTo>
                    <a:lnTo>
                      <a:pt x="88" y="316"/>
                    </a:lnTo>
                    <a:lnTo>
                      <a:pt x="88" y="322"/>
                    </a:lnTo>
                    <a:lnTo>
                      <a:pt x="88" y="326"/>
                    </a:lnTo>
                    <a:lnTo>
                      <a:pt x="90" y="328"/>
                    </a:lnTo>
                    <a:lnTo>
                      <a:pt x="98" y="336"/>
                    </a:lnTo>
                    <a:lnTo>
                      <a:pt x="104" y="338"/>
                    </a:lnTo>
                    <a:lnTo>
                      <a:pt x="112" y="342"/>
                    </a:lnTo>
                    <a:lnTo>
                      <a:pt x="112" y="338"/>
                    </a:lnTo>
                    <a:lnTo>
                      <a:pt x="116" y="338"/>
                    </a:lnTo>
                    <a:lnTo>
                      <a:pt x="120" y="342"/>
                    </a:lnTo>
                    <a:lnTo>
                      <a:pt x="124" y="338"/>
                    </a:lnTo>
                    <a:lnTo>
                      <a:pt x="132" y="338"/>
                    </a:lnTo>
                    <a:lnTo>
                      <a:pt x="134" y="342"/>
                    </a:lnTo>
                    <a:lnTo>
                      <a:pt x="136" y="346"/>
                    </a:lnTo>
                    <a:lnTo>
                      <a:pt x="146" y="354"/>
                    </a:lnTo>
                    <a:lnTo>
                      <a:pt x="150" y="352"/>
                    </a:lnTo>
                    <a:lnTo>
                      <a:pt x="156" y="350"/>
                    </a:lnTo>
                    <a:lnTo>
                      <a:pt x="178" y="350"/>
                    </a:lnTo>
                    <a:lnTo>
                      <a:pt x="186" y="350"/>
                    </a:lnTo>
                    <a:lnTo>
                      <a:pt x="192" y="346"/>
                    </a:lnTo>
                    <a:lnTo>
                      <a:pt x="198" y="342"/>
                    </a:lnTo>
                    <a:lnTo>
                      <a:pt x="202" y="338"/>
                    </a:lnTo>
                    <a:lnTo>
                      <a:pt x="228" y="338"/>
                    </a:lnTo>
                    <a:lnTo>
                      <a:pt x="224" y="330"/>
                    </a:lnTo>
                    <a:lnTo>
                      <a:pt x="220" y="324"/>
                    </a:lnTo>
                    <a:lnTo>
                      <a:pt x="216" y="318"/>
                    </a:lnTo>
                    <a:lnTo>
                      <a:pt x="212" y="314"/>
                    </a:lnTo>
                    <a:lnTo>
                      <a:pt x="210" y="300"/>
                    </a:lnTo>
                    <a:lnTo>
                      <a:pt x="206" y="296"/>
                    </a:lnTo>
                    <a:lnTo>
                      <a:pt x="204" y="292"/>
                    </a:lnTo>
                    <a:lnTo>
                      <a:pt x="190" y="284"/>
                    </a:lnTo>
                    <a:lnTo>
                      <a:pt x="184" y="278"/>
                    </a:lnTo>
                    <a:lnTo>
                      <a:pt x="180" y="274"/>
                    </a:lnTo>
                    <a:lnTo>
                      <a:pt x="180" y="272"/>
                    </a:lnTo>
                    <a:lnTo>
                      <a:pt x="182" y="270"/>
                    </a:lnTo>
                    <a:lnTo>
                      <a:pt x="186" y="268"/>
                    </a:lnTo>
                    <a:lnTo>
                      <a:pt x="192" y="266"/>
                    </a:lnTo>
                    <a:lnTo>
                      <a:pt x="196" y="262"/>
                    </a:lnTo>
                    <a:lnTo>
                      <a:pt x="198" y="252"/>
                    </a:lnTo>
                    <a:lnTo>
                      <a:pt x="198" y="244"/>
                    </a:lnTo>
                    <a:lnTo>
                      <a:pt x="198" y="234"/>
                    </a:lnTo>
                    <a:lnTo>
                      <a:pt x="200" y="226"/>
                    </a:lnTo>
                    <a:lnTo>
                      <a:pt x="204" y="224"/>
                    </a:lnTo>
                    <a:lnTo>
                      <a:pt x="210" y="222"/>
                    </a:lnTo>
                    <a:lnTo>
                      <a:pt x="212" y="212"/>
                    </a:lnTo>
                    <a:lnTo>
                      <a:pt x="214" y="204"/>
                    </a:lnTo>
                    <a:lnTo>
                      <a:pt x="222" y="190"/>
                    </a:lnTo>
                    <a:lnTo>
                      <a:pt x="232" y="178"/>
                    </a:lnTo>
                    <a:lnTo>
                      <a:pt x="232" y="170"/>
                    </a:lnTo>
                    <a:lnTo>
                      <a:pt x="232" y="162"/>
                    </a:lnTo>
                    <a:lnTo>
                      <a:pt x="232" y="138"/>
                    </a:lnTo>
                    <a:lnTo>
                      <a:pt x="234" y="134"/>
                    </a:lnTo>
                    <a:lnTo>
                      <a:pt x="236" y="126"/>
                    </a:lnTo>
                    <a:lnTo>
                      <a:pt x="238" y="120"/>
                    </a:lnTo>
                    <a:lnTo>
                      <a:pt x="238" y="108"/>
                    </a:lnTo>
                    <a:lnTo>
                      <a:pt x="246" y="106"/>
                    </a:lnTo>
                    <a:lnTo>
                      <a:pt x="254" y="102"/>
                    </a:lnTo>
                    <a:lnTo>
                      <a:pt x="260" y="96"/>
                    </a:lnTo>
                    <a:lnTo>
                      <a:pt x="264" y="92"/>
                    </a:lnTo>
                    <a:lnTo>
                      <a:pt x="260" y="88"/>
                    </a:lnTo>
                    <a:lnTo>
                      <a:pt x="258" y="84"/>
                    </a:lnTo>
                    <a:lnTo>
                      <a:pt x="254" y="80"/>
                    </a:lnTo>
                    <a:lnTo>
                      <a:pt x="250" y="76"/>
                    </a:lnTo>
                    <a:lnTo>
                      <a:pt x="246" y="68"/>
                    </a:lnTo>
                    <a:lnTo>
                      <a:pt x="242" y="58"/>
                    </a:lnTo>
                    <a:lnTo>
                      <a:pt x="238" y="38"/>
                    </a:lnTo>
                    <a:lnTo>
                      <a:pt x="236" y="28"/>
                    </a:lnTo>
                    <a:lnTo>
                      <a:pt x="232" y="18"/>
                    </a:lnTo>
                    <a:lnTo>
                      <a:pt x="230" y="12"/>
                    </a:lnTo>
                    <a:lnTo>
                      <a:pt x="222" y="8"/>
                    </a:lnTo>
                    <a:lnTo>
                      <a:pt x="216" y="4"/>
                    </a:lnTo>
                    <a:lnTo>
                      <a:pt x="212" y="0"/>
                    </a:lnTo>
                    <a:lnTo>
                      <a:pt x="206" y="0"/>
                    </a:lnTo>
                    <a:lnTo>
                      <a:pt x="204" y="4"/>
                    </a:lnTo>
                    <a:lnTo>
                      <a:pt x="194" y="10"/>
                    </a:lnTo>
                    <a:lnTo>
                      <a:pt x="188" y="16"/>
                    </a:lnTo>
                    <a:lnTo>
                      <a:pt x="178" y="22"/>
                    </a:lnTo>
                    <a:lnTo>
                      <a:pt x="174" y="16"/>
                    </a:lnTo>
                    <a:lnTo>
                      <a:pt x="44" y="16"/>
                    </a:lnTo>
                    <a:lnTo>
                      <a:pt x="44" y="54"/>
                    </a:lnTo>
                    <a:lnTo>
                      <a:pt x="32" y="54"/>
                    </a:lnTo>
                    <a:lnTo>
                      <a:pt x="28" y="62"/>
                    </a:lnTo>
                    <a:lnTo>
                      <a:pt x="34" y="130"/>
                    </a:lnTo>
                    <a:lnTo>
                      <a:pt x="24" y="132"/>
                    </a:lnTo>
                    <a:lnTo>
                      <a:pt x="18" y="136"/>
                    </a:lnTo>
                    <a:lnTo>
                      <a:pt x="14" y="142"/>
                    </a:lnTo>
                    <a:lnTo>
                      <a:pt x="12" y="150"/>
                    </a:lnTo>
                    <a:lnTo>
                      <a:pt x="8" y="156"/>
                    </a:lnTo>
                    <a:lnTo>
                      <a:pt x="6" y="164"/>
                    </a:lnTo>
                    <a:lnTo>
                      <a:pt x="6" y="182"/>
                    </a:lnTo>
                    <a:lnTo>
                      <a:pt x="4" y="186"/>
                    </a:lnTo>
                    <a:lnTo>
                      <a:pt x="0" y="192"/>
                    </a:lnTo>
                    <a:lnTo>
                      <a:pt x="0" y="194"/>
                    </a:lnTo>
                    <a:lnTo>
                      <a:pt x="2" y="194"/>
                    </a:lnTo>
                    <a:lnTo>
                      <a:pt x="10" y="198"/>
                    </a:lnTo>
                    <a:lnTo>
                      <a:pt x="12" y="206"/>
                    </a:lnTo>
                    <a:lnTo>
                      <a:pt x="14" y="208"/>
                    </a:lnTo>
                    <a:lnTo>
                      <a:pt x="16" y="212"/>
                    </a:lnTo>
                    <a:lnTo>
                      <a:pt x="18" y="218"/>
                    </a:lnTo>
                    <a:lnTo>
                      <a:pt x="18" y="22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53" name="Freeform 100"/>
              <p:cNvSpPr>
                <a:spLocks/>
              </p:cNvSpPr>
              <p:nvPr/>
            </p:nvSpPr>
            <p:spPr bwMode="auto">
              <a:xfrm>
                <a:off x="5272786" y="3886341"/>
                <a:ext cx="287969" cy="424674"/>
              </a:xfrm>
              <a:custGeom>
                <a:avLst/>
                <a:gdLst/>
                <a:ahLst/>
                <a:cxnLst>
                  <a:cxn ang="0">
                    <a:pos x="24" y="142"/>
                  </a:cxn>
                  <a:cxn ang="0">
                    <a:pos x="38" y="134"/>
                  </a:cxn>
                  <a:cxn ang="0">
                    <a:pos x="50" y="128"/>
                  </a:cxn>
                  <a:cxn ang="0">
                    <a:pos x="60" y="130"/>
                  </a:cxn>
                  <a:cxn ang="0">
                    <a:pos x="66" y="126"/>
                  </a:cxn>
                  <a:cxn ang="0">
                    <a:pos x="74" y="114"/>
                  </a:cxn>
                  <a:cxn ang="0">
                    <a:pos x="100" y="86"/>
                  </a:cxn>
                  <a:cxn ang="0">
                    <a:pos x="92" y="72"/>
                  </a:cxn>
                  <a:cxn ang="0">
                    <a:pos x="66" y="64"/>
                  </a:cxn>
                  <a:cxn ang="0">
                    <a:pos x="44" y="52"/>
                  </a:cxn>
                  <a:cxn ang="0">
                    <a:pos x="30" y="32"/>
                  </a:cxn>
                  <a:cxn ang="0">
                    <a:pos x="28" y="16"/>
                  </a:cxn>
                  <a:cxn ang="0">
                    <a:pos x="38" y="10"/>
                  </a:cxn>
                  <a:cxn ang="0">
                    <a:pos x="38" y="16"/>
                  </a:cxn>
                  <a:cxn ang="0">
                    <a:pos x="48" y="24"/>
                  </a:cxn>
                  <a:cxn ang="0">
                    <a:pos x="58" y="28"/>
                  </a:cxn>
                  <a:cxn ang="0">
                    <a:pos x="66" y="24"/>
                  </a:cxn>
                  <a:cxn ang="0">
                    <a:pos x="74" y="20"/>
                  </a:cxn>
                  <a:cxn ang="0">
                    <a:pos x="96" y="18"/>
                  </a:cxn>
                  <a:cxn ang="0">
                    <a:pos x="118" y="12"/>
                  </a:cxn>
                  <a:cxn ang="0">
                    <a:pos x="136" y="12"/>
                  </a:cxn>
                  <a:cxn ang="0">
                    <a:pos x="144" y="6"/>
                  </a:cxn>
                  <a:cxn ang="0">
                    <a:pos x="152" y="2"/>
                  </a:cxn>
                  <a:cxn ang="0">
                    <a:pos x="162" y="2"/>
                  </a:cxn>
                  <a:cxn ang="0">
                    <a:pos x="164" y="6"/>
                  </a:cxn>
                  <a:cxn ang="0">
                    <a:pos x="162" y="26"/>
                  </a:cxn>
                  <a:cxn ang="0">
                    <a:pos x="154" y="50"/>
                  </a:cxn>
                  <a:cxn ang="0">
                    <a:pos x="126" y="112"/>
                  </a:cxn>
                  <a:cxn ang="0">
                    <a:pos x="96" y="156"/>
                  </a:cxn>
                  <a:cxn ang="0">
                    <a:pos x="70" y="182"/>
                  </a:cxn>
                  <a:cxn ang="0">
                    <a:pos x="40" y="208"/>
                  </a:cxn>
                  <a:cxn ang="0">
                    <a:pos x="10" y="244"/>
                  </a:cxn>
                  <a:cxn ang="0">
                    <a:pos x="0" y="236"/>
                  </a:cxn>
                  <a:cxn ang="0">
                    <a:pos x="8" y="152"/>
                  </a:cxn>
                  <a:cxn ang="0">
                    <a:pos x="18" y="146"/>
                  </a:cxn>
                </a:cxnLst>
                <a:rect l="0" t="0" r="r" b="b"/>
                <a:pathLst>
                  <a:path w="168" h="244">
                    <a:moveTo>
                      <a:pt x="18" y="146"/>
                    </a:moveTo>
                    <a:lnTo>
                      <a:pt x="24" y="142"/>
                    </a:lnTo>
                    <a:lnTo>
                      <a:pt x="32" y="138"/>
                    </a:lnTo>
                    <a:lnTo>
                      <a:pt x="38" y="134"/>
                    </a:lnTo>
                    <a:lnTo>
                      <a:pt x="44" y="130"/>
                    </a:lnTo>
                    <a:lnTo>
                      <a:pt x="50" y="128"/>
                    </a:lnTo>
                    <a:lnTo>
                      <a:pt x="56" y="128"/>
                    </a:lnTo>
                    <a:lnTo>
                      <a:pt x="60" y="130"/>
                    </a:lnTo>
                    <a:lnTo>
                      <a:pt x="64" y="128"/>
                    </a:lnTo>
                    <a:lnTo>
                      <a:pt x="66" y="126"/>
                    </a:lnTo>
                    <a:lnTo>
                      <a:pt x="70" y="122"/>
                    </a:lnTo>
                    <a:lnTo>
                      <a:pt x="74" y="114"/>
                    </a:lnTo>
                    <a:lnTo>
                      <a:pt x="90" y="94"/>
                    </a:lnTo>
                    <a:lnTo>
                      <a:pt x="100" y="86"/>
                    </a:lnTo>
                    <a:lnTo>
                      <a:pt x="106" y="74"/>
                    </a:lnTo>
                    <a:lnTo>
                      <a:pt x="92" y="72"/>
                    </a:lnTo>
                    <a:lnTo>
                      <a:pt x="80" y="70"/>
                    </a:lnTo>
                    <a:lnTo>
                      <a:pt x="66" y="64"/>
                    </a:lnTo>
                    <a:lnTo>
                      <a:pt x="54" y="60"/>
                    </a:lnTo>
                    <a:lnTo>
                      <a:pt x="44" y="52"/>
                    </a:lnTo>
                    <a:lnTo>
                      <a:pt x="34" y="44"/>
                    </a:lnTo>
                    <a:lnTo>
                      <a:pt x="30" y="32"/>
                    </a:lnTo>
                    <a:lnTo>
                      <a:pt x="28" y="24"/>
                    </a:lnTo>
                    <a:lnTo>
                      <a:pt x="28" y="16"/>
                    </a:lnTo>
                    <a:lnTo>
                      <a:pt x="38" y="6"/>
                    </a:lnTo>
                    <a:lnTo>
                      <a:pt x="38" y="10"/>
                    </a:lnTo>
                    <a:lnTo>
                      <a:pt x="38" y="12"/>
                    </a:lnTo>
                    <a:lnTo>
                      <a:pt x="38" y="16"/>
                    </a:lnTo>
                    <a:lnTo>
                      <a:pt x="42" y="20"/>
                    </a:lnTo>
                    <a:lnTo>
                      <a:pt x="48" y="24"/>
                    </a:lnTo>
                    <a:lnTo>
                      <a:pt x="52" y="28"/>
                    </a:lnTo>
                    <a:lnTo>
                      <a:pt x="58" y="28"/>
                    </a:lnTo>
                    <a:lnTo>
                      <a:pt x="62" y="28"/>
                    </a:lnTo>
                    <a:lnTo>
                      <a:pt x="66" y="24"/>
                    </a:lnTo>
                    <a:lnTo>
                      <a:pt x="70" y="20"/>
                    </a:lnTo>
                    <a:lnTo>
                      <a:pt x="74" y="20"/>
                    </a:lnTo>
                    <a:lnTo>
                      <a:pt x="86" y="20"/>
                    </a:lnTo>
                    <a:lnTo>
                      <a:pt x="96" y="18"/>
                    </a:lnTo>
                    <a:lnTo>
                      <a:pt x="106" y="16"/>
                    </a:lnTo>
                    <a:lnTo>
                      <a:pt x="118" y="12"/>
                    </a:lnTo>
                    <a:lnTo>
                      <a:pt x="132" y="12"/>
                    </a:lnTo>
                    <a:lnTo>
                      <a:pt x="136" y="12"/>
                    </a:lnTo>
                    <a:lnTo>
                      <a:pt x="140" y="10"/>
                    </a:lnTo>
                    <a:lnTo>
                      <a:pt x="144" y="6"/>
                    </a:lnTo>
                    <a:lnTo>
                      <a:pt x="148" y="2"/>
                    </a:lnTo>
                    <a:lnTo>
                      <a:pt x="152" y="2"/>
                    </a:lnTo>
                    <a:lnTo>
                      <a:pt x="156" y="0"/>
                    </a:lnTo>
                    <a:lnTo>
                      <a:pt x="162" y="2"/>
                    </a:lnTo>
                    <a:lnTo>
                      <a:pt x="168" y="2"/>
                    </a:lnTo>
                    <a:lnTo>
                      <a:pt x="164" y="6"/>
                    </a:lnTo>
                    <a:lnTo>
                      <a:pt x="162" y="14"/>
                    </a:lnTo>
                    <a:lnTo>
                      <a:pt x="162" y="26"/>
                    </a:lnTo>
                    <a:lnTo>
                      <a:pt x="160" y="36"/>
                    </a:lnTo>
                    <a:lnTo>
                      <a:pt x="154" y="50"/>
                    </a:lnTo>
                    <a:lnTo>
                      <a:pt x="144" y="76"/>
                    </a:lnTo>
                    <a:lnTo>
                      <a:pt x="126" y="112"/>
                    </a:lnTo>
                    <a:lnTo>
                      <a:pt x="106" y="142"/>
                    </a:lnTo>
                    <a:lnTo>
                      <a:pt x="96" y="156"/>
                    </a:lnTo>
                    <a:lnTo>
                      <a:pt x="84" y="170"/>
                    </a:lnTo>
                    <a:lnTo>
                      <a:pt x="70" y="182"/>
                    </a:lnTo>
                    <a:lnTo>
                      <a:pt x="56" y="196"/>
                    </a:lnTo>
                    <a:lnTo>
                      <a:pt x="40" y="208"/>
                    </a:lnTo>
                    <a:lnTo>
                      <a:pt x="32" y="218"/>
                    </a:lnTo>
                    <a:lnTo>
                      <a:pt x="10" y="244"/>
                    </a:lnTo>
                    <a:lnTo>
                      <a:pt x="4" y="240"/>
                    </a:lnTo>
                    <a:lnTo>
                      <a:pt x="0" y="236"/>
                    </a:lnTo>
                    <a:lnTo>
                      <a:pt x="0" y="170"/>
                    </a:lnTo>
                    <a:lnTo>
                      <a:pt x="8" y="152"/>
                    </a:lnTo>
                    <a:lnTo>
                      <a:pt x="14" y="148"/>
                    </a:lnTo>
                    <a:lnTo>
                      <a:pt x="18" y="14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54" name="Freeform 101"/>
              <p:cNvSpPr>
                <a:spLocks/>
              </p:cNvSpPr>
              <p:nvPr/>
            </p:nvSpPr>
            <p:spPr bwMode="auto">
              <a:xfrm>
                <a:off x="4406557" y="4196957"/>
                <a:ext cx="48770" cy="41253"/>
              </a:xfrm>
              <a:custGeom>
                <a:avLst/>
                <a:gdLst/>
                <a:ahLst/>
                <a:cxnLst>
                  <a:cxn ang="0">
                    <a:pos x="28" y="24"/>
                  </a:cxn>
                  <a:cxn ang="0">
                    <a:pos x="18" y="24"/>
                  </a:cxn>
                  <a:cxn ang="0">
                    <a:pos x="12" y="24"/>
                  </a:cxn>
                  <a:cxn ang="0">
                    <a:pos x="0" y="22"/>
                  </a:cxn>
                  <a:cxn ang="0">
                    <a:pos x="6" y="2"/>
                  </a:cxn>
                  <a:cxn ang="0">
                    <a:pos x="28" y="4"/>
                  </a:cxn>
                  <a:cxn ang="0">
                    <a:pos x="28" y="0"/>
                  </a:cxn>
                  <a:cxn ang="0">
                    <a:pos x="28" y="24"/>
                  </a:cxn>
                </a:cxnLst>
                <a:rect l="0" t="0" r="r" b="b"/>
                <a:pathLst>
                  <a:path w="28" h="24">
                    <a:moveTo>
                      <a:pt x="28" y="24"/>
                    </a:moveTo>
                    <a:lnTo>
                      <a:pt x="18" y="24"/>
                    </a:lnTo>
                    <a:lnTo>
                      <a:pt x="12" y="24"/>
                    </a:lnTo>
                    <a:lnTo>
                      <a:pt x="0" y="22"/>
                    </a:lnTo>
                    <a:lnTo>
                      <a:pt x="6" y="2"/>
                    </a:lnTo>
                    <a:lnTo>
                      <a:pt x="28" y="4"/>
                    </a:lnTo>
                    <a:lnTo>
                      <a:pt x="28" y="0"/>
                    </a:lnTo>
                    <a:lnTo>
                      <a:pt x="28" y="24"/>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55" name="Freeform 102"/>
              <p:cNvSpPr>
                <a:spLocks/>
              </p:cNvSpPr>
              <p:nvPr/>
            </p:nvSpPr>
            <p:spPr bwMode="auto">
              <a:xfrm>
                <a:off x="5309944" y="4648323"/>
                <a:ext cx="213654" cy="434381"/>
              </a:xfrm>
              <a:custGeom>
                <a:avLst/>
                <a:gdLst/>
                <a:ahLst/>
                <a:cxnLst>
                  <a:cxn ang="0">
                    <a:pos x="30" y="84"/>
                  </a:cxn>
                  <a:cxn ang="0">
                    <a:pos x="38" y="76"/>
                  </a:cxn>
                  <a:cxn ang="0">
                    <a:pos x="44" y="68"/>
                  </a:cxn>
                  <a:cxn ang="0">
                    <a:pos x="56" y="68"/>
                  </a:cxn>
                  <a:cxn ang="0">
                    <a:pos x="64" y="64"/>
                  </a:cxn>
                  <a:cxn ang="0">
                    <a:pos x="88" y="32"/>
                  </a:cxn>
                  <a:cxn ang="0">
                    <a:pos x="92" y="28"/>
                  </a:cxn>
                  <a:cxn ang="0">
                    <a:pos x="100" y="26"/>
                  </a:cxn>
                  <a:cxn ang="0">
                    <a:pos x="104" y="12"/>
                  </a:cxn>
                  <a:cxn ang="0">
                    <a:pos x="110" y="0"/>
                  </a:cxn>
                  <a:cxn ang="0">
                    <a:pos x="112" y="16"/>
                  </a:cxn>
                  <a:cxn ang="0">
                    <a:pos x="122" y="52"/>
                  </a:cxn>
                  <a:cxn ang="0">
                    <a:pos x="124" y="68"/>
                  </a:cxn>
                  <a:cxn ang="0">
                    <a:pos x="120" y="74"/>
                  </a:cxn>
                  <a:cxn ang="0">
                    <a:pos x="118" y="70"/>
                  </a:cxn>
                  <a:cxn ang="0">
                    <a:pos x="112" y="68"/>
                  </a:cxn>
                  <a:cxn ang="0">
                    <a:pos x="110" y="78"/>
                  </a:cxn>
                  <a:cxn ang="0">
                    <a:pos x="112" y="86"/>
                  </a:cxn>
                  <a:cxn ang="0">
                    <a:pos x="114" y="90"/>
                  </a:cxn>
                  <a:cxn ang="0">
                    <a:pos x="106" y="106"/>
                  </a:cxn>
                  <a:cxn ang="0">
                    <a:pos x="82" y="162"/>
                  </a:cxn>
                  <a:cxn ang="0">
                    <a:pos x="70" y="206"/>
                  </a:cxn>
                  <a:cxn ang="0">
                    <a:pos x="64" y="222"/>
                  </a:cxn>
                  <a:cxn ang="0">
                    <a:pos x="58" y="240"/>
                  </a:cxn>
                  <a:cxn ang="0">
                    <a:pos x="42" y="246"/>
                  </a:cxn>
                  <a:cxn ang="0">
                    <a:pos x="28" y="250"/>
                  </a:cxn>
                  <a:cxn ang="0">
                    <a:pos x="14" y="244"/>
                  </a:cxn>
                  <a:cxn ang="0">
                    <a:pos x="8" y="228"/>
                  </a:cxn>
                  <a:cxn ang="0">
                    <a:pos x="0" y="192"/>
                  </a:cxn>
                  <a:cxn ang="0">
                    <a:pos x="6" y="174"/>
                  </a:cxn>
                  <a:cxn ang="0">
                    <a:pos x="12" y="164"/>
                  </a:cxn>
                  <a:cxn ang="0">
                    <a:pos x="24" y="144"/>
                  </a:cxn>
                  <a:cxn ang="0">
                    <a:pos x="24" y="128"/>
                  </a:cxn>
                  <a:cxn ang="0">
                    <a:pos x="18" y="114"/>
                  </a:cxn>
                  <a:cxn ang="0">
                    <a:pos x="26" y="84"/>
                  </a:cxn>
                </a:cxnLst>
                <a:rect l="0" t="0" r="r" b="b"/>
                <a:pathLst>
                  <a:path w="124" h="250">
                    <a:moveTo>
                      <a:pt x="26" y="84"/>
                    </a:moveTo>
                    <a:lnTo>
                      <a:pt x="30" y="84"/>
                    </a:lnTo>
                    <a:lnTo>
                      <a:pt x="32" y="82"/>
                    </a:lnTo>
                    <a:lnTo>
                      <a:pt x="38" y="76"/>
                    </a:lnTo>
                    <a:lnTo>
                      <a:pt x="40" y="70"/>
                    </a:lnTo>
                    <a:lnTo>
                      <a:pt x="44" y="68"/>
                    </a:lnTo>
                    <a:lnTo>
                      <a:pt x="48" y="68"/>
                    </a:lnTo>
                    <a:lnTo>
                      <a:pt x="56" y="68"/>
                    </a:lnTo>
                    <a:lnTo>
                      <a:pt x="62" y="66"/>
                    </a:lnTo>
                    <a:lnTo>
                      <a:pt x="64" y="64"/>
                    </a:lnTo>
                    <a:lnTo>
                      <a:pt x="74" y="56"/>
                    </a:lnTo>
                    <a:lnTo>
                      <a:pt x="88" y="32"/>
                    </a:lnTo>
                    <a:lnTo>
                      <a:pt x="90" y="30"/>
                    </a:lnTo>
                    <a:lnTo>
                      <a:pt x="92" y="28"/>
                    </a:lnTo>
                    <a:lnTo>
                      <a:pt x="96" y="26"/>
                    </a:lnTo>
                    <a:lnTo>
                      <a:pt x="100" y="26"/>
                    </a:lnTo>
                    <a:lnTo>
                      <a:pt x="104" y="18"/>
                    </a:lnTo>
                    <a:lnTo>
                      <a:pt x="104" y="12"/>
                    </a:lnTo>
                    <a:lnTo>
                      <a:pt x="106" y="6"/>
                    </a:lnTo>
                    <a:lnTo>
                      <a:pt x="110" y="0"/>
                    </a:lnTo>
                    <a:lnTo>
                      <a:pt x="110" y="8"/>
                    </a:lnTo>
                    <a:lnTo>
                      <a:pt x="112" y="16"/>
                    </a:lnTo>
                    <a:lnTo>
                      <a:pt x="118" y="32"/>
                    </a:lnTo>
                    <a:lnTo>
                      <a:pt x="122" y="52"/>
                    </a:lnTo>
                    <a:lnTo>
                      <a:pt x="124" y="58"/>
                    </a:lnTo>
                    <a:lnTo>
                      <a:pt x="124" y="68"/>
                    </a:lnTo>
                    <a:lnTo>
                      <a:pt x="122" y="72"/>
                    </a:lnTo>
                    <a:lnTo>
                      <a:pt x="120" y="74"/>
                    </a:lnTo>
                    <a:lnTo>
                      <a:pt x="118" y="72"/>
                    </a:lnTo>
                    <a:lnTo>
                      <a:pt x="118" y="70"/>
                    </a:lnTo>
                    <a:lnTo>
                      <a:pt x="116" y="64"/>
                    </a:lnTo>
                    <a:lnTo>
                      <a:pt x="112" y="68"/>
                    </a:lnTo>
                    <a:lnTo>
                      <a:pt x="110" y="70"/>
                    </a:lnTo>
                    <a:lnTo>
                      <a:pt x="110" y="78"/>
                    </a:lnTo>
                    <a:lnTo>
                      <a:pt x="110" y="82"/>
                    </a:lnTo>
                    <a:lnTo>
                      <a:pt x="112" y="86"/>
                    </a:lnTo>
                    <a:lnTo>
                      <a:pt x="114" y="86"/>
                    </a:lnTo>
                    <a:lnTo>
                      <a:pt x="114" y="90"/>
                    </a:lnTo>
                    <a:lnTo>
                      <a:pt x="112" y="96"/>
                    </a:lnTo>
                    <a:lnTo>
                      <a:pt x="106" y="106"/>
                    </a:lnTo>
                    <a:lnTo>
                      <a:pt x="98" y="118"/>
                    </a:lnTo>
                    <a:lnTo>
                      <a:pt x="82" y="162"/>
                    </a:lnTo>
                    <a:lnTo>
                      <a:pt x="74" y="182"/>
                    </a:lnTo>
                    <a:lnTo>
                      <a:pt x="70" y="206"/>
                    </a:lnTo>
                    <a:lnTo>
                      <a:pt x="66" y="216"/>
                    </a:lnTo>
                    <a:lnTo>
                      <a:pt x="64" y="222"/>
                    </a:lnTo>
                    <a:lnTo>
                      <a:pt x="60" y="230"/>
                    </a:lnTo>
                    <a:lnTo>
                      <a:pt x="58" y="240"/>
                    </a:lnTo>
                    <a:lnTo>
                      <a:pt x="48" y="242"/>
                    </a:lnTo>
                    <a:lnTo>
                      <a:pt x="42" y="246"/>
                    </a:lnTo>
                    <a:lnTo>
                      <a:pt x="38" y="250"/>
                    </a:lnTo>
                    <a:lnTo>
                      <a:pt x="28" y="250"/>
                    </a:lnTo>
                    <a:lnTo>
                      <a:pt x="20" y="250"/>
                    </a:lnTo>
                    <a:lnTo>
                      <a:pt x="14" y="244"/>
                    </a:lnTo>
                    <a:lnTo>
                      <a:pt x="10" y="238"/>
                    </a:lnTo>
                    <a:lnTo>
                      <a:pt x="8" y="228"/>
                    </a:lnTo>
                    <a:lnTo>
                      <a:pt x="2" y="210"/>
                    </a:lnTo>
                    <a:lnTo>
                      <a:pt x="0" y="192"/>
                    </a:lnTo>
                    <a:lnTo>
                      <a:pt x="2" y="182"/>
                    </a:lnTo>
                    <a:lnTo>
                      <a:pt x="6" y="174"/>
                    </a:lnTo>
                    <a:lnTo>
                      <a:pt x="10" y="168"/>
                    </a:lnTo>
                    <a:lnTo>
                      <a:pt x="12" y="164"/>
                    </a:lnTo>
                    <a:lnTo>
                      <a:pt x="22" y="152"/>
                    </a:lnTo>
                    <a:lnTo>
                      <a:pt x="24" y="144"/>
                    </a:lnTo>
                    <a:lnTo>
                      <a:pt x="26" y="136"/>
                    </a:lnTo>
                    <a:lnTo>
                      <a:pt x="24" y="128"/>
                    </a:lnTo>
                    <a:lnTo>
                      <a:pt x="20" y="120"/>
                    </a:lnTo>
                    <a:lnTo>
                      <a:pt x="18" y="114"/>
                    </a:lnTo>
                    <a:lnTo>
                      <a:pt x="16" y="108"/>
                    </a:lnTo>
                    <a:lnTo>
                      <a:pt x="26" y="84"/>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56" name="Freeform 103"/>
              <p:cNvSpPr>
                <a:spLocks/>
              </p:cNvSpPr>
              <p:nvPr/>
            </p:nvSpPr>
            <p:spPr bwMode="auto">
              <a:xfrm>
                <a:off x="4799031" y="3262679"/>
                <a:ext cx="311191" cy="315470"/>
              </a:xfrm>
              <a:custGeom>
                <a:avLst/>
                <a:gdLst/>
                <a:ahLst/>
                <a:cxnLst>
                  <a:cxn ang="0">
                    <a:pos x="174" y="160"/>
                  </a:cxn>
                  <a:cxn ang="0">
                    <a:pos x="162" y="170"/>
                  </a:cxn>
                  <a:cxn ang="0">
                    <a:pos x="146" y="182"/>
                  </a:cxn>
                  <a:cxn ang="0">
                    <a:pos x="12" y="176"/>
                  </a:cxn>
                  <a:cxn ang="0">
                    <a:pos x="8" y="44"/>
                  </a:cxn>
                  <a:cxn ang="0">
                    <a:pos x="2" y="38"/>
                  </a:cxn>
                  <a:cxn ang="0">
                    <a:pos x="0" y="26"/>
                  </a:cxn>
                  <a:cxn ang="0">
                    <a:pos x="4" y="18"/>
                  </a:cxn>
                  <a:cxn ang="0">
                    <a:pos x="2" y="12"/>
                  </a:cxn>
                  <a:cxn ang="0">
                    <a:pos x="0" y="8"/>
                  </a:cxn>
                  <a:cxn ang="0">
                    <a:pos x="6" y="0"/>
                  </a:cxn>
                  <a:cxn ang="0">
                    <a:pos x="54" y="12"/>
                  </a:cxn>
                  <a:cxn ang="0">
                    <a:pos x="76" y="12"/>
                  </a:cxn>
                  <a:cxn ang="0">
                    <a:pos x="92" y="4"/>
                  </a:cxn>
                  <a:cxn ang="0">
                    <a:pos x="104" y="2"/>
                  </a:cxn>
                  <a:cxn ang="0">
                    <a:pos x="112" y="8"/>
                  </a:cxn>
                  <a:cxn ang="0">
                    <a:pos x="124" y="10"/>
                  </a:cxn>
                  <a:cxn ang="0">
                    <a:pos x="138" y="8"/>
                  </a:cxn>
                  <a:cxn ang="0">
                    <a:pos x="142" y="10"/>
                  </a:cxn>
                  <a:cxn ang="0">
                    <a:pos x="152" y="22"/>
                  </a:cxn>
                  <a:cxn ang="0">
                    <a:pos x="158" y="42"/>
                  </a:cxn>
                  <a:cxn ang="0">
                    <a:pos x="154" y="64"/>
                  </a:cxn>
                  <a:cxn ang="0">
                    <a:pos x="152" y="68"/>
                  </a:cxn>
                  <a:cxn ang="0">
                    <a:pos x="150" y="66"/>
                  </a:cxn>
                  <a:cxn ang="0">
                    <a:pos x="142" y="64"/>
                  </a:cxn>
                  <a:cxn ang="0">
                    <a:pos x="128" y="40"/>
                  </a:cxn>
                  <a:cxn ang="0">
                    <a:pos x="122" y="38"/>
                  </a:cxn>
                  <a:cxn ang="0">
                    <a:pos x="136" y="66"/>
                  </a:cxn>
                  <a:cxn ang="0">
                    <a:pos x="162" y="112"/>
                  </a:cxn>
                  <a:cxn ang="0">
                    <a:pos x="174" y="126"/>
                  </a:cxn>
                  <a:cxn ang="0">
                    <a:pos x="178" y="150"/>
                  </a:cxn>
                  <a:cxn ang="0">
                    <a:pos x="180" y="160"/>
                  </a:cxn>
                </a:cxnLst>
                <a:rect l="0" t="0" r="r" b="b"/>
                <a:pathLst>
                  <a:path w="182" h="182">
                    <a:moveTo>
                      <a:pt x="180" y="160"/>
                    </a:moveTo>
                    <a:lnTo>
                      <a:pt x="174" y="160"/>
                    </a:lnTo>
                    <a:lnTo>
                      <a:pt x="172" y="164"/>
                    </a:lnTo>
                    <a:lnTo>
                      <a:pt x="162" y="170"/>
                    </a:lnTo>
                    <a:lnTo>
                      <a:pt x="156" y="176"/>
                    </a:lnTo>
                    <a:lnTo>
                      <a:pt x="146" y="182"/>
                    </a:lnTo>
                    <a:lnTo>
                      <a:pt x="142" y="176"/>
                    </a:lnTo>
                    <a:lnTo>
                      <a:pt x="12" y="176"/>
                    </a:lnTo>
                    <a:lnTo>
                      <a:pt x="8" y="50"/>
                    </a:lnTo>
                    <a:lnTo>
                      <a:pt x="8" y="44"/>
                    </a:lnTo>
                    <a:lnTo>
                      <a:pt x="4" y="40"/>
                    </a:lnTo>
                    <a:lnTo>
                      <a:pt x="2" y="38"/>
                    </a:lnTo>
                    <a:lnTo>
                      <a:pt x="0" y="30"/>
                    </a:lnTo>
                    <a:lnTo>
                      <a:pt x="0" y="26"/>
                    </a:lnTo>
                    <a:lnTo>
                      <a:pt x="2" y="22"/>
                    </a:lnTo>
                    <a:lnTo>
                      <a:pt x="4" y="18"/>
                    </a:lnTo>
                    <a:lnTo>
                      <a:pt x="6" y="14"/>
                    </a:lnTo>
                    <a:lnTo>
                      <a:pt x="2" y="12"/>
                    </a:lnTo>
                    <a:lnTo>
                      <a:pt x="0" y="10"/>
                    </a:lnTo>
                    <a:lnTo>
                      <a:pt x="0" y="8"/>
                    </a:lnTo>
                    <a:lnTo>
                      <a:pt x="2" y="4"/>
                    </a:lnTo>
                    <a:lnTo>
                      <a:pt x="6" y="0"/>
                    </a:lnTo>
                    <a:lnTo>
                      <a:pt x="36" y="8"/>
                    </a:lnTo>
                    <a:lnTo>
                      <a:pt x="54" y="12"/>
                    </a:lnTo>
                    <a:lnTo>
                      <a:pt x="68" y="14"/>
                    </a:lnTo>
                    <a:lnTo>
                      <a:pt x="76" y="12"/>
                    </a:lnTo>
                    <a:lnTo>
                      <a:pt x="84" y="8"/>
                    </a:lnTo>
                    <a:lnTo>
                      <a:pt x="92" y="4"/>
                    </a:lnTo>
                    <a:lnTo>
                      <a:pt x="100" y="2"/>
                    </a:lnTo>
                    <a:lnTo>
                      <a:pt x="104" y="2"/>
                    </a:lnTo>
                    <a:lnTo>
                      <a:pt x="108" y="6"/>
                    </a:lnTo>
                    <a:lnTo>
                      <a:pt x="112" y="8"/>
                    </a:lnTo>
                    <a:lnTo>
                      <a:pt x="118" y="10"/>
                    </a:lnTo>
                    <a:lnTo>
                      <a:pt x="124" y="10"/>
                    </a:lnTo>
                    <a:lnTo>
                      <a:pt x="132" y="8"/>
                    </a:lnTo>
                    <a:lnTo>
                      <a:pt x="138" y="8"/>
                    </a:lnTo>
                    <a:lnTo>
                      <a:pt x="140" y="8"/>
                    </a:lnTo>
                    <a:lnTo>
                      <a:pt x="142" y="10"/>
                    </a:lnTo>
                    <a:lnTo>
                      <a:pt x="146" y="14"/>
                    </a:lnTo>
                    <a:lnTo>
                      <a:pt x="152" y="22"/>
                    </a:lnTo>
                    <a:lnTo>
                      <a:pt x="156" y="32"/>
                    </a:lnTo>
                    <a:lnTo>
                      <a:pt x="158" y="42"/>
                    </a:lnTo>
                    <a:lnTo>
                      <a:pt x="154" y="56"/>
                    </a:lnTo>
                    <a:lnTo>
                      <a:pt x="154" y="64"/>
                    </a:lnTo>
                    <a:lnTo>
                      <a:pt x="158" y="66"/>
                    </a:lnTo>
                    <a:lnTo>
                      <a:pt x="152" y="68"/>
                    </a:lnTo>
                    <a:lnTo>
                      <a:pt x="152" y="66"/>
                    </a:lnTo>
                    <a:lnTo>
                      <a:pt x="150" y="66"/>
                    </a:lnTo>
                    <a:lnTo>
                      <a:pt x="146" y="66"/>
                    </a:lnTo>
                    <a:lnTo>
                      <a:pt x="142" y="64"/>
                    </a:lnTo>
                    <a:lnTo>
                      <a:pt x="134" y="52"/>
                    </a:lnTo>
                    <a:lnTo>
                      <a:pt x="128" y="40"/>
                    </a:lnTo>
                    <a:lnTo>
                      <a:pt x="120" y="32"/>
                    </a:lnTo>
                    <a:lnTo>
                      <a:pt x="122" y="38"/>
                    </a:lnTo>
                    <a:lnTo>
                      <a:pt x="124" y="46"/>
                    </a:lnTo>
                    <a:lnTo>
                      <a:pt x="136" y="66"/>
                    </a:lnTo>
                    <a:lnTo>
                      <a:pt x="156" y="102"/>
                    </a:lnTo>
                    <a:lnTo>
                      <a:pt x="162" y="112"/>
                    </a:lnTo>
                    <a:lnTo>
                      <a:pt x="168" y="120"/>
                    </a:lnTo>
                    <a:lnTo>
                      <a:pt x="174" y="126"/>
                    </a:lnTo>
                    <a:lnTo>
                      <a:pt x="176" y="138"/>
                    </a:lnTo>
                    <a:lnTo>
                      <a:pt x="178" y="150"/>
                    </a:lnTo>
                    <a:lnTo>
                      <a:pt x="182" y="160"/>
                    </a:lnTo>
                    <a:lnTo>
                      <a:pt x="180" y="160"/>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57" name="Freeform 104"/>
              <p:cNvSpPr>
                <a:spLocks/>
              </p:cNvSpPr>
              <p:nvPr/>
            </p:nvSpPr>
            <p:spPr bwMode="auto">
              <a:xfrm>
                <a:off x="4397268" y="3209293"/>
                <a:ext cx="420343" cy="439233"/>
              </a:xfrm>
              <a:custGeom>
                <a:avLst/>
                <a:gdLst/>
                <a:ahLst/>
                <a:cxnLst>
                  <a:cxn ang="0">
                    <a:pos x="243" y="80"/>
                  </a:cxn>
                  <a:cxn ang="0">
                    <a:pos x="239" y="70"/>
                  </a:cxn>
                  <a:cxn ang="0">
                    <a:pos x="235" y="60"/>
                  </a:cxn>
                  <a:cxn ang="0">
                    <a:pos x="237" y="52"/>
                  </a:cxn>
                  <a:cxn ang="0">
                    <a:pos x="241" y="44"/>
                  </a:cxn>
                  <a:cxn ang="0">
                    <a:pos x="235" y="40"/>
                  </a:cxn>
                  <a:cxn ang="0">
                    <a:pos x="237" y="34"/>
                  </a:cxn>
                  <a:cxn ang="0">
                    <a:pos x="215" y="20"/>
                  </a:cxn>
                  <a:cxn ang="0">
                    <a:pos x="203" y="12"/>
                  </a:cxn>
                  <a:cxn ang="0">
                    <a:pos x="193" y="4"/>
                  </a:cxn>
                  <a:cxn ang="0">
                    <a:pos x="181" y="6"/>
                  </a:cxn>
                  <a:cxn ang="0">
                    <a:pos x="163" y="20"/>
                  </a:cxn>
                  <a:cxn ang="0">
                    <a:pos x="161" y="28"/>
                  </a:cxn>
                  <a:cxn ang="0">
                    <a:pos x="163" y="38"/>
                  </a:cxn>
                  <a:cxn ang="0">
                    <a:pos x="163" y="44"/>
                  </a:cxn>
                  <a:cxn ang="0">
                    <a:pos x="157" y="52"/>
                  </a:cxn>
                  <a:cxn ang="0">
                    <a:pos x="145" y="54"/>
                  </a:cxn>
                  <a:cxn ang="0">
                    <a:pos x="133" y="46"/>
                  </a:cxn>
                  <a:cxn ang="0">
                    <a:pos x="115" y="38"/>
                  </a:cxn>
                  <a:cxn ang="0">
                    <a:pos x="107" y="36"/>
                  </a:cxn>
                  <a:cxn ang="0">
                    <a:pos x="99" y="34"/>
                  </a:cxn>
                  <a:cxn ang="0">
                    <a:pos x="89" y="24"/>
                  </a:cxn>
                  <a:cxn ang="0">
                    <a:pos x="81" y="16"/>
                  </a:cxn>
                  <a:cxn ang="0">
                    <a:pos x="53" y="10"/>
                  </a:cxn>
                  <a:cxn ang="0">
                    <a:pos x="30" y="0"/>
                  </a:cxn>
                  <a:cxn ang="0">
                    <a:pos x="26" y="10"/>
                  </a:cxn>
                  <a:cxn ang="0">
                    <a:pos x="26" y="18"/>
                  </a:cxn>
                  <a:cxn ang="0">
                    <a:pos x="12" y="30"/>
                  </a:cxn>
                  <a:cxn ang="0">
                    <a:pos x="8" y="40"/>
                  </a:cxn>
                  <a:cxn ang="0">
                    <a:pos x="4" y="52"/>
                  </a:cxn>
                  <a:cxn ang="0">
                    <a:pos x="0" y="62"/>
                  </a:cxn>
                  <a:cxn ang="0">
                    <a:pos x="2" y="74"/>
                  </a:cxn>
                  <a:cxn ang="0">
                    <a:pos x="4" y="88"/>
                  </a:cxn>
                  <a:cxn ang="0">
                    <a:pos x="2" y="124"/>
                  </a:cxn>
                  <a:cxn ang="0">
                    <a:pos x="2" y="136"/>
                  </a:cxn>
                  <a:cxn ang="0">
                    <a:pos x="10" y="152"/>
                  </a:cxn>
                  <a:cxn ang="0">
                    <a:pos x="18" y="162"/>
                  </a:cxn>
                  <a:cxn ang="0">
                    <a:pos x="32" y="168"/>
                  </a:cxn>
                  <a:cxn ang="0">
                    <a:pos x="40" y="182"/>
                  </a:cxn>
                  <a:cxn ang="0">
                    <a:pos x="46" y="182"/>
                  </a:cxn>
                  <a:cxn ang="0">
                    <a:pos x="61" y="184"/>
                  </a:cxn>
                  <a:cxn ang="0">
                    <a:pos x="71" y="190"/>
                  </a:cxn>
                  <a:cxn ang="0">
                    <a:pos x="105" y="182"/>
                  </a:cxn>
                  <a:cxn ang="0">
                    <a:pos x="235" y="244"/>
                  </a:cxn>
                  <a:cxn ang="0">
                    <a:pos x="247" y="206"/>
                  </a:cxn>
                </a:cxnLst>
                <a:rect l="0" t="0" r="r" b="b"/>
                <a:pathLst>
                  <a:path w="247" h="252">
                    <a:moveTo>
                      <a:pt x="247" y="206"/>
                    </a:moveTo>
                    <a:lnTo>
                      <a:pt x="243" y="80"/>
                    </a:lnTo>
                    <a:lnTo>
                      <a:pt x="243" y="74"/>
                    </a:lnTo>
                    <a:lnTo>
                      <a:pt x="239" y="70"/>
                    </a:lnTo>
                    <a:lnTo>
                      <a:pt x="237" y="68"/>
                    </a:lnTo>
                    <a:lnTo>
                      <a:pt x="235" y="60"/>
                    </a:lnTo>
                    <a:lnTo>
                      <a:pt x="235" y="56"/>
                    </a:lnTo>
                    <a:lnTo>
                      <a:pt x="237" y="52"/>
                    </a:lnTo>
                    <a:lnTo>
                      <a:pt x="239" y="48"/>
                    </a:lnTo>
                    <a:lnTo>
                      <a:pt x="241" y="44"/>
                    </a:lnTo>
                    <a:lnTo>
                      <a:pt x="237" y="42"/>
                    </a:lnTo>
                    <a:lnTo>
                      <a:pt x="235" y="40"/>
                    </a:lnTo>
                    <a:lnTo>
                      <a:pt x="235" y="38"/>
                    </a:lnTo>
                    <a:lnTo>
                      <a:pt x="237" y="34"/>
                    </a:lnTo>
                    <a:lnTo>
                      <a:pt x="241" y="30"/>
                    </a:lnTo>
                    <a:lnTo>
                      <a:pt x="215" y="20"/>
                    </a:lnTo>
                    <a:lnTo>
                      <a:pt x="209" y="16"/>
                    </a:lnTo>
                    <a:lnTo>
                      <a:pt x="203" y="12"/>
                    </a:lnTo>
                    <a:lnTo>
                      <a:pt x="197" y="6"/>
                    </a:lnTo>
                    <a:lnTo>
                      <a:pt x="193" y="4"/>
                    </a:lnTo>
                    <a:lnTo>
                      <a:pt x="189" y="4"/>
                    </a:lnTo>
                    <a:lnTo>
                      <a:pt x="181" y="6"/>
                    </a:lnTo>
                    <a:lnTo>
                      <a:pt x="171" y="12"/>
                    </a:lnTo>
                    <a:lnTo>
                      <a:pt x="163" y="20"/>
                    </a:lnTo>
                    <a:lnTo>
                      <a:pt x="163" y="24"/>
                    </a:lnTo>
                    <a:lnTo>
                      <a:pt x="161" y="28"/>
                    </a:lnTo>
                    <a:lnTo>
                      <a:pt x="163" y="36"/>
                    </a:lnTo>
                    <a:lnTo>
                      <a:pt x="163" y="38"/>
                    </a:lnTo>
                    <a:lnTo>
                      <a:pt x="165" y="40"/>
                    </a:lnTo>
                    <a:lnTo>
                      <a:pt x="163" y="44"/>
                    </a:lnTo>
                    <a:lnTo>
                      <a:pt x="161" y="48"/>
                    </a:lnTo>
                    <a:lnTo>
                      <a:pt x="157" y="52"/>
                    </a:lnTo>
                    <a:lnTo>
                      <a:pt x="149" y="54"/>
                    </a:lnTo>
                    <a:lnTo>
                      <a:pt x="145" y="54"/>
                    </a:lnTo>
                    <a:lnTo>
                      <a:pt x="139" y="52"/>
                    </a:lnTo>
                    <a:lnTo>
                      <a:pt x="133" y="46"/>
                    </a:lnTo>
                    <a:lnTo>
                      <a:pt x="125" y="40"/>
                    </a:lnTo>
                    <a:lnTo>
                      <a:pt x="115" y="38"/>
                    </a:lnTo>
                    <a:lnTo>
                      <a:pt x="111" y="36"/>
                    </a:lnTo>
                    <a:lnTo>
                      <a:pt x="107" y="36"/>
                    </a:lnTo>
                    <a:lnTo>
                      <a:pt x="103" y="36"/>
                    </a:lnTo>
                    <a:lnTo>
                      <a:pt x="99" y="34"/>
                    </a:lnTo>
                    <a:lnTo>
                      <a:pt x="93" y="30"/>
                    </a:lnTo>
                    <a:lnTo>
                      <a:pt x="89" y="24"/>
                    </a:lnTo>
                    <a:lnTo>
                      <a:pt x="85" y="18"/>
                    </a:lnTo>
                    <a:lnTo>
                      <a:pt x="81" y="16"/>
                    </a:lnTo>
                    <a:lnTo>
                      <a:pt x="77" y="14"/>
                    </a:lnTo>
                    <a:lnTo>
                      <a:pt x="53" y="10"/>
                    </a:lnTo>
                    <a:lnTo>
                      <a:pt x="42" y="6"/>
                    </a:lnTo>
                    <a:lnTo>
                      <a:pt x="30" y="0"/>
                    </a:lnTo>
                    <a:lnTo>
                      <a:pt x="26" y="4"/>
                    </a:lnTo>
                    <a:lnTo>
                      <a:pt x="26" y="10"/>
                    </a:lnTo>
                    <a:lnTo>
                      <a:pt x="26" y="12"/>
                    </a:lnTo>
                    <a:lnTo>
                      <a:pt x="26" y="18"/>
                    </a:lnTo>
                    <a:lnTo>
                      <a:pt x="18" y="24"/>
                    </a:lnTo>
                    <a:lnTo>
                      <a:pt x="12" y="30"/>
                    </a:lnTo>
                    <a:lnTo>
                      <a:pt x="8" y="36"/>
                    </a:lnTo>
                    <a:lnTo>
                      <a:pt x="8" y="40"/>
                    </a:lnTo>
                    <a:lnTo>
                      <a:pt x="10" y="40"/>
                    </a:lnTo>
                    <a:lnTo>
                      <a:pt x="4" y="52"/>
                    </a:lnTo>
                    <a:lnTo>
                      <a:pt x="0" y="56"/>
                    </a:lnTo>
                    <a:lnTo>
                      <a:pt x="0" y="62"/>
                    </a:lnTo>
                    <a:lnTo>
                      <a:pt x="0" y="68"/>
                    </a:lnTo>
                    <a:lnTo>
                      <a:pt x="2" y="74"/>
                    </a:lnTo>
                    <a:lnTo>
                      <a:pt x="4" y="80"/>
                    </a:lnTo>
                    <a:lnTo>
                      <a:pt x="4" y="88"/>
                    </a:lnTo>
                    <a:lnTo>
                      <a:pt x="6" y="120"/>
                    </a:lnTo>
                    <a:lnTo>
                      <a:pt x="2" y="124"/>
                    </a:lnTo>
                    <a:lnTo>
                      <a:pt x="0" y="132"/>
                    </a:lnTo>
                    <a:lnTo>
                      <a:pt x="2" y="136"/>
                    </a:lnTo>
                    <a:lnTo>
                      <a:pt x="4" y="140"/>
                    </a:lnTo>
                    <a:lnTo>
                      <a:pt x="10" y="152"/>
                    </a:lnTo>
                    <a:lnTo>
                      <a:pt x="12" y="158"/>
                    </a:lnTo>
                    <a:lnTo>
                      <a:pt x="18" y="162"/>
                    </a:lnTo>
                    <a:lnTo>
                      <a:pt x="28" y="166"/>
                    </a:lnTo>
                    <a:lnTo>
                      <a:pt x="32" y="168"/>
                    </a:lnTo>
                    <a:lnTo>
                      <a:pt x="36" y="174"/>
                    </a:lnTo>
                    <a:lnTo>
                      <a:pt x="40" y="182"/>
                    </a:lnTo>
                    <a:lnTo>
                      <a:pt x="42" y="182"/>
                    </a:lnTo>
                    <a:lnTo>
                      <a:pt x="46" y="182"/>
                    </a:lnTo>
                    <a:lnTo>
                      <a:pt x="55" y="182"/>
                    </a:lnTo>
                    <a:lnTo>
                      <a:pt x="61" y="184"/>
                    </a:lnTo>
                    <a:lnTo>
                      <a:pt x="67" y="186"/>
                    </a:lnTo>
                    <a:lnTo>
                      <a:pt x="71" y="190"/>
                    </a:lnTo>
                    <a:lnTo>
                      <a:pt x="75" y="196"/>
                    </a:lnTo>
                    <a:lnTo>
                      <a:pt x="105" y="182"/>
                    </a:lnTo>
                    <a:lnTo>
                      <a:pt x="231" y="252"/>
                    </a:lnTo>
                    <a:lnTo>
                      <a:pt x="235" y="244"/>
                    </a:lnTo>
                    <a:lnTo>
                      <a:pt x="247" y="244"/>
                    </a:lnTo>
                    <a:lnTo>
                      <a:pt x="247" y="20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58" name="Freeform 105"/>
              <p:cNvSpPr>
                <a:spLocks/>
              </p:cNvSpPr>
              <p:nvPr/>
            </p:nvSpPr>
            <p:spPr bwMode="auto">
              <a:xfrm>
                <a:off x="4341533" y="3085530"/>
                <a:ext cx="106827" cy="232962"/>
              </a:xfrm>
              <a:custGeom>
                <a:avLst/>
                <a:gdLst/>
                <a:ahLst/>
                <a:cxnLst>
                  <a:cxn ang="0">
                    <a:pos x="30" y="128"/>
                  </a:cxn>
                  <a:cxn ang="0">
                    <a:pos x="30" y="130"/>
                  </a:cxn>
                  <a:cxn ang="0">
                    <a:pos x="26" y="104"/>
                  </a:cxn>
                  <a:cxn ang="0">
                    <a:pos x="22" y="98"/>
                  </a:cxn>
                  <a:cxn ang="0">
                    <a:pos x="18" y="92"/>
                  </a:cxn>
                  <a:cxn ang="0">
                    <a:pos x="14" y="86"/>
                  </a:cxn>
                  <a:cxn ang="0">
                    <a:pos x="10" y="82"/>
                  </a:cxn>
                  <a:cxn ang="0">
                    <a:pos x="8" y="78"/>
                  </a:cxn>
                  <a:cxn ang="0">
                    <a:pos x="4" y="74"/>
                  </a:cxn>
                  <a:cxn ang="0">
                    <a:pos x="0" y="68"/>
                  </a:cxn>
                  <a:cxn ang="0">
                    <a:pos x="0" y="62"/>
                  </a:cxn>
                  <a:cxn ang="0">
                    <a:pos x="0" y="58"/>
                  </a:cxn>
                  <a:cxn ang="0">
                    <a:pos x="2" y="56"/>
                  </a:cxn>
                  <a:cxn ang="0">
                    <a:pos x="6" y="54"/>
                  </a:cxn>
                  <a:cxn ang="0">
                    <a:pos x="8" y="50"/>
                  </a:cxn>
                  <a:cxn ang="0">
                    <a:pos x="10" y="42"/>
                  </a:cxn>
                  <a:cxn ang="0">
                    <a:pos x="10" y="36"/>
                  </a:cxn>
                  <a:cxn ang="0">
                    <a:pos x="10" y="24"/>
                  </a:cxn>
                  <a:cxn ang="0">
                    <a:pos x="12" y="14"/>
                  </a:cxn>
                  <a:cxn ang="0">
                    <a:pos x="14" y="4"/>
                  </a:cxn>
                  <a:cxn ang="0">
                    <a:pos x="14" y="2"/>
                  </a:cxn>
                  <a:cxn ang="0">
                    <a:pos x="20" y="0"/>
                  </a:cxn>
                  <a:cxn ang="0">
                    <a:pos x="30" y="0"/>
                  </a:cxn>
                  <a:cxn ang="0">
                    <a:pos x="34" y="0"/>
                  </a:cxn>
                  <a:cxn ang="0">
                    <a:pos x="38" y="2"/>
                  </a:cxn>
                  <a:cxn ang="0">
                    <a:pos x="42" y="2"/>
                  </a:cxn>
                  <a:cxn ang="0">
                    <a:pos x="48" y="4"/>
                  </a:cxn>
                  <a:cxn ang="0">
                    <a:pos x="46" y="8"/>
                  </a:cxn>
                  <a:cxn ang="0">
                    <a:pos x="44" y="12"/>
                  </a:cxn>
                  <a:cxn ang="0">
                    <a:pos x="44" y="16"/>
                  </a:cxn>
                  <a:cxn ang="0">
                    <a:pos x="42" y="20"/>
                  </a:cxn>
                  <a:cxn ang="0">
                    <a:pos x="44" y="24"/>
                  </a:cxn>
                  <a:cxn ang="0">
                    <a:pos x="46" y="28"/>
                  </a:cxn>
                  <a:cxn ang="0">
                    <a:pos x="50" y="30"/>
                  </a:cxn>
                  <a:cxn ang="0">
                    <a:pos x="52" y="32"/>
                  </a:cxn>
                  <a:cxn ang="0">
                    <a:pos x="50" y="42"/>
                  </a:cxn>
                  <a:cxn ang="0">
                    <a:pos x="46" y="46"/>
                  </a:cxn>
                  <a:cxn ang="0">
                    <a:pos x="42" y="52"/>
                  </a:cxn>
                  <a:cxn ang="0">
                    <a:pos x="40" y="58"/>
                  </a:cxn>
                  <a:cxn ang="0">
                    <a:pos x="42" y="60"/>
                  </a:cxn>
                  <a:cxn ang="0">
                    <a:pos x="46" y="64"/>
                  </a:cxn>
                  <a:cxn ang="0">
                    <a:pos x="54" y="66"/>
                  </a:cxn>
                  <a:cxn ang="0">
                    <a:pos x="62" y="72"/>
                  </a:cxn>
                  <a:cxn ang="0">
                    <a:pos x="58" y="76"/>
                  </a:cxn>
                  <a:cxn ang="0">
                    <a:pos x="58" y="82"/>
                  </a:cxn>
                  <a:cxn ang="0">
                    <a:pos x="58" y="84"/>
                  </a:cxn>
                  <a:cxn ang="0">
                    <a:pos x="58" y="90"/>
                  </a:cxn>
                  <a:cxn ang="0">
                    <a:pos x="50" y="96"/>
                  </a:cxn>
                  <a:cxn ang="0">
                    <a:pos x="44" y="102"/>
                  </a:cxn>
                  <a:cxn ang="0">
                    <a:pos x="40" y="108"/>
                  </a:cxn>
                  <a:cxn ang="0">
                    <a:pos x="40" y="112"/>
                  </a:cxn>
                  <a:cxn ang="0">
                    <a:pos x="42" y="112"/>
                  </a:cxn>
                  <a:cxn ang="0">
                    <a:pos x="36" y="124"/>
                  </a:cxn>
                  <a:cxn ang="0">
                    <a:pos x="32" y="128"/>
                  </a:cxn>
                  <a:cxn ang="0">
                    <a:pos x="32" y="134"/>
                  </a:cxn>
                  <a:cxn ang="0">
                    <a:pos x="30" y="128"/>
                  </a:cxn>
                </a:cxnLst>
                <a:rect l="0" t="0" r="r" b="b"/>
                <a:pathLst>
                  <a:path w="62" h="134">
                    <a:moveTo>
                      <a:pt x="30" y="128"/>
                    </a:moveTo>
                    <a:lnTo>
                      <a:pt x="30" y="130"/>
                    </a:lnTo>
                    <a:lnTo>
                      <a:pt x="26" y="104"/>
                    </a:lnTo>
                    <a:lnTo>
                      <a:pt x="22" y="98"/>
                    </a:lnTo>
                    <a:lnTo>
                      <a:pt x="18" y="92"/>
                    </a:lnTo>
                    <a:lnTo>
                      <a:pt x="14" y="86"/>
                    </a:lnTo>
                    <a:lnTo>
                      <a:pt x="10" y="82"/>
                    </a:lnTo>
                    <a:lnTo>
                      <a:pt x="8" y="78"/>
                    </a:lnTo>
                    <a:lnTo>
                      <a:pt x="4" y="74"/>
                    </a:lnTo>
                    <a:lnTo>
                      <a:pt x="0" y="68"/>
                    </a:lnTo>
                    <a:lnTo>
                      <a:pt x="0" y="62"/>
                    </a:lnTo>
                    <a:lnTo>
                      <a:pt x="0" y="58"/>
                    </a:lnTo>
                    <a:lnTo>
                      <a:pt x="2" y="56"/>
                    </a:lnTo>
                    <a:lnTo>
                      <a:pt x="6" y="54"/>
                    </a:lnTo>
                    <a:lnTo>
                      <a:pt x="8" y="50"/>
                    </a:lnTo>
                    <a:lnTo>
                      <a:pt x="10" y="42"/>
                    </a:lnTo>
                    <a:lnTo>
                      <a:pt x="10" y="36"/>
                    </a:lnTo>
                    <a:lnTo>
                      <a:pt x="10" y="24"/>
                    </a:lnTo>
                    <a:lnTo>
                      <a:pt x="12" y="14"/>
                    </a:lnTo>
                    <a:lnTo>
                      <a:pt x="14" y="4"/>
                    </a:lnTo>
                    <a:lnTo>
                      <a:pt x="14" y="2"/>
                    </a:lnTo>
                    <a:lnTo>
                      <a:pt x="20" y="0"/>
                    </a:lnTo>
                    <a:lnTo>
                      <a:pt x="30" y="0"/>
                    </a:lnTo>
                    <a:lnTo>
                      <a:pt x="34" y="0"/>
                    </a:lnTo>
                    <a:lnTo>
                      <a:pt x="38" y="2"/>
                    </a:lnTo>
                    <a:lnTo>
                      <a:pt x="42" y="2"/>
                    </a:lnTo>
                    <a:lnTo>
                      <a:pt x="48" y="4"/>
                    </a:lnTo>
                    <a:lnTo>
                      <a:pt x="46" y="8"/>
                    </a:lnTo>
                    <a:lnTo>
                      <a:pt x="44" y="12"/>
                    </a:lnTo>
                    <a:lnTo>
                      <a:pt x="44" y="16"/>
                    </a:lnTo>
                    <a:lnTo>
                      <a:pt x="42" y="20"/>
                    </a:lnTo>
                    <a:lnTo>
                      <a:pt x="44" y="24"/>
                    </a:lnTo>
                    <a:lnTo>
                      <a:pt x="46" y="28"/>
                    </a:lnTo>
                    <a:lnTo>
                      <a:pt x="50" y="30"/>
                    </a:lnTo>
                    <a:lnTo>
                      <a:pt x="52" y="32"/>
                    </a:lnTo>
                    <a:lnTo>
                      <a:pt x="50" y="42"/>
                    </a:lnTo>
                    <a:lnTo>
                      <a:pt x="46" y="46"/>
                    </a:lnTo>
                    <a:lnTo>
                      <a:pt x="42" y="52"/>
                    </a:lnTo>
                    <a:lnTo>
                      <a:pt x="40" y="58"/>
                    </a:lnTo>
                    <a:lnTo>
                      <a:pt x="42" y="60"/>
                    </a:lnTo>
                    <a:lnTo>
                      <a:pt x="46" y="64"/>
                    </a:lnTo>
                    <a:lnTo>
                      <a:pt x="54" y="66"/>
                    </a:lnTo>
                    <a:lnTo>
                      <a:pt x="62" y="72"/>
                    </a:lnTo>
                    <a:lnTo>
                      <a:pt x="58" y="76"/>
                    </a:lnTo>
                    <a:lnTo>
                      <a:pt x="58" y="82"/>
                    </a:lnTo>
                    <a:lnTo>
                      <a:pt x="58" y="84"/>
                    </a:lnTo>
                    <a:lnTo>
                      <a:pt x="58" y="90"/>
                    </a:lnTo>
                    <a:lnTo>
                      <a:pt x="50" y="96"/>
                    </a:lnTo>
                    <a:lnTo>
                      <a:pt x="44" y="102"/>
                    </a:lnTo>
                    <a:lnTo>
                      <a:pt x="40" y="108"/>
                    </a:lnTo>
                    <a:lnTo>
                      <a:pt x="40" y="112"/>
                    </a:lnTo>
                    <a:lnTo>
                      <a:pt x="42" y="112"/>
                    </a:lnTo>
                    <a:lnTo>
                      <a:pt x="36" y="124"/>
                    </a:lnTo>
                    <a:lnTo>
                      <a:pt x="32" y="128"/>
                    </a:lnTo>
                    <a:lnTo>
                      <a:pt x="32" y="134"/>
                    </a:lnTo>
                    <a:lnTo>
                      <a:pt x="30" y="12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59" name="Freeform 106"/>
              <p:cNvSpPr>
                <a:spLocks/>
              </p:cNvSpPr>
              <p:nvPr/>
            </p:nvSpPr>
            <p:spPr bwMode="auto">
              <a:xfrm>
                <a:off x="3921193" y="3087958"/>
                <a:ext cx="543426" cy="577555"/>
              </a:xfrm>
              <a:custGeom>
                <a:avLst/>
                <a:gdLst/>
                <a:ahLst/>
                <a:cxnLst>
                  <a:cxn ang="0">
                    <a:pos x="110" y="34"/>
                  </a:cxn>
                  <a:cxn ang="0">
                    <a:pos x="124" y="26"/>
                  </a:cxn>
                  <a:cxn ang="0">
                    <a:pos x="146" y="14"/>
                  </a:cxn>
                  <a:cxn ang="0">
                    <a:pos x="186" y="4"/>
                  </a:cxn>
                  <a:cxn ang="0">
                    <a:pos x="202" y="4"/>
                  </a:cxn>
                  <a:cxn ang="0">
                    <a:pos x="210" y="8"/>
                  </a:cxn>
                  <a:cxn ang="0">
                    <a:pos x="220" y="6"/>
                  </a:cxn>
                  <a:cxn ang="0">
                    <a:pos x="224" y="2"/>
                  </a:cxn>
                  <a:cxn ang="0">
                    <a:pos x="248" y="0"/>
                  </a:cxn>
                  <a:cxn ang="0">
                    <a:pos x="258" y="10"/>
                  </a:cxn>
                  <a:cxn ang="0">
                    <a:pos x="256" y="34"/>
                  </a:cxn>
                  <a:cxn ang="0">
                    <a:pos x="254" y="48"/>
                  </a:cxn>
                  <a:cxn ang="0">
                    <a:pos x="248" y="54"/>
                  </a:cxn>
                  <a:cxn ang="0">
                    <a:pos x="246" y="60"/>
                  </a:cxn>
                  <a:cxn ang="0">
                    <a:pos x="250" y="72"/>
                  </a:cxn>
                  <a:cxn ang="0">
                    <a:pos x="256" y="80"/>
                  </a:cxn>
                  <a:cxn ang="0">
                    <a:pos x="264" y="90"/>
                  </a:cxn>
                  <a:cxn ang="0">
                    <a:pos x="272" y="102"/>
                  </a:cxn>
                  <a:cxn ang="0">
                    <a:pos x="276" y="126"/>
                  </a:cxn>
                  <a:cxn ang="0">
                    <a:pos x="278" y="138"/>
                  </a:cxn>
                  <a:cxn ang="0">
                    <a:pos x="282" y="150"/>
                  </a:cxn>
                  <a:cxn ang="0">
                    <a:pos x="284" y="190"/>
                  </a:cxn>
                  <a:cxn ang="0">
                    <a:pos x="278" y="202"/>
                  </a:cxn>
                  <a:cxn ang="0">
                    <a:pos x="282" y="210"/>
                  </a:cxn>
                  <a:cxn ang="0">
                    <a:pos x="290" y="228"/>
                  </a:cxn>
                  <a:cxn ang="0">
                    <a:pos x="306" y="236"/>
                  </a:cxn>
                  <a:cxn ang="0">
                    <a:pos x="314" y="244"/>
                  </a:cxn>
                  <a:cxn ang="0">
                    <a:pos x="248" y="300"/>
                  </a:cxn>
                  <a:cxn ang="0">
                    <a:pos x="182" y="332"/>
                  </a:cxn>
                  <a:cxn ang="0">
                    <a:pos x="170" y="314"/>
                  </a:cxn>
                  <a:cxn ang="0">
                    <a:pos x="152" y="302"/>
                  </a:cxn>
                  <a:cxn ang="0">
                    <a:pos x="148" y="294"/>
                  </a:cxn>
                  <a:cxn ang="0">
                    <a:pos x="0" y="160"/>
                  </a:cxn>
                  <a:cxn ang="0">
                    <a:pos x="18" y="144"/>
                  </a:cxn>
                  <a:cxn ang="0">
                    <a:pos x="48" y="132"/>
                  </a:cxn>
                  <a:cxn ang="0">
                    <a:pos x="56" y="124"/>
                  </a:cxn>
                  <a:cxn ang="0">
                    <a:pos x="66" y="116"/>
                  </a:cxn>
                  <a:cxn ang="0">
                    <a:pos x="72" y="112"/>
                  </a:cxn>
                  <a:cxn ang="0">
                    <a:pos x="72" y="102"/>
                  </a:cxn>
                  <a:cxn ang="0">
                    <a:pos x="84" y="96"/>
                  </a:cxn>
                  <a:cxn ang="0">
                    <a:pos x="96" y="92"/>
                  </a:cxn>
                  <a:cxn ang="0">
                    <a:pos x="110" y="92"/>
                  </a:cxn>
                  <a:cxn ang="0">
                    <a:pos x="112" y="86"/>
                  </a:cxn>
                  <a:cxn ang="0">
                    <a:pos x="96" y="36"/>
                  </a:cxn>
                </a:cxnLst>
                <a:rect l="0" t="0" r="r" b="b"/>
                <a:pathLst>
                  <a:path w="318" h="332">
                    <a:moveTo>
                      <a:pt x="98" y="36"/>
                    </a:moveTo>
                    <a:lnTo>
                      <a:pt x="110" y="34"/>
                    </a:lnTo>
                    <a:lnTo>
                      <a:pt x="116" y="30"/>
                    </a:lnTo>
                    <a:lnTo>
                      <a:pt x="124" y="26"/>
                    </a:lnTo>
                    <a:lnTo>
                      <a:pt x="132" y="20"/>
                    </a:lnTo>
                    <a:lnTo>
                      <a:pt x="146" y="14"/>
                    </a:lnTo>
                    <a:lnTo>
                      <a:pt x="166" y="8"/>
                    </a:lnTo>
                    <a:lnTo>
                      <a:pt x="186" y="4"/>
                    </a:lnTo>
                    <a:lnTo>
                      <a:pt x="198" y="4"/>
                    </a:lnTo>
                    <a:lnTo>
                      <a:pt x="202" y="4"/>
                    </a:lnTo>
                    <a:lnTo>
                      <a:pt x="206" y="6"/>
                    </a:lnTo>
                    <a:lnTo>
                      <a:pt x="210" y="8"/>
                    </a:lnTo>
                    <a:lnTo>
                      <a:pt x="214" y="8"/>
                    </a:lnTo>
                    <a:lnTo>
                      <a:pt x="220" y="6"/>
                    </a:lnTo>
                    <a:lnTo>
                      <a:pt x="222" y="4"/>
                    </a:lnTo>
                    <a:lnTo>
                      <a:pt x="224" y="2"/>
                    </a:lnTo>
                    <a:lnTo>
                      <a:pt x="230" y="0"/>
                    </a:lnTo>
                    <a:lnTo>
                      <a:pt x="248" y="0"/>
                    </a:lnTo>
                    <a:lnTo>
                      <a:pt x="260" y="0"/>
                    </a:lnTo>
                    <a:lnTo>
                      <a:pt x="258" y="10"/>
                    </a:lnTo>
                    <a:lnTo>
                      <a:pt x="256" y="22"/>
                    </a:lnTo>
                    <a:lnTo>
                      <a:pt x="256" y="34"/>
                    </a:lnTo>
                    <a:lnTo>
                      <a:pt x="256" y="40"/>
                    </a:lnTo>
                    <a:lnTo>
                      <a:pt x="254" y="48"/>
                    </a:lnTo>
                    <a:lnTo>
                      <a:pt x="252" y="52"/>
                    </a:lnTo>
                    <a:lnTo>
                      <a:pt x="248" y="54"/>
                    </a:lnTo>
                    <a:lnTo>
                      <a:pt x="246" y="56"/>
                    </a:lnTo>
                    <a:lnTo>
                      <a:pt x="246" y="60"/>
                    </a:lnTo>
                    <a:lnTo>
                      <a:pt x="246" y="66"/>
                    </a:lnTo>
                    <a:lnTo>
                      <a:pt x="250" y="72"/>
                    </a:lnTo>
                    <a:lnTo>
                      <a:pt x="254" y="76"/>
                    </a:lnTo>
                    <a:lnTo>
                      <a:pt x="256" y="80"/>
                    </a:lnTo>
                    <a:lnTo>
                      <a:pt x="260" y="84"/>
                    </a:lnTo>
                    <a:lnTo>
                      <a:pt x="264" y="90"/>
                    </a:lnTo>
                    <a:lnTo>
                      <a:pt x="268" y="96"/>
                    </a:lnTo>
                    <a:lnTo>
                      <a:pt x="272" y="102"/>
                    </a:lnTo>
                    <a:lnTo>
                      <a:pt x="276" y="128"/>
                    </a:lnTo>
                    <a:lnTo>
                      <a:pt x="276" y="126"/>
                    </a:lnTo>
                    <a:lnTo>
                      <a:pt x="278" y="132"/>
                    </a:lnTo>
                    <a:lnTo>
                      <a:pt x="278" y="138"/>
                    </a:lnTo>
                    <a:lnTo>
                      <a:pt x="280" y="144"/>
                    </a:lnTo>
                    <a:lnTo>
                      <a:pt x="282" y="150"/>
                    </a:lnTo>
                    <a:lnTo>
                      <a:pt x="282" y="158"/>
                    </a:lnTo>
                    <a:lnTo>
                      <a:pt x="284" y="190"/>
                    </a:lnTo>
                    <a:lnTo>
                      <a:pt x="280" y="194"/>
                    </a:lnTo>
                    <a:lnTo>
                      <a:pt x="278" y="202"/>
                    </a:lnTo>
                    <a:lnTo>
                      <a:pt x="280" y="206"/>
                    </a:lnTo>
                    <a:lnTo>
                      <a:pt x="282" y="210"/>
                    </a:lnTo>
                    <a:lnTo>
                      <a:pt x="288" y="222"/>
                    </a:lnTo>
                    <a:lnTo>
                      <a:pt x="290" y="228"/>
                    </a:lnTo>
                    <a:lnTo>
                      <a:pt x="296" y="232"/>
                    </a:lnTo>
                    <a:lnTo>
                      <a:pt x="306" y="236"/>
                    </a:lnTo>
                    <a:lnTo>
                      <a:pt x="310" y="238"/>
                    </a:lnTo>
                    <a:lnTo>
                      <a:pt x="314" y="244"/>
                    </a:lnTo>
                    <a:lnTo>
                      <a:pt x="318" y="252"/>
                    </a:lnTo>
                    <a:lnTo>
                      <a:pt x="248" y="300"/>
                    </a:lnTo>
                    <a:lnTo>
                      <a:pt x="220" y="328"/>
                    </a:lnTo>
                    <a:lnTo>
                      <a:pt x="182" y="332"/>
                    </a:lnTo>
                    <a:lnTo>
                      <a:pt x="182" y="318"/>
                    </a:lnTo>
                    <a:lnTo>
                      <a:pt x="170" y="314"/>
                    </a:lnTo>
                    <a:lnTo>
                      <a:pt x="160" y="310"/>
                    </a:lnTo>
                    <a:lnTo>
                      <a:pt x="152" y="302"/>
                    </a:lnTo>
                    <a:lnTo>
                      <a:pt x="148" y="298"/>
                    </a:lnTo>
                    <a:lnTo>
                      <a:pt x="148" y="294"/>
                    </a:lnTo>
                    <a:lnTo>
                      <a:pt x="0" y="182"/>
                    </a:lnTo>
                    <a:lnTo>
                      <a:pt x="0" y="160"/>
                    </a:lnTo>
                    <a:lnTo>
                      <a:pt x="8" y="148"/>
                    </a:lnTo>
                    <a:lnTo>
                      <a:pt x="18" y="144"/>
                    </a:lnTo>
                    <a:lnTo>
                      <a:pt x="32" y="138"/>
                    </a:lnTo>
                    <a:lnTo>
                      <a:pt x="48" y="132"/>
                    </a:lnTo>
                    <a:lnTo>
                      <a:pt x="54" y="128"/>
                    </a:lnTo>
                    <a:lnTo>
                      <a:pt x="56" y="124"/>
                    </a:lnTo>
                    <a:lnTo>
                      <a:pt x="60" y="118"/>
                    </a:lnTo>
                    <a:lnTo>
                      <a:pt x="66" y="116"/>
                    </a:lnTo>
                    <a:lnTo>
                      <a:pt x="70" y="114"/>
                    </a:lnTo>
                    <a:lnTo>
                      <a:pt x="72" y="112"/>
                    </a:lnTo>
                    <a:lnTo>
                      <a:pt x="72" y="110"/>
                    </a:lnTo>
                    <a:lnTo>
                      <a:pt x="72" y="102"/>
                    </a:lnTo>
                    <a:lnTo>
                      <a:pt x="80" y="100"/>
                    </a:lnTo>
                    <a:lnTo>
                      <a:pt x="84" y="96"/>
                    </a:lnTo>
                    <a:lnTo>
                      <a:pt x="90" y="92"/>
                    </a:lnTo>
                    <a:lnTo>
                      <a:pt x="96" y="92"/>
                    </a:lnTo>
                    <a:lnTo>
                      <a:pt x="106" y="92"/>
                    </a:lnTo>
                    <a:lnTo>
                      <a:pt x="110" y="92"/>
                    </a:lnTo>
                    <a:lnTo>
                      <a:pt x="112" y="90"/>
                    </a:lnTo>
                    <a:lnTo>
                      <a:pt x="112" y="86"/>
                    </a:lnTo>
                    <a:lnTo>
                      <a:pt x="104" y="60"/>
                    </a:lnTo>
                    <a:lnTo>
                      <a:pt x="96" y="36"/>
                    </a:lnTo>
                    <a:lnTo>
                      <a:pt x="98" y="3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60" name="Freeform 107"/>
              <p:cNvSpPr>
                <a:spLocks/>
              </p:cNvSpPr>
              <p:nvPr/>
            </p:nvSpPr>
            <p:spPr bwMode="auto">
              <a:xfrm>
                <a:off x="3805075" y="3131638"/>
                <a:ext cx="306548" cy="266938"/>
              </a:xfrm>
              <a:custGeom>
                <a:avLst/>
                <a:gdLst/>
                <a:ahLst/>
                <a:cxnLst>
                  <a:cxn ang="0">
                    <a:pos x="68" y="152"/>
                  </a:cxn>
                  <a:cxn ang="0">
                    <a:pos x="68" y="136"/>
                  </a:cxn>
                  <a:cxn ang="0">
                    <a:pos x="76" y="124"/>
                  </a:cxn>
                  <a:cxn ang="0">
                    <a:pos x="86" y="120"/>
                  </a:cxn>
                  <a:cxn ang="0">
                    <a:pos x="100" y="114"/>
                  </a:cxn>
                  <a:cxn ang="0">
                    <a:pos x="116" y="108"/>
                  </a:cxn>
                  <a:cxn ang="0">
                    <a:pos x="122" y="104"/>
                  </a:cxn>
                  <a:cxn ang="0">
                    <a:pos x="124" y="100"/>
                  </a:cxn>
                  <a:cxn ang="0">
                    <a:pos x="128" y="94"/>
                  </a:cxn>
                  <a:cxn ang="0">
                    <a:pos x="134" y="92"/>
                  </a:cxn>
                  <a:cxn ang="0">
                    <a:pos x="138" y="90"/>
                  </a:cxn>
                  <a:cxn ang="0">
                    <a:pos x="140" y="88"/>
                  </a:cxn>
                  <a:cxn ang="0">
                    <a:pos x="140" y="86"/>
                  </a:cxn>
                  <a:cxn ang="0">
                    <a:pos x="140" y="78"/>
                  </a:cxn>
                  <a:cxn ang="0">
                    <a:pos x="148" y="76"/>
                  </a:cxn>
                  <a:cxn ang="0">
                    <a:pos x="152" y="72"/>
                  </a:cxn>
                  <a:cxn ang="0">
                    <a:pos x="158" y="68"/>
                  </a:cxn>
                  <a:cxn ang="0">
                    <a:pos x="164" y="68"/>
                  </a:cxn>
                  <a:cxn ang="0">
                    <a:pos x="174" y="68"/>
                  </a:cxn>
                  <a:cxn ang="0">
                    <a:pos x="178" y="68"/>
                  </a:cxn>
                  <a:cxn ang="0">
                    <a:pos x="180" y="66"/>
                  </a:cxn>
                  <a:cxn ang="0">
                    <a:pos x="180" y="62"/>
                  </a:cxn>
                  <a:cxn ang="0">
                    <a:pos x="172" y="36"/>
                  </a:cxn>
                  <a:cxn ang="0">
                    <a:pos x="164" y="12"/>
                  </a:cxn>
                  <a:cxn ang="0">
                    <a:pos x="166" y="12"/>
                  </a:cxn>
                  <a:cxn ang="0">
                    <a:pos x="148" y="14"/>
                  </a:cxn>
                  <a:cxn ang="0">
                    <a:pos x="136" y="12"/>
                  </a:cxn>
                  <a:cxn ang="0">
                    <a:pos x="126" y="10"/>
                  </a:cxn>
                  <a:cxn ang="0">
                    <a:pos x="124" y="8"/>
                  </a:cxn>
                  <a:cxn ang="0">
                    <a:pos x="124" y="4"/>
                  </a:cxn>
                  <a:cxn ang="0">
                    <a:pos x="122" y="2"/>
                  </a:cxn>
                  <a:cxn ang="0">
                    <a:pos x="118" y="0"/>
                  </a:cxn>
                  <a:cxn ang="0">
                    <a:pos x="114" y="2"/>
                  </a:cxn>
                  <a:cxn ang="0">
                    <a:pos x="110" y="4"/>
                  </a:cxn>
                  <a:cxn ang="0">
                    <a:pos x="106" y="14"/>
                  </a:cxn>
                  <a:cxn ang="0">
                    <a:pos x="102" y="26"/>
                  </a:cxn>
                  <a:cxn ang="0">
                    <a:pos x="98" y="32"/>
                  </a:cxn>
                  <a:cxn ang="0">
                    <a:pos x="92" y="40"/>
                  </a:cxn>
                  <a:cxn ang="0">
                    <a:pos x="82" y="44"/>
                  </a:cxn>
                  <a:cxn ang="0">
                    <a:pos x="74" y="52"/>
                  </a:cxn>
                  <a:cxn ang="0">
                    <a:pos x="66" y="58"/>
                  </a:cxn>
                  <a:cxn ang="0">
                    <a:pos x="62" y="64"/>
                  </a:cxn>
                  <a:cxn ang="0">
                    <a:pos x="60" y="70"/>
                  </a:cxn>
                  <a:cxn ang="0">
                    <a:pos x="60" y="82"/>
                  </a:cxn>
                  <a:cxn ang="0">
                    <a:pos x="58" y="94"/>
                  </a:cxn>
                  <a:cxn ang="0">
                    <a:pos x="54" y="108"/>
                  </a:cxn>
                  <a:cxn ang="0">
                    <a:pos x="50" y="114"/>
                  </a:cxn>
                  <a:cxn ang="0">
                    <a:pos x="44" y="118"/>
                  </a:cxn>
                  <a:cxn ang="0">
                    <a:pos x="32" y="130"/>
                  </a:cxn>
                  <a:cxn ang="0">
                    <a:pos x="24" y="136"/>
                  </a:cxn>
                  <a:cxn ang="0">
                    <a:pos x="18" y="140"/>
                  </a:cxn>
                  <a:cxn ang="0">
                    <a:pos x="12" y="142"/>
                  </a:cxn>
                  <a:cxn ang="0">
                    <a:pos x="4" y="146"/>
                  </a:cxn>
                  <a:cxn ang="0">
                    <a:pos x="0" y="154"/>
                  </a:cxn>
                  <a:cxn ang="0">
                    <a:pos x="68" y="152"/>
                  </a:cxn>
                </a:cxnLst>
                <a:rect l="0" t="0" r="r" b="b"/>
                <a:pathLst>
                  <a:path w="180" h="154">
                    <a:moveTo>
                      <a:pt x="68" y="152"/>
                    </a:moveTo>
                    <a:lnTo>
                      <a:pt x="68" y="136"/>
                    </a:lnTo>
                    <a:lnTo>
                      <a:pt x="76" y="124"/>
                    </a:lnTo>
                    <a:lnTo>
                      <a:pt x="86" y="120"/>
                    </a:lnTo>
                    <a:lnTo>
                      <a:pt x="100" y="114"/>
                    </a:lnTo>
                    <a:lnTo>
                      <a:pt x="116" y="108"/>
                    </a:lnTo>
                    <a:lnTo>
                      <a:pt x="122" y="104"/>
                    </a:lnTo>
                    <a:lnTo>
                      <a:pt x="124" y="100"/>
                    </a:lnTo>
                    <a:lnTo>
                      <a:pt x="128" y="94"/>
                    </a:lnTo>
                    <a:lnTo>
                      <a:pt x="134" y="92"/>
                    </a:lnTo>
                    <a:lnTo>
                      <a:pt x="138" y="90"/>
                    </a:lnTo>
                    <a:lnTo>
                      <a:pt x="140" y="88"/>
                    </a:lnTo>
                    <a:lnTo>
                      <a:pt x="140" y="86"/>
                    </a:lnTo>
                    <a:lnTo>
                      <a:pt x="140" y="78"/>
                    </a:lnTo>
                    <a:lnTo>
                      <a:pt x="148" y="76"/>
                    </a:lnTo>
                    <a:lnTo>
                      <a:pt x="152" y="72"/>
                    </a:lnTo>
                    <a:lnTo>
                      <a:pt x="158" y="68"/>
                    </a:lnTo>
                    <a:lnTo>
                      <a:pt x="164" y="68"/>
                    </a:lnTo>
                    <a:lnTo>
                      <a:pt x="174" y="68"/>
                    </a:lnTo>
                    <a:lnTo>
                      <a:pt x="178" y="68"/>
                    </a:lnTo>
                    <a:lnTo>
                      <a:pt x="180" y="66"/>
                    </a:lnTo>
                    <a:lnTo>
                      <a:pt x="180" y="62"/>
                    </a:lnTo>
                    <a:lnTo>
                      <a:pt x="172" y="36"/>
                    </a:lnTo>
                    <a:lnTo>
                      <a:pt x="164" y="12"/>
                    </a:lnTo>
                    <a:lnTo>
                      <a:pt x="166" y="12"/>
                    </a:lnTo>
                    <a:lnTo>
                      <a:pt x="148" y="14"/>
                    </a:lnTo>
                    <a:lnTo>
                      <a:pt x="136" y="12"/>
                    </a:lnTo>
                    <a:lnTo>
                      <a:pt x="126" y="10"/>
                    </a:lnTo>
                    <a:lnTo>
                      <a:pt x="124" y="8"/>
                    </a:lnTo>
                    <a:lnTo>
                      <a:pt x="124" y="4"/>
                    </a:lnTo>
                    <a:lnTo>
                      <a:pt x="122" y="2"/>
                    </a:lnTo>
                    <a:lnTo>
                      <a:pt x="118" y="0"/>
                    </a:lnTo>
                    <a:lnTo>
                      <a:pt x="114" y="2"/>
                    </a:lnTo>
                    <a:lnTo>
                      <a:pt x="110" y="4"/>
                    </a:lnTo>
                    <a:lnTo>
                      <a:pt x="106" y="14"/>
                    </a:lnTo>
                    <a:lnTo>
                      <a:pt x="102" y="26"/>
                    </a:lnTo>
                    <a:lnTo>
                      <a:pt x="98" y="32"/>
                    </a:lnTo>
                    <a:lnTo>
                      <a:pt x="92" y="40"/>
                    </a:lnTo>
                    <a:lnTo>
                      <a:pt x="82" y="44"/>
                    </a:lnTo>
                    <a:lnTo>
                      <a:pt x="74" y="52"/>
                    </a:lnTo>
                    <a:lnTo>
                      <a:pt x="66" y="58"/>
                    </a:lnTo>
                    <a:lnTo>
                      <a:pt x="62" y="64"/>
                    </a:lnTo>
                    <a:lnTo>
                      <a:pt x="60" y="70"/>
                    </a:lnTo>
                    <a:lnTo>
                      <a:pt x="60" y="82"/>
                    </a:lnTo>
                    <a:lnTo>
                      <a:pt x="58" y="94"/>
                    </a:lnTo>
                    <a:lnTo>
                      <a:pt x="54" y="108"/>
                    </a:lnTo>
                    <a:lnTo>
                      <a:pt x="50" y="114"/>
                    </a:lnTo>
                    <a:lnTo>
                      <a:pt x="44" y="118"/>
                    </a:lnTo>
                    <a:lnTo>
                      <a:pt x="32" y="130"/>
                    </a:lnTo>
                    <a:lnTo>
                      <a:pt x="24" y="136"/>
                    </a:lnTo>
                    <a:lnTo>
                      <a:pt x="18" y="140"/>
                    </a:lnTo>
                    <a:lnTo>
                      <a:pt x="12" y="142"/>
                    </a:lnTo>
                    <a:lnTo>
                      <a:pt x="4" y="146"/>
                    </a:lnTo>
                    <a:lnTo>
                      <a:pt x="0" y="154"/>
                    </a:lnTo>
                    <a:lnTo>
                      <a:pt x="68" y="15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61" name="Freeform 108"/>
              <p:cNvSpPr>
                <a:spLocks/>
              </p:cNvSpPr>
              <p:nvPr/>
            </p:nvSpPr>
            <p:spPr bwMode="auto">
              <a:xfrm>
                <a:off x="3702892" y="3393722"/>
                <a:ext cx="213654" cy="201415"/>
              </a:xfrm>
              <a:custGeom>
                <a:avLst/>
                <a:gdLst/>
                <a:ahLst/>
                <a:cxnLst>
                  <a:cxn ang="0">
                    <a:pos x="126" y="0"/>
                  </a:cxn>
                  <a:cxn ang="0">
                    <a:pos x="126" y="32"/>
                  </a:cxn>
                  <a:cxn ang="0">
                    <a:pos x="76" y="32"/>
                  </a:cxn>
                  <a:cxn ang="0">
                    <a:pos x="76" y="78"/>
                  </a:cxn>
                  <a:cxn ang="0">
                    <a:pos x="66" y="82"/>
                  </a:cxn>
                  <a:cxn ang="0">
                    <a:pos x="58" y="90"/>
                  </a:cxn>
                  <a:cxn ang="0">
                    <a:pos x="56" y="116"/>
                  </a:cxn>
                  <a:cxn ang="0">
                    <a:pos x="0" y="116"/>
                  </a:cxn>
                  <a:cxn ang="0">
                    <a:pos x="0" y="108"/>
                  </a:cxn>
                  <a:cxn ang="0">
                    <a:pos x="2" y="100"/>
                  </a:cxn>
                  <a:cxn ang="0">
                    <a:pos x="10" y="88"/>
                  </a:cxn>
                  <a:cxn ang="0">
                    <a:pos x="20" y="74"/>
                  </a:cxn>
                  <a:cxn ang="0">
                    <a:pos x="24" y="66"/>
                  </a:cxn>
                  <a:cxn ang="0">
                    <a:pos x="38" y="42"/>
                  </a:cxn>
                  <a:cxn ang="0">
                    <a:pos x="50" y="20"/>
                  </a:cxn>
                  <a:cxn ang="0">
                    <a:pos x="56" y="12"/>
                  </a:cxn>
                  <a:cxn ang="0">
                    <a:pos x="60" y="2"/>
                  </a:cxn>
                  <a:cxn ang="0">
                    <a:pos x="126" y="0"/>
                  </a:cxn>
                </a:cxnLst>
                <a:rect l="0" t="0" r="r" b="b"/>
                <a:pathLst>
                  <a:path w="126" h="116">
                    <a:moveTo>
                      <a:pt x="126" y="0"/>
                    </a:moveTo>
                    <a:lnTo>
                      <a:pt x="126" y="32"/>
                    </a:lnTo>
                    <a:lnTo>
                      <a:pt x="76" y="32"/>
                    </a:lnTo>
                    <a:lnTo>
                      <a:pt x="76" y="78"/>
                    </a:lnTo>
                    <a:lnTo>
                      <a:pt x="66" y="82"/>
                    </a:lnTo>
                    <a:lnTo>
                      <a:pt x="58" y="90"/>
                    </a:lnTo>
                    <a:lnTo>
                      <a:pt x="56" y="116"/>
                    </a:lnTo>
                    <a:lnTo>
                      <a:pt x="0" y="116"/>
                    </a:lnTo>
                    <a:lnTo>
                      <a:pt x="0" y="108"/>
                    </a:lnTo>
                    <a:lnTo>
                      <a:pt x="2" y="100"/>
                    </a:lnTo>
                    <a:lnTo>
                      <a:pt x="10" y="88"/>
                    </a:lnTo>
                    <a:lnTo>
                      <a:pt x="20" y="74"/>
                    </a:lnTo>
                    <a:lnTo>
                      <a:pt x="24" y="66"/>
                    </a:lnTo>
                    <a:lnTo>
                      <a:pt x="38" y="42"/>
                    </a:lnTo>
                    <a:lnTo>
                      <a:pt x="50" y="20"/>
                    </a:lnTo>
                    <a:lnTo>
                      <a:pt x="56" y="12"/>
                    </a:lnTo>
                    <a:lnTo>
                      <a:pt x="60" y="2"/>
                    </a:lnTo>
                    <a:lnTo>
                      <a:pt x="126"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62" name="Freeform 109"/>
              <p:cNvSpPr>
                <a:spLocks/>
              </p:cNvSpPr>
              <p:nvPr/>
            </p:nvSpPr>
            <p:spPr bwMode="auto">
              <a:xfrm>
                <a:off x="3702892" y="3393722"/>
                <a:ext cx="318158" cy="412539"/>
              </a:xfrm>
              <a:custGeom>
                <a:avLst/>
                <a:gdLst/>
                <a:ahLst/>
                <a:cxnLst>
                  <a:cxn ang="0">
                    <a:pos x="128" y="0"/>
                  </a:cxn>
                  <a:cxn ang="0">
                    <a:pos x="126" y="0"/>
                  </a:cxn>
                  <a:cxn ang="0">
                    <a:pos x="126" y="32"/>
                  </a:cxn>
                  <a:cxn ang="0">
                    <a:pos x="76" y="32"/>
                  </a:cxn>
                  <a:cxn ang="0">
                    <a:pos x="76" y="78"/>
                  </a:cxn>
                  <a:cxn ang="0">
                    <a:pos x="66" y="82"/>
                  </a:cxn>
                  <a:cxn ang="0">
                    <a:pos x="58" y="90"/>
                  </a:cxn>
                  <a:cxn ang="0">
                    <a:pos x="56" y="116"/>
                  </a:cxn>
                  <a:cxn ang="0">
                    <a:pos x="0" y="116"/>
                  </a:cxn>
                  <a:cxn ang="0">
                    <a:pos x="2" y="124"/>
                  </a:cxn>
                  <a:cxn ang="0">
                    <a:pos x="6" y="128"/>
                  </a:cxn>
                  <a:cxn ang="0">
                    <a:pos x="10" y="134"/>
                  </a:cxn>
                  <a:cxn ang="0">
                    <a:pos x="12" y="138"/>
                  </a:cxn>
                  <a:cxn ang="0">
                    <a:pos x="10" y="142"/>
                  </a:cxn>
                  <a:cxn ang="0">
                    <a:pos x="8" y="146"/>
                  </a:cxn>
                  <a:cxn ang="0">
                    <a:pos x="6" y="150"/>
                  </a:cxn>
                  <a:cxn ang="0">
                    <a:pos x="6" y="152"/>
                  </a:cxn>
                  <a:cxn ang="0">
                    <a:pos x="6" y="156"/>
                  </a:cxn>
                  <a:cxn ang="0">
                    <a:pos x="10" y="158"/>
                  </a:cxn>
                  <a:cxn ang="0">
                    <a:pos x="14" y="166"/>
                  </a:cxn>
                  <a:cxn ang="0">
                    <a:pos x="12" y="166"/>
                  </a:cxn>
                  <a:cxn ang="0">
                    <a:pos x="14" y="176"/>
                  </a:cxn>
                  <a:cxn ang="0">
                    <a:pos x="12" y="186"/>
                  </a:cxn>
                  <a:cxn ang="0">
                    <a:pos x="10" y="196"/>
                  </a:cxn>
                  <a:cxn ang="0">
                    <a:pos x="6" y="206"/>
                  </a:cxn>
                  <a:cxn ang="0">
                    <a:pos x="10" y="206"/>
                  </a:cxn>
                  <a:cxn ang="0">
                    <a:pos x="12" y="206"/>
                  </a:cxn>
                  <a:cxn ang="0">
                    <a:pos x="16" y="206"/>
                  </a:cxn>
                  <a:cxn ang="0">
                    <a:pos x="18" y="204"/>
                  </a:cxn>
                  <a:cxn ang="0">
                    <a:pos x="22" y="202"/>
                  </a:cxn>
                  <a:cxn ang="0">
                    <a:pos x="26" y="202"/>
                  </a:cxn>
                  <a:cxn ang="0">
                    <a:pos x="34" y="204"/>
                  </a:cxn>
                  <a:cxn ang="0">
                    <a:pos x="42" y="208"/>
                  </a:cxn>
                  <a:cxn ang="0">
                    <a:pos x="48" y="210"/>
                  </a:cxn>
                  <a:cxn ang="0">
                    <a:pos x="50" y="216"/>
                  </a:cxn>
                  <a:cxn ang="0">
                    <a:pos x="60" y="230"/>
                  </a:cxn>
                  <a:cxn ang="0">
                    <a:pos x="64" y="234"/>
                  </a:cxn>
                  <a:cxn ang="0">
                    <a:pos x="70" y="238"/>
                  </a:cxn>
                  <a:cxn ang="0">
                    <a:pos x="76" y="228"/>
                  </a:cxn>
                  <a:cxn ang="0">
                    <a:pos x="78" y="222"/>
                  </a:cxn>
                  <a:cxn ang="0">
                    <a:pos x="82" y="222"/>
                  </a:cxn>
                  <a:cxn ang="0">
                    <a:pos x="88" y="220"/>
                  </a:cxn>
                  <a:cxn ang="0">
                    <a:pos x="86" y="226"/>
                  </a:cxn>
                  <a:cxn ang="0">
                    <a:pos x="88" y="230"/>
                  </a:cxn>
                  <a:cxn ang="0">
                    <a:pos x="92" y="224"/>
                  </a:cxn>
                  <a:cxn ang="0">
                    <a:pos x="94" y="224"/>
                  </a:cxn>
                  <a:cxn ang="0">
                    <a:pos x="96" y="222"/>
                  </a:cxn>
                  <a:cxn ang="0">
                    <a:pos x="98" y="224"/>
                  </a:cxn>
                  <a:cxn ang="0">
                    <a:pos x="100" y="226"/>
                  </a:cxn>
                  <a:cxn ang="0">
                    <a:pos x="102" y="228"/>
                  </a:cxn>
                  <a:cxn ang="0">
                    <a:pos x="106" y="226"/>
                  </a:cxn>
                  <a:cxn ang="0">
                    <a:pos x="110" y="224"/>
                  </a:cxn>
                  <a:cxn ang="0">
                    <a:pos x="172" y="224"/>
                  </a:cxn>
                  <a:cxn ang="0">
                    <a:pos x="174" y="216"/>
                  </a:cxn>
                  <a:cxn ang="0">
                    <a:pos x="176" y="208"/>
                  </a:cxn>
                  <a:cxn ang="0">
                    <a:pos x="172" y="208"/>
                  </a:cxn>
                  <a:cxn ang="0">
                    <a:pos x="170" y="206"/>
                  </a:cxn>
                  <a:cxn ang="0">
                    <a:pos x="158" y="50"/>
                  </a:cxn>
                  <a:cxn ang="0">
                    <a:pos x="186" y="50"/>
                  </a:cxn>
                  <a:cxn ang="0">
                    <a:pos x="128" y="6"/>
                  </a:cxn>
                  <a:cxn ang="0">
                    <a:pos x="128" y="0"/>
                  </a:cxn>
                </a:cxnLst>
                <a:rect l="0" t="0" r="r" b="b"/>
                <a:pathLst>
                  <a:path w="186" h="238">
                    <a:moveTo>
                      <a:pt x="128" y="0"/>
                    </a:moveTo>
                    <a:lnTo>
                      <a:pt x="126" y="0"/>
                    </a:lnTo>
                    <a:lnTo>
                      <a:pt x="126" y="32"/>
                    </a:lnTo>
                    <a:lnTo>
                      <a:pt x="76" y="32"/>
                    </a:lnTo>
                    <a:lnTo>
                      <a:pt x="76" y="78"/>
                    </a:lnTo>
                    <a:lnTo>
                      <a:pt x="66" y="82"/>
                    </a:lnTo>
                    <a:lnTo>
                      <a:pt x="58" y="90"/>
                    </a:lnTo>
                    <a:lnTo>
                      <a:pt x="56" y="116"/>
                    </a:lnTo>
                    <a:lnTo>
                      <a:pt x="0" y="116"/>
                    </a:lnTo>
                    <a:lnTo>
                      <a:pt x="2" y="124"/>
                    </a:lnTo>
                    <a:lnTo>
                      <a:pt x="6" y="128"/>
                    </a:lnTo>
                    <a:lnTo>
                      <a:pt x="10" y="134"/>
                    </a:lnTo>
                    <a:lnTo>
                      <a:pt x="12" y="138"/>
                    </a:lnTo>
                    <a:lnTo>
                      <a:pt x="10" y="142"/>
                    </a:lnTo>
                    <a:lnTo>
                      <a:pt x="8" y="146"/>
                    </a:lnTo>
                    <a:lnTo>
                      <a:pt x="6" y="150"/>
                    </a:lnTo>
                    <a:lnTo>
                      <a:pt x="6" y="152"/>
                    </a:lnTo>
                    <a:lnTo>
                      <a:pt x="6" y="156"/>
                    </a:lnTo>
                    <a:lnTo>
                      <a:pt x="10" y="158"/>
                    </a:lnTo>
                    <a:lnTo>
                      <a:pt x="14" y="166"/>
                    </a:lnTo>
                    <a:lnTo>
                      <a:pt x="12" y="166"/>
                    </a:lnTo>
                    <a:lnTo>
                      <a:pt x="14" y="176"/>
                    </a:lnTo>
                    <a:lnTo>
                      <a:pt x="12" y="186"/>
                    </a:lnTo>
                    <a:lnTo>
                      <a:pt x="10" y="196"/>
                    </a:lnTo>
                    <a:lnTo>
                      <a:pt x="6" y="206"/>
                    </a:lnTo>
                    <a:lnTo>
                      <a:pt x="10" y="206"/>
                    </a:lnTo>
                    <a:lnTo>
                      <a:pt x="12" y="206"/>
                    </a:lnTo>
                    <a:lnTo>
                      <a:pt x="16" y="206"/>
                    </a:lnTo>
                    <a:lnTo>
                      <a:pt x="18" y="204"/>
                    </a:lnTo>
                    <a:lnTo>
                      <a:pt x="22" y="202"/>
                    </a:lnTo>
                    <a:lnTo>
                      <a:pt x="26" y="202"/>
                    </a:lnTo>
                    <a:lnTo>
                      <a:pt x="34" y="204"/>
                    </a:lnTo>
                    <a:lnTo>
                      <a:pt x="42" y="208"/>
                    </a:lnTo>
                    <a:lnTo>
                      <a:pt x="48" y="210"/>
                    </a:lnTo>
                    <a:lnTo>
                      <a:pt x="50" y="216"/>
                    </a:lnTo>
                    <a:lnTo>
                      <a:pt x="60" y="230"/>
                    </a:lnTo>
                    <a:lnTo>
                      <a:pt x="64" y="234"/>
                    </a:lnTo>
                    <a:lnTo>
                      <a:pt x="70" y="238"/>
                    </a:lnTo>
                    <a:lnTo>
                      <a:pt x="76" y="228"/>
                    </a:lnTo>
                    <a:lnTo>
                      <a:pt x="78" y="222"/>
                    </a:lnTo>
                    <a:lnTo>
                      <a:pt x="82" y="222"/>
                    </a:lnTo>
                    <a:lnTo>
                      <a:pt x="88" y="220"/>
                    </a:lnTo>
                    <a:lnTo>
                      <a:pt x="86" y="226"/>
                    </a:lnTo>
                    <a:lnTo>
                      <a:pt x="88" y="230"/>
                    </a:lnTo>
                    <a:lnTo>
                      <a:pt x="92" y="224"/>
                    </a:lnTo>
                    <a:lnTo>
                      <a:pt x="94" y="224"/>
                    </a:lnTo>
                    <a:lnTo>
                      <a:pt x="96" y="222"/>
                    </a:lnTo>
                    <a:lnTo>
                      <a:pt x="98" y="224"/>
                    </a:lnTo>
                    <a:lnTo>
                      <a:pt x="100" y="226"/>
                    </a:lnTo>
                    <a:lnTo>
                      <a:pt x="102" y="228"/>
                    </a:lnTo>
                    <a:lnTo>
                      <a:pt x="106" y="226"/>
                    </a:lnTo>
                    <a:lnTo>
                      <a:pt x="110" y="224"/>
                    </a:lnTo>
                    <a:lnTo>
                      <a:pt x="172" y="224"/>
                    </a:lnTo>
                    <a:lnTo>
                      <a:pt x="174" y="216"/>
                    </a:lnTo>
                    <a:lnTo>
                      <a:pt x="176" y="208"/>
                    </a:lnTo>
                    <a:lnTo>
                      <a:pt x="172" y="208"/>
                    </a:lnTo>
                    <a:lnTo>
                      <a:pt x="170" y="206"/>
                    </a:lnTo>
                    <a:lnTo>
                      <a:pt x="158" y="50"/>
                    </a:lnTo>
                    <a:lnTo>
                      <a:pt x="186" y="50"/>
                    </a:lnTo>
                    <a:lnTo>
                      <a:pt x="128" y="6"/>
                    </a:lnTo>
                    <a:lnTo>
                      <a:pt x="128"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63" name="Freeform 111"/>
              <p:cNvSpPr>
                <a:spLocks/>
              </p:cNvSpPr>
              <p:nvPr/>
            </p:nvSpPr>
            <p:spPr bwMode="auto">
              <a:xfrm>
                <a:off x="4151102" y="3527190"/>
                <a:ext cx="424987" cy="373711"/>
              </a:xfrm>
              <a:custGeom>
                <a:avLst/>
                <a:gdLst/>
                <a:ahLst/>
                <a:cxnLst>
                  <a:cxn ang="0">
                    <a:pos x="215" y="8"/>
                  </a:cxn>
                  <a:cxn ang="0">
                    <a:pos x="205" y="2"/>
                  </a:cxn>
                  <a:cxn ang="0">
                    <a:pos x="190" y="0"/>
                  </a:cxn>
                  <a:cxn ang="0">
                    <a:pos x="184" y="0"/>
                  </a:cxn>
                  <a:cxn ang="0">
                    <a:pos x="86" y="76"/>
                  </a:cxn>
                  <a:cxn ang="0">
                    <a:pos x="62" y="128"/>
                  </a:cxn>
                  <a:cxn ang="0">
                    <a:pos x="54" y="144"/>
                  </a:cxn>
                  <a:cxn ang="0">
                    <a:pos x="36" y="150"/>
                  </a:cxn>
                  <a:cxn ang="0">
                    <a:pos x="0" y="156"/>
                  </a:cxn>
                  <a:cxn ang="0">
                    <a:pos x="4" y="172"/>
                  </a:cxn>
                  <a:cxn ang="0">
                    <a:pos x="12" y="178"/>
                  </a:cxn>
                  <a:cxn ang="0">
                    <a:pos x="14" y="186"/>
                  </a:cxn>
                  <a:cxn ang="0">
                    <a:pos x="14" y="194"/>
                  </a:cxn>
                  <a:cxn ang="0">
                    <a:pos x="24" y="198"/>
                  </a:cxn>
                  <a:cxn ang="0">
                    <a:pos x="32" y="204"/>
                  </a:cxn>
                  <a:cxn ang="0">
                    <a:pos x="42" y="206"/>
                  </a:cxn>
                  <a:cxn ang="0">
                    <a:pos x="52" y="216"/>
                  </a:cxn>
                  <a:cxn ang="0">
                    <a:pos x="60" y="188"/>
                  </a:cxn>
                  <a:cxn ang="0">
                    <a:pos x="70" y="180"/>
                  </a:cxn>
                  <a:cxn ang="0">
                    <a:pos x="86" y="176"/>
                  </a:cxn>
                  <a:cxn ang="0">
                    <a:pos x="92" y="178"/>
                  </a:cxn>
                  <a:cxn ang="0">
                    <a:pos x="104" y="188"/>
                  </a:cxn>
                  <a:cxn ang="0">
                    <a:pos x="110" y="192"/>
                  </a:cxn>
                  <a:cxn ang="0">
                    <a:pos x="114" y="188"/>
                  </a:cxn>
                  <a:cxn ang="0">
                    <a:pos x="120" y="186"/>
                  </a:cxn>
                  <a:cxn ang="0">
                    <a:pos x="132" y="190"/>
                  </a:cxn>
                  <a:cxn ang="0">
                    <a:pos x="142" y="194"/>
                  </a:cxn>
                  <a:cxn ang="0">
                    <a:pos x="156" y="188"/>
                  </a:cxn>
                  <a:cxn ang="0">
                    <a:pos x="170" y="184"/>
                  </a:cxn>
                  <a:cxn ang="0">
                    <a:pos x="180" y="186"/>
                  </a:cxn>
                  <a:cxn ang="0">
                    <a:pos x="193" y="188"/>
                  </a:cxn>
                  <a:cxn ang="0">
                    <a:pos x="203" y="184"/>
                  </a:cxn>
                  <a:cxn ang="0">
                    <a:pos x="215" y="166"/>
                  </a:cxn>
                  <a:cxn ang="0">
                    <a:pos x="221" y="150"/>
                  </a:cxn>
                  <a:cxn ang="0">
                    <a:pos x="235" y="132"/>
                  </a:cxn>
                  <a:cxn ang="0">
                    <a:pos x="243" y="118"/>
                  </a:cxn>
                  <a:cxn ang="0">
                    <a:pos x="243" y="72"/>
                  </a:cxn>
                  <a:cxn ang="0">
                    <a:pos x="247" y="64"/>
                  </a:cxn>
                  <a:cxn ang="0">
                    <a:pos x="247" y="48"/>
                  </a:cxn>
                  <a:cxn ang="0">
                    <a:pos x="235" y="22"/>
                  </a:cxn>
                  <a:cxn ang="0">
                    <a:pos x="229" y="8"/>
                  </a:cxn>
                </a:cxnLst>
                <a:rect l="0" t="0" r="r" b="b"/>
                <a:pathLst>
                  <a:path w="249" h="216">
                    <a:moveTo>
                      <a:pt x="219" y="14"/>
                    </a:moveTo>
                    <a:lnTo>
                      <a:pt x="215" y="8"/>
                    </a:lnTo>
                    <a:lnTo>
                      <a:pt x="211" y="4"/>
                    </a:lnTo>
                    <a:lnTo>
                      <a:pt x="205" y="2"/>
                    </a:lnTo>
                    <a:lnTo>
                      <a:pt x="199" y="0"/>
                    </a:lnTo>
                    <a:lnTo>
                      <a:pt x="190" y="0"/>
                    </a:lnTo>
                    <a:lnTo>
                      <a:pt x="186" y="0"/>
                    </a:lnTo>
                    <a:lnTo>
                      <a:pt x="184" y="0"/>
                    </a:lnTo>
                    <a:lnTo>
                      <a:pt x="114" y="48"/>
                    </a:lnTo>
                    <a:lnTo>
                      <a:pt x="86" y="76"/>
                    </a:lnTo>
                    <a:lnTo>
                      <a:pt x="62" y="78"/>
                    </a:lnTo>
                    <a:lnTo>
                      <a:pt x="62" y="128"/>
                    </a:lnTo>
                    <a:lnTo>
                      <a:pt x="58" y="136"/>
                    </a:lnTo>
                    <a:lnTo>
                      <a:pt x="54" y="144"/>
                    </a:lnTo>
                    <a:lnTo>
                      <a:pt x="46" y="148"/>
                    </a:lnTo>
                    <a:lnTo>
                      <a:pt x="36" y="150"/>
                    </a:lnTo>
                    <a:lnTo>
                      <a:pt x="16" y="152"/>
                    </a:lnTo>
                    <a:lnTo>
                      <a:pt x="0" y="156"/>
                    </a:lnTo>
                    <a:lnTo>
                      <a:pt x="0" y="166"/>
                    </a:lnTo>
                    <a:lnTo>
                      <a:pt x="4" y="172"/>
                    </a:lnTo>
                    <a:lnTo>
                      <a:pt x="8" y="174"/>
                    </a:lnTo>
                    <a:lnTo>
                      <a:pt x="12" y="178"/>
                    </a:lnTo>
                    <a:lnTo>
                      <a:pt x="14" y="182"/>
                    </a:lnTo>
                    <a:lnTo>
                      <a:pt x="14" y="186"/>
                    </a:lnTo>
                    <a:lnTo>
                      <a:pt x="14" y="190"/>
                    </a:lnTo>
                    <a:lnTo>
                      <a:pt x="14" y="194"/>
                    </a:lnTo>
                    <a:lnTo>
                      <a:pt x="18" y="198"/>
                    </a:lnTo>
                    <a:lnTo>
                      <a:pt x="24" y="198"/>
                    </a:lnTo>
                    <a:lnTo>
                      <a:pt x="30" y="200"/>
                    </a:lnTo>
                    <a:lnTo>
                      <a:pt x="32" y="204"/>
                    </a:lnTo>
                    <a:lnTo>
                      <a:pt x="32" y="206"/>
                    </a:lnTo>
                    <a:lnTo>
                      <a:pt x="42" y="206"/>
                    </a:lnTo>
                    <a:lnTo>
                      <a:pt x="46" y="212"/>
                    </a:lnTo>
                    <a:lnTo>
                      <a:pt x="52" y="216"/>
                    </a:lnTo>
                    <a:lnTo>
                      <a:pt x="56" y="202"/>
                    </a:lnTo>
                    <a:lnTo>
                      <a:pt x="60" y="188"/>
                    </a:lnTo>
                    <a:lnTo>
                      <a:pt x="64" y="184"/>
                    </a:lnTo>
                    <a:lnTo>
                      <a:pt x="70" y="180"/>
                    </a:lnTo>
                    <a:lnTo>
                      <a:pt x="76" y="176"/>
                    </a:lnTo>
                    <a:lnTo>
                      <a:pt x="86" y="176"/>
                    </a:lnTo>
                    <a:lnTo>
                      <a:pt x="88" y="176"/>
                    </a:lnTo>
                    <a:lnTo>
                      <a:pt x="92" y="178"/>
                    </a:lnTo>
                    <a:lnTo>
                      <a:pt x="98" y="184"/>
                    </a:lnTo>
                    <a:lnTo>
                      <a:pt x="104" y="188"/>
                    </a:lnTo>
                    <a:lnTo>
                      <a:pt x="106" y="190"/>
                    </a:lnTo>
                    <a:lnTo>
                      <a:pt x="110" y="192"/>
                    </a:lnTo>
                    <a:lnTo>
                      <a:pt x="114" y="190"/>
                    </a:lnTo>
                    <a:lnTo>
                      <a:pt x="114" y="188"/>
                    </a:lnTo>
                    <a:lnTo>
                      <a:pt x="116" y="186"/>
                    </a:lnTo>
                    <a:lnTo>
                      <a:pt x="120" y="186"/>
                    </a:lnTo>
                    <a:lnTo>
                      <a:pt x="128" y="186"/>
                    </a:lnTo>
                    <a:lnTo>
                      <a:pt x="132" y="190"/>
                    </a:lnTo>
                    <a:lnTo>
                      <a:pt x="136" y="192"/>
                    </a:lnTo>
                    <a:lnTo>
                      <a:pt x="142" y="194"/>
                    </a:lnTo>
                    <a:lnTo>
                      <a:pt x="150" y="192"/>
                    </a:lnTo>
                    <a:lnTo>
                      <a:pt x="156" y="188"/>
                    </a:lnTo>
                    <a:lnTo>
                      <a:pt x="162" y="186"/>
                    </a:lnTo>
                    <a:lnTo>
                      <a:pt x="170" y="184"/>
                    </a:lnTo>
                    <a:lnTo>
                      <a:pt x="176" y="184"/>
                    </a:lnTo>
                    <a:lnTo>
                      <a:pt x="180" y="186"/>
                    </a:lnTo>
                    <a:lnTo>
                      <a:pt x="184" y="186"/>
                    </a:lnTo>
                    <a:lnTo>
                      <a:pt x="193" y="188"/>
                    </a:lnTo>
                    <a:lnTo>
                      <a:pt x="197" y="186"/>
                    </a:lnTo>
                    <a:lnTo>
                      <a:pt x="203" y="184"/>
                    </a:lnTo>
                    <a:lnTo>
                      <a:pt x="213" y="176"/>
                    </a:lnTo>
                    <a:lnTo>
                      <a:pt x="215" y="166"/>
                    </a:lnTo>
                    <a:lnTo>
                      <a:pt x="217" y="158"/>
                    </a:lnTo>
                    <a:lnTo>
                      <a:pt x="221" y="150"/>
                    </a:lnTo>
                    <a:lnTo>
                      <a:pt x="225" y="144"/>
                    </a:lnTo>
                    <a:lnTo>
                      <a:pt x="235" y="132"/>
                    </a:lnTo>
                    <a:lnTo>
                      <a:pt x="239" y="126"/>
                    </a:lnTo>
                    <a:lnTo>
                      <a:pt x="243" y="118"/>
                    </a:lnTo>
                    <a:lnTo>
                      <a:pt x="243" y="76"/>
                    </a:lnTo>
                    <a:lnTo>
                      <a:pt x="243" y="72"/>
                    </a:lnTo>
                    <a:lnTo>
                      <a:pt x="245" y="68"/>
                    </a:lnTo>
                    <a:lnTo>
                      <a:pt x="247" y="64"/>
                    </a:lnTo>
                    <a:lnTo>
                      <a:pt x="249" y="58"/>
                    </a:lnTo>
                    <a:lnTo>
                      <a:pt x="247" y="48"/>
                    </a:lnTo>
                    <a:lnTo>
                      <a:pt x="241" y="34"/>
                    </a:lnTo>
                    <a:lnTo>
                      <a:pt x="235" y="22"/>
                    </a:lnTo>
                    <a:lnTo>
                      <a:pt x="231" y="8"/>
                    </a:lnTo>
                    <a:lnTo>
                      <a:pt x="229" y="8"/>
                    </a:lnTo>
                    <a:lnTo>
                      <a:pt x="219" y="14"/>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64" name="Freeform 112"/>
              <p:cNvSpPr>
                <a:spLocks/>
              </p:cNvSpPr>
              <p:nvPr/>
            </p:nvSpPr>
            <p:spPr bwMode="auto">
              <a:xfrm>
                <a:off x="4513384" y="3527190"/>
                <a:ext cx="287969" cy="509606"/>
              </a:xfrm>
              <a:custGeom>
                <a:avLst/>
                <a:gdLst/>
                <a:ahLst/>
                <a:cxnLst>
                  <a:cxn ang="0">
                    <a:pos x="168" y="138"/>
                  </a:cxn>
                  <a:cxn ang="0">
                    <a:pos x="152" y="144"/>
                  </a:cxn>
                  <a:cxn ang="0">
                    <a:pos x="146" y="158"/>
                  </a:cxn>
                  <a:cxn ang="0">
                    <a:pos x="140" y="172"/>
                  </a:cxn>
                  <a:cxn ang="0">
                    <a:pos x="138" y="194"/>
                  </a:cxn>
                  <a:cxn ang="0">
                    <a:pos x="134" y="202"/>
                  </a:cxn>
                  <a:cxn ang="0">
                    <a:pos x="144" y="206"/>
                  </a:cxn>
                  <a:cxn ang="0">
                    <a:pos x="148" y="216"/>
                  </a:cxn>
                  <a:cxn ang="0">
                    <a:pos x="152" y="228"/>
                  </a:cxn>
                  <a:cxn ang="0">
                    <a:pos x="142" y="228"/>
                  </a:cxn>
                  <a:cxn ang="0">
                    <a:pos x="130" y="238"/>
                  </a:cxn>
                  <a:cxn ang="0">
                    <a:pos x="122" y="256"/>
                  </a:cxn>
                  <a:cxn ang="0">
                    <a:pos x="118" y="260"/>
                  </a:cxn>
                  <a:cxn ang="0">
                    <a:pos x="90" y="264"/>
                  </a:cxn>
                  <a:cxn ang="0">
                    <a:pos x="86" y="276"/>
                  </a:cxn>
                  <a:cxn ang="0">
                    <a:pos x="76" y="284"/>
                  </a:cxn>
                  <a:cxn ang="0">
                    <a:pos x="52" y="290"/>
                  </a:cxn>
                  <a:cxn ang="0">
                    <a:pos x="46" y="286"/>
                  </a:cxn>
                  <a:cxn ang="0">
                    <a:pos x="38" y="292"/>
                  </a:cxn>
                  <a:cxn ang="0">
                    <a:pos x="36" y="292"/>
                  </a:cxn>
                  <a:cxn ang="0">
                    <a:pos x="30" y="274"/>
                  </a:cxn>
                  <a:cxn ang="0">
                    <a:pos x="12" y="256"/>
                  </a:cxn>
                  <a:cxn ang="0">
                    <a:pos x="10" y="250"/>
                  </a:cxn>
                  <a:cxn ang="0">
                    <a:pos x="18" y="246"/>
                  </a:cxn>
                  <a:cxn ang="0">
                    <a:pos x="28" y="240"/>
                  </a:cxn>
                  <a:cxn ang="0">
                    <a:pos x="26" y="230"/>
                  </a:cxn>
                  <a:cxn ang="0">
                    <a:pos x="26" y="206"/>
                  </a:cxn>
                  <a:cxn ang="0">
                    <a:pos x="16" y="192"/>
                  </a:cxn>
                  <a:cxn ang="0">
                    <a:pos x="10" y="188"/>
                  </a:cxn>
                  <a:cxn ang="0">
                    <a:pos x="4" y="182"/>
                  </a:cxn>
                  <a:cxn ang="0">
                    <a:pos x="2" y="166"/>
                  </a:cxn>
                  <a:cxn ang="0">
                    <a:pos x="8" y="150"/>
                  </a:cxn>
                  <a:cxn ang="0">
                    <a:pos x="22" y="132"/>
                  </a:cxn>
                  <a:cxn ang="0">
                    <a:pos x="30" y="118"/>
                  </a:cxn>
                  <a:cxn ang="0">
                    <a:pos x="30" y="72"/>
                  </a:cxn>
                  <a:cxn ang="0">
                    <a:pos x="34" y="64"/>
                  </a:cxn>
                  <a:cxn ang="0">
                    <a:pos x="34" y="48"/>
                  </a:cxn>
                  <a:cxn ang="0">
                    <a:pos x="22" y="22"/>
                  </a:cxn>
                  <a:cxn ang="0">
                    <a:pos x="20" y="8"/>
                  </a:cxn>
                  <a:cxn ang="0">
                    <a:pos x="162" y="70"/>
                  </a:cxn>
                </a:cxnLst>
                <a:rect l="0" t="0" r="r" b="b"/>
                <a:pathLst>
                  <a:path w="168" h="294">
                    <a:moveTo>
                      <a:pt x="162" y="68"/>
                    </a:moveTo>
                    <a:lnTo>
                      <a:pt x="168" y="138"/>
                    </a:lnTo>
                    <a:lnTo>
                      <a:pt x="158" y="140"/>
                    </a:lnTo>
                    <a:lnTo>
                      <a:pt x="152" y="144"/>
                    </a:lnTo>
                    <a:lnTo>
                      <a:pt x="148" y="150"/>
                    </a:lnTo>
                    <a:lnTo>
                      <a:pt x="146" y="158"/>
                    </a:lnTo>
                    <a:lnTo>
                      <a:pt x="142" y="164"/>
                    </a:lnTo>
                    <a:lnTo>
                      <a:pt x="140" y="172"/>
                    </a:lnTo>
                    <a:lnTo>
                      <a:pt x="140" y="190"/>
                    </a:lnTo>
                    <a:lnTo>
                      <a:pt x="138" y="194"/>
                    </a:lnTo>
                    <a:lnTo>
                      <a:pt x="134" y="200"/>
                    </a:lnTo>
                    <a:lnTo>
                      <a:pt x="134" y="202"/>
                    </a:lnTo>
                    <a:lnTo>
                      <a:pt x="136" y="202"/>
                    </a:lnTo>
                    <a:lnTo>
                      <a:pt x="144" y="206"/>
                    </a:lnTo>
                    <a:lnTo>
                      <a:pt x="146" y="214"/>
                    </a:lnTo>
                    <a:lnTo>
                      <a:pt x="148" y="216"/>
                    </a:lnTo>
                    <a:lnTo>
                      <a:pt x="150" y="220"/>
                    </a:lnTo>
                    <a:lnTo>
                      <a:pt x="152" y="228"/>
                    </a:lnTo>
                    <a:lnTo>
                      <a:pt x="146" y="228"/>
                    </a:lnTo>
                    <a:lnTo>
                      <a:pt x="142" y="228"/>
                    </a:lnTo>
                    <a:lnTo>
                      <a:pt x="138" y="230"/>
                    </a:lnTo>
                    <a:lnTo>
                      <a:pt x="130" y="238"/>
                    </a:lnTo>
                    <a:lnTo>
                      <a:pt x="126" y="246"/>
                    </a:lnTo>
                    <a:lnTo>
                      <a:pt x="122" y="256"/>
                    </a:lnTo>
                    <a:lnTo>
                      <a:pt x="120" y="258"/>
                    </a:lnTo>
                    <a:lnTo>
                      <a:pt x="118" y="260"/>
                    </a:lnTo>
                    <a:lnTo>
                      <a:pt x="108" y="262"/>
                    </a:lnTo>
                    <a:lnTo>
                      <a:pt x="90" y="264"/>
                    </a:lnTo>
                    <a:lnTo>
                      <a:pt x="88" y="270"/>
                    </a:lnTo>
                    <a:lnTo>
                      <a:pt x="86" y="276"/>
                    </a:lnTo>
                    <a:lnTo>
                      <a:pt x="82" y="280"/>
                    </a:lnTo>
                    <a:lnTo>
                      <a:pt x="76" y="284"/>
                    </a:lnTo>
                    <a:lnTo>
                      <a:pt x="64" y="288"/>
                    </a:lnTo>
                    <a:lnTo>
                      <a:pt x="52" y="290"/>
                    </a:lnTo>
                    <a:lnTo>
                      <a:pt x="48" y="288"/>
                    </a:lnTo>
                    <a:lnTo>
                      <a:pt x="46" y="286"/>
                    </a:lnTo>
                    <a:lnTo>
                      <a:pt x="42" y="288"/>
                    </a:lnTo>
                    <a:lnTo>
                      <a:pt x="38" y="292"/>
                    </a:lnTo>
                    <a:lnTo>
                      <a:pt x="38" y="294"/>
                    </a:lnTo>
                    <a:lnTo>
                      <a:pt x="36" y="292"/>
                    </a:lnTo>
                    <a:lnTo>
                      <a:pt x="34" y="282"/>
                    </a:lnTo>
                    <a:lnTo>
                      <a:pt x="30" y="274"/>
                    </a:lnTo>
                    <a:lnTo>
                      <a:pt x="20" y="264"/>
                    </a:lnTo>
                    <a:lnTo>
                      <a:pt x="12" y="256"/>
                    </a:lnTo>
                    <a:lnTo>
                      <a:pt x="8" y="252"/>
                    </a:lnTo>
                    <a:lnTo>
                      <a:pt x="10" y="250"/>
                    </a:lnTo>
                    <a:lnTo>
                      <a:pt x="12" y="248"/>
                    </a:lnTo>
                    <a:lnTo>
                      <a:pt x="18" y="246"/>
                    </a:lnTo>
                    <a:lnTo>
                      <a:pt x="36" y="246"/>
                    </a:lnTo>
                    <a:lnTo>
                      <a:pt x="28" y="240"/>
                    </a:lnTo>
                    <a:lnTo>
                      <a:pt x="28" y="236"/>
                    </a:lnTo>
                    <a:lnTo>
                      <a:pt x="26" y="230"/>
                    </a:lnTo>
                    <a:lnTo>
                      <a:pt x="28" y="212"/>
                    </a:lnTo>
                    <a:lnTo>
                      <a:pt x="26" y="206"/>
                    </a:lnTo>
                    <a:lnTo>
                      <a:pt x="22" y="200"/>
                    </a:lnTo>
                    <a:lnTo>
                      <a:pt x="16" y="192"/>
                    </a:lnTo>
                    <a:lnTo>
                      <a:pt x="12" y="186"/>
                    </a:lnTo>
                    <a:lnTo>
                      <a:pt x="10" y="188"/>
                    </a:lnTo>
                    <a:lnTo>
                      <a:pt x="8" y="186"/>
                    </a:lnTo>
                    <a:lnTo>
                      <a:pt x="4" y="182"/>
                    </a:lnTo>
                    <a:lnTo>
                      <a:pt x="0" y="176"/>
                    </a:lnTo>
                    <a:lnTo>
                      <a:pt x="2" y="166"/>
                    </a:lnTo>
                    <a:lnTo>
                      <a:pt x="4" y="158"/>
                    </a:lnTo>
                    <a:lnTo>
                      <a:pt x="8" y="150"/>
                    </a:lnTo>
                    <a:lnTo>
                      <a:pt x="12" y="144"/>
                    </a:lnTo>
                    <a:lnTo>
                      <a:pt x="22" y="132"/>
                    </a:lnTo>
                    <a:lnTo>
                      <a:pt x="26" y="126"/>
                    </a:lnTo>
                    <a:lnTo>
                      <a:pt x="30" y="118"/>
                    </a:lnTo>
                    <a:lnTo>
                      <a:pt x="30" y="76"/>
                    </a:lnTo>
                    <a:lnTo>
                      <a:pt x="30" y="72"/>
                    </a:lnTo>
                    <a:lnTo>
                      <a:pt x="32" y="68"/>
                    </a:lnTo>
                    <a:lnTo>
                      <a:pt x="34" y="64"/>
                    </a:lnTo>
                    <a:lnTo>
                      <a:pt x="36" y="58"/>
                    </a:lnTo>
                    <a:lnTo>
                      <a:pt x="34" y="48"/>
                    </a:lnTo>
                    <a:lnTo>
                      <a:pt x="28" y="34"/>
                    </a:lnTo>
                    <a:lnTo>
                      <a:pt x="22" y="22"/>
                    </a:lnTo>
                    <a:lnTo>
                      <a:pt x="18" y="8"/>
                    </a:lnTo>
                    <a:lnTo>
                      <a:pt x="20" y="8"/>
                    </a:lnTo>
                    <a:lnTo>
                      <a:pt x="36" y="0"/>
                    </a:lnTo>
                    <a:lnTo>
                      <a:pt x="162" y="70"/>
                    </a:lnTo>
                    <a:lnTo>
                      <a:pt x="162" y="6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65" name="Freeform 113"/>
              <p:cNvSpPr>
                <a:spLocks/>
              </p:cNvSpPr>
              <p:nvPr/>
            </p:nvSpPr>
            <p:spPr bwMode="auto">
              <a:xfrm>
                <a:off x="5286719" y="3852366"/>
                <a:ext cx="55735" cy="70374"/>
              </a:xfrm>
              <a:custGeom>
                <a:avLst/>
                <a:gdLst/>
                <a:ahLst/>
                <a:cxnLst>
                  <a:cxn ang="0">
                    <a:pos x="16" y="0"/>
                  </a:cxn>
                  <a:cxn ang="0">
                    <a:pos x="24" y="8"/>
                  </a:cxn>
                  <a:cxn ang="0">
                    <a:pos x="30" y="14"/>
                  </a:cxn>
                  <a:cxn ang="0">
                    <a:pos x="32" y="20"/>
                  </a:cxn>
                  <a:cxn ang="0">
                    <a:pos x="30" y="26"/>
                  </a:cxn>
                  <a:cxn ang="0">
                    <a:pos x="26" y="30"/>
                  </a:cxn>
                  <a:cxn ang="0">
                    <a:pos x="22" y="34"/>
                  </a:cxn>
                  <a:cxn ang="0">
                    <a:pos x="16" y="38"/>
                  </a:cxn>
                  <a:cxn ang="0">
                    <a:pos x="6" y="40"/>
                  </a:cxn>
                  <a:cxn ang="0">
                    <a:pos x="2" y="38"/>
                  </a:cxn>
                  <a:cxn ang="0">
                    <a:pos x="0" y="32"/>
                  </a:cxn>
                  <a:cxn ang="0">
                    <a:pos x="2" y="24"/>
                  </a:cxn>
                  <a:cxn ang="0">
                    <a:pos x="8" y="16"/>
                  </a:cxn>
                  <a:cxn ang="0">
                    <a:pos x="22" y="6"/>
                  </a:cxn>
                  <a:cxn ang="0">
                    <a:pos x="16" y="0"/>
                  </a:cxn>
                </a:cxnLst>
                <a:rect l="0" t="0" r="r" b="b"/>
                <a:pathLst>
                  <a:path w="32" h="40">
                    <a:moveTo>
                      <a:pt x="16" y="0"/>
                    </a:moveTo>
                    <a:lnTo>
                      <a:pt x="24" y="8"/>
                    </a:lnTo>
                    <a:lnTo>
                      <a:pt x="30" y="14"/>
                    </a:lnTo>
                    <a:lnTo>
                      <a:pt x="32" y="20"/>
                    </a:lnTo>
                    <a:lnTo>
                      <a:pt x="30" y="26"/>
                    </a:lnTo>
                    <a:lnTo>
                      <a:pt x="26" y="30"/>
                    </a:lnTo>
                    <a:lnTo>
                      <a:pt x="22" y="34"/>
                    </a:lnTo>
                    <a:lnTo>
                      <a:pt x="16" y="38"/>
                    </a:lnTo>
                    <a:lnTo>
                      <a:pt x="6" y="40"/>
                    </a:lnTo>
                    <a:lnTo>
                      <a:pt x="2" y="38"/>
                    </a:lnTo>
                    <a:lnTo>
                      <a:pt x="0" y="32"/>
                    </a:lnTo>
                    <a:lnTo>
                      <a:pt x="2" y="24"/>
                    </a:lnTo>
                    <a:lnTo>
                      <a:pt x="8" y="16"/>
                    </a:lnTo>
                    <a:lnTo>
                      <a:pt x="22" y="6"/>
                    </a:lnTo>
                    <a:lnTo>
                      <a:pt x="16" y="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66" name="Freeform 114"/>
              <p:cNvSpPr>
                <a:spLocks/>
              </p:cNvSpPr>
              <p:nvPr/>
            </p:nvSpPr>
            <p:spPr bwMode="auto">
              <a:xfrm>
                <a:off x="5052165" y="3699488"/>
                <a:ext cx="401763" cy="458644"/>
              </a:xfrm>
              <a:custGeom>
                <a:avLst/>
                <a:gdLst/>
                <a:ahLst/>
                <a:cxnLst>
                  <a:cxn ang="0">
                    <a:pos x="154" y="88"/>
                  </a:cxn>
                  <a:cxn ang="0">
                    <a:pos x="146" y="104"/>
                  </a:cxn>
                  <a:cxn ang="0">
                    <a:pos x="138" y="120"/>
                  </a:cxn>
                  <a:cxn ang="0">
                    <a:pos x="144" y="128"/>
                  </a:cxn>
                  <a:cxn ang="0">
                    <a:pos x="158" y="124"/>
                  </a:cxn>
                  <a:cxn ang="0">
                    <a:pos x="160" y="140"/>
                  </a:cxn>
                  <a:cxn ang="0">
                    <a:pos x="174" y="160"/>
                  </a:cxn>
                  <a:cxn ang="0">
                    <a:pos x="196" y="172"/>
                  </a:cxn>
                  <a:cxn ang="0">
                    <a:pos x="222" y="180"/>
                  </a:cxn>
                  <a:cxn ang="0">
                    <a:pos x="230" y="194"/>
                  </a:cxn>
                  <a:cxn ang="0">
                    <a:pos x="204" y="222"/>
                  </a:cxn>
                  <a:cxn ang="0">
                    <a:pos x="196" y="234"/>
                  </a:cxn>
                  <a:cxn ang="0">
                    <a:pos x="190" y="238"/>
                  </a:cxn>
                  <a:cxn ang="0">
                    <a:pos x="180" y="236"/>
                  </a:cxn>
                  <a:cxn ang="0">
                    <a:pos x="168" y="242"/>
                  </a:cxn>
                  <a:cxn ang="0">
                    <a:pos x="150" y="254"/>
                  </a:cxn>
                  <a:cxn ang="0">
                    <a:pos x="138" y="256"/>
                  </a:cxn>
                  <a:cxn ang="0">
                    <a:pos x="130" y="252"/>
                  </a:cxn>
                  <a:cxn ang="0">
                    <a:pos x="124" y="250"/>
                  </a:cxn>
                  <a:cxn ang="0">
                    <a:pos x="118" y="252"/>
                  </a:cxn>
                  <a:cxn ang="0">
                    <a:pos x="108" y="262"/>
                  </a:cxn>
                  <a:cxn ang="0">
                    <a:pos x="104" y="264"/>
                  </a:cxn>
                  <a:cxn ang="0">
                    <a:pos x="88" y="260"/>
                  </a:cxn>
                  <a:cxn ang="0">
                    <a:pos x="62" y="250"/>
                  </a:cxn>
                  <a:cxn ang="0">
                    <a:pos x="46" y="246"/>
                  </a:cxn>
                  <a:cxn ang="0">
                    <a:pos x="44" y="238"/>
                  </a:cxn>
                  <a:cxn ang="0">
                    <a:pos x="36" y="226"/>
                  </a:cxn>
                  <a:cxn ang="0">
                    <a:pos x="30" y="208"/>
                  </a:cxn>
                  <a:cxn ang="0">
                    <a:pos x="24" y="200"/>
                  </a:cxn>
                  <a:cxn ang="0">
                    <a:pos x="4" y="186"/>
                  </a:cxn>
                  <a:cxn ang="0">
                    <a:pos x="0" y="180"/>
                  </a:cxn>
                  <a:cxn ang="0">
                    <a:pos x="6" y="176"/>
                  </a:cxn>
                  <a:cxn ang="0">
                    <a:pos x="16" y="170"/>
                  </a:cxn>
                  <a:cxn ang="0">
                    <a:pos x="18" y="152"/>
                  </a:cxn>
                  <a:cxn ang="0">
                    <a:pos x="20" y="134"/>
                  </a:cxn>
                  <a:cxn ang="0">
                    <a:pos x="30" y="130"/>
                  </a:cxn>
                  <a:cxn ang="0">
                    <a:pos x="34" y="112"/>
                  </a:cxn>
                  <a:cxn ang="0">
                    <a:pos x="52" y="86"/>
                  </a:cxn>
                  <a:cxn ang="0">
                    <a:pos x="52" y="70"/>
                  </a:cxn>
                  <a:cxn ang="0">
                    <a:pos x="54" y="42"/>
                  </a:cxn>
                  <a:cxn ang="0">
                    <a:pos x="58" y="28"/>
                  </a:cxn>
                  <a:cxn ang="0">
                    <a:pos x="66" y="14"/>
                  </a:cxn>
                  <a:cxn ang="0">
                    <a:pos x="80" y="4"/>
                  </a:cxn>
                  <a:cxn ang="0">
                    <a:pos x="90" y="10"/>
                  </a:cxn>
                  <a:cxn ang="0">
                    <a:pos x="102" y="40"/>
                  </a:cxn>
                  <a:cxn ang="0">
                    <a:pos x="110" y="46"/>
                  </a:cxn>
                  <a:cxn ang="0">
                    <a:pos x="138" y="68"/>
                  </a:cxn>
                  <a:cxn ang="0">
                    <a:pos x="160" y="94"/>
                  </a:cxn>
                </a:cxnLst>
                <a:rect l="0" t="0" r="r" b="b"/>
                <a:pathLst>
                  <a:path w="236" h="264">
                    <a:moveTo>
                      <a:pt x="160" y="94"/>
                    </a:moveTo>
                    <a:lnTo>
                      <a:pt x="154" y="88"/>
                    </a:lnTo>
                    <a:lnTo>
                      <a:pt x="160" y="94"/>
                    </a:lnTo>
                    <a:lnTo>
                      <a:pt x="146" y="104"/>
                    </a:lnTo>
                    <a:lnTo>
                      <a:pt x="140" y="112"/>
                    </a:lnTo>
                    <a:lnTo>
                      <a:pt x="138" y="120"/>
                    </a:lnTo>
                    <a:lnTo>
                      <a:pt x="140" y="126"/>
                    </a:lnTo>
                    <a:lnTo>
                      <a:pt x="144" y="128"/>
                    </a:lnTo>
                    <a:lnTo>
                      <a:pt x="152" y="126"/>
                    </a:lnTo>
                    <a:lnTo>
                      <a:pt x="158" y="124"/>
                    </a:lnTo>
                    <a:lnTo>
                      <a:pt x="158" y="132"/>
                    </a:lnTo>
                    <a:lnTo>
                      <a:pt x="160" y="140"/>
                    </a:lnTo>
                    <a:lnTo>
                      <a:pt x="164" y="152"/>
                    </a:lnTo>
                    <a:lnTo>
                      <a:pt x="174" y="160"/>
                    </a:lnTo>
                    <a:lnTo>
                      <a:pt x="184" y="168"/>
                    </a:lnTo>
                    <a:lnTo>
                      <a:pt x="196" y="172"/>
                    </a:lnTo>
                    <a:lnTo>
                      <a:pt x="210" y="178"/>
                    </a:lnTo>
                    <a:lnTo>
                      <a:pt x="222" y="180"/>
                    </a:lnTo>
                    <a:lnTo>
                      <a:pt x="236" y="182"/>
                    </a:lnTo>
                    <a:lnTo>
                      <a:pt x="230" y="194"/>
                    </a:lnTo>
                    <a:lnTo>
                      <a:pt x="220" y="202"/>
                    </a:lnTo>
                    <a:lnTo>
                      <a:pt x="204" y="222"/>
                    </a:lnTo>
                    <a:lnTo>
                      <a:pt x="200" y="230"/>
                    </a:lnTo>
                    <a:lnTo>
                      <a:pt x="196" y="234"/>
                    </a:lnTo>
                    <a:lnTo>
                      <a:pt x="194" y="236"/>
                    </a:lnTo>
                    <a:lnTo>
                      <a:pt x="190" y="238"/>
                    </a:lnTo>
                    <a:lnTo>
                      <a:pt x="186" y="236"/>
                    </a:lnTo>
                    <a:lnTo>
                      <a:pt x="180" y="236"/>
                    </a:lnTo>
                    <a:lnTo>
                      <a:pt x="174" y="238"/>
                    </a:lnTo>
                    <a:lnTo>
                      <a:pt x="168" y="242"/>
                    </a:lnTo>
                    <a:lnTo>
                      <a:pt x="160" y="246"/>
                    </a:lnTo>
                    <a:lnTo>
                      <a:pt x="150" y="254"/>
                    </a:lnTo>
                    <a:lnTo>
                      <a:pt x="144" y="256"/>
                    </a:lnTo>
                    <a:lnTo>
                      <a:pt x="138" y="256"/>
                    </a:lnTo>
                    <a:lnTo>
                      <a:pt x="134" y="256"/>
                    </a:lnTo>
                    <a:lnTo>
                      <a:pt x="130" y="252"/>
                    </a:lnTo>
                    <a:lnTo>
                      <a:pt x="128" y="250"/>
                    </a:lnTo>
                    <a:lnTo>
                      <a:pt x="124" y="250"/>
                    </a:lnTo>
                    <a:lnTo>
                      <a:pt x="120" y="250"/>
                    </a:lnTo>
                    <a:lnTo>
                      <a:pt x="118" y="252"/>
                    </a:lnTo>
                    <a:lnTo>
                      <a:pt x="114" y="256"/>
                    </a:lnTo>
                    <a:lnTo>
                      <a:pt x="108" y="262"/>
                    </a:lnTo>
                    <a:lnTo>
                      <a:pt x="108" y="264"/>
                    </a:lnTo>
                    <a:lnTo>
                      <a:pt x="104" y="264"/>
                    </a:lnTo>
                    <a:lnTo>
                      <a:pt x="96" y="264"/>
                    </a:lnTo>
                    <a:lnTo>
                      <a:pt x="88" y="260"/>
                    </a:lnTo>
                    <a:lnTo>
                      <a:pt x="76" y="254"/>
                    </a:lnTo>
                    <a:lnTo>
                      <a:pt x="62" y="250"/>
                    </a:lnTo>
                    <a:lnTo>
                      <a:pt x="54" y="248"/>
                    </a:lnTo>
                    <a:lnTo>
                      <a:pt x="46" y="246"/>
                    </a:lnTo>
                    <a:lnTo>
                      <a:pt x="48" y="246"/>
                    </a:lnTo>
                    <a:lnTo>
                      <a:pt x="44" y="238"/>
                    </a:lnTo>
                    <a:lnTo>
                      <a:pt x="40" y="232"/>
                    </a:lnTo>
                    <a:lnTo>
                      <a:pt x="36" y="226"/>
                    </a:lnTo>
                    <a:lnTo>
                      <a:pt x="32" y="222"/>
                    </a:lnTo>
                    <a:lnTo>
                      <a:pt x="30" y="208"/>
                    </a:lnTo>
                    <a:lnTo>
                      <a:pt x="26" y="204"/>
                    </a:lnTo>
                    <a:lnTo>
                      <a:pt x="24" y="200"/>
                    </a:lnTo>
                    <a:lnTo>
                      <a:pt x="10" y="192"/>
                    </a:lnTo>
                    <a:lnTo>
                      <a:pt x="4" y="186"/>
                    </a:lnTo>
                    <a:lnTo>
                      <a:pt x="0" y="182"/>
                    </a:lnTo>
                    <a:lnTo>
                      <a:pt x="0" y="180"/>
                    </a:lnTo>
                    <a:lnTo>
                      <a:pt x="2" y="178"/>
                    </a:lnTo>
                    <a:lnTo>
                      <a:pt x="6" y="176"/>
                    </a:lnTo>
                    <a:lnTo>
                      <a:pt x="12" y="174"/>
                    </a:lnTo>
                    <a:lnTo>
                      <a:pt x="16" y="170"/>
                    </a:lnTo>
                    <a:lnTo>
                      <a:pt x="18" y="160"/>
                    </a:lnTo>
                    <a:lnTo>
                      <a:pt x="18" y="152"/>
                    </a:lnTo>
                    <a:lnTo>
                      <a:pt x="18" y="142"/>
                    </a:lnTo>
                    <a:lnTo>
                      <a:pt x="20" y="134"/>
                    </a:lnTo>
                    <a:lnTo>
                      <a:pt x="24" y="132"/>
                    </a:lnTo>
                    <a:lnTo>
                      <a:pt x="30" y="130"/>
                    </a:lnTo>
                    <a:lnTo>
                      <a:pt x="32" y="120"/>
                    </a:lnTo>
                    <a:lnTo>
                      <a:pt x="34" y="112"/>
                    </a:lnTo>
                    <a:lnTo>
                      <a:pt x="42" y="98"/>
                    </a:lnTo>
                    <a:lnTo>
                      <a:pt x="52" y="86"/>
                    </a:lnTo>
                    <a:lnTo>
                      <a:pt x="52" y="78"/>
                    </a:lnTo>
                    <a:lnTo>
                      <a:pt x="52" y="70"/>
                    </a:lnTo>
                    <a:lnTo>
                      <a:pt x="52" y="46"/>
                    </a:lnTo>
                    <a:lnTo>
                      <a:pt x="54" y="42"/>
                    </a:lnTo>
                    <a:lnTo>
                      <a:pt x="56" y="34"/>
                    </a:lnTo>
                    <a:lnTo>
                      <a:pt x="58" y="28"/>
                    </a:lnTo>
                    <a:lnTo>
                      <a:pt x="58" y="16"/>
                    </a:lnTo>
                    <a:lnTo>
                      <a:pt x="66" y="14"/>
                    </a:lnTo>
                    <a:lnTo>
                      <a:pt x="74" y="10"/>
                    </a:lnTo>
                    <a:lnTo>
                      <a:pt x="80" y="4"/>
                    </a:lnTo>
                    <a:lnTo>
                      <a:pt x="84" y="0"/>
                    </a:lnTo>
                    <a:lnTo>
                      <a:pt x="90" y="10"/>
                    </a:lnTo>
                    <a:lnTo>
                      <a:pt x="96" y="28"/>
                    </a:lnTo>
                    <a:lnTo>
                      <a:pt x="102" y="40"/>
                    </a:lnTo>
                    <a:lnTo>
                      <a:pt x="104" y="44"/>
                    </a:lnTo>
                    <a:lnTo>
                      <a:pt x="110" y="46"/>
                    </a:lnTo>
                    <a:lnTo>
                      <a:pt x="126" y="56"/>
                    </a:lnTo>
                    <a:lnTo>
                      <a:pt x="138" y="68"/>
                    </a:lnTo>
                    <a:lnTo>
                      <a:pt x="154" y="88"/>
                    </a:lnTo>
                    <a:lnTo>
                      <a:pt x="160" y="94"/>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67" name="Freeform 115"/>
              <p:cNvSpPr>
                <a:spLocks/>
              </p:cNvSpPr>
              <p:nvPr/>
            </p:nvSpPr>
            <p:spPr bwMode="auto">
              <a:xfrm>
                <a:off x="4545897" y="3922742"/>
                <a:ext cx="350672" cy="262084"/>
              </a:xfrm>
              <a:custGeom>
                <a:avLst/>
                <a:gdLst/>
                <a:ahLst/>
                <a:cxnLst>
                  <a:cxn ang="0">
                    <a:pos x="204" y="106"/>
                  </a:cxn>
                  <a:cxn ang="0">
                    <a:pos x="204" y="96"/>
                  </a:cxn>
                  <a:cxn ang="0">
                    <a:pos x="196" y="88"/>
                  </a:cxn>
                  <a:cxn ang="0">
                    <a:pos x="178" y="70"/>
                  </a:cxn>
                  <a:cxn ang="0">
                    <a:pos x="170" y="62"/>
                  </a:cxn>
                  <a:cxn ang="0">
                    <a:pos x="168" y="54"/>
                  </a:cxn>
                  <a:cxn ang="0">
                    <a:pos x="158" y="46"/>
                  </a:cxn>
                  <a:cxn ang="0">
                    <a:pos x="156" y="40"/>
                  </a:cxn>
                  <a:cxn ang="0">
                    <a:pos x="144" y="28"/>
                  </a:cxn>
                  <a:cxn ang="0">
                    <a:pos x="140" y="12"/>
                  </a:cxn>
                  <a:cxn ang="0">
                    <a:pos x="136" y="0"/>
                  </a:cxn>
                  <a:cxn ang="0">
                    <a:pos x="132" y="0"/>
                  </a:cxn>
                  <a:cxn ang="0">
                    <a:pos x="124" y="0"/>
                  </a:cxn>
                  <a:cxn ang="0">
                    <a:pos x="112" y="10"/>
                  </a:cxn>
                  <a:cxn ang="0">
                    <a:pos x="104" y="28"/>
                  </a:cxn>
                  <a:cxn ang="0">
                    <a:pos x="100" y="32"/>
                  </a:cxn>
                  <a:cxn ang="0">
                    <a:pos x="72" y="36"/>
                  </a:cxn>
                  <a:cxn ang="0">
                    <a:pos x="68" y="48"/>
                  </a:cxn>
                  <a:cxn ang="0">
                    <a:pos x="58" y="56"/>
                  </a:cxn>
                  <a:cxn ang="0">
                    <a:pos x="34" y="62"/>
                  </a:cxn>
                  <a:cxn ang="0">
                    <a:pos x="28" y="58"/>
                  </a:cxn>
                  <a:cxn ang="0">
                    <a:pos x="20" y="64"/>
                  </a:cxn>
                  <a:cxn ang="0">
                    <a:pos x="18" y="64"/>
                  </a:cxn>
                  <a:cxn ang="0">
                    <a:pos x="8" y="74"/>
                  </a:cxn>
                  <a:cxn ang="0">
                    <a:pos x="0" y="94"/>
                  </a:cxn>
                  <a:cxn ang="0">
                    <a:pos x="2" y="112"/>
                  </a:cxn>
                  <a:cxn ang="0">
                    <a:pos x="20" y="140"/>
                  </a:cxn>
                  <a:cxn ang="0">
                    <a:pos x="32" y="146"/>
                  </a:cxn>
                  <a:cxn ang="0">
                    <a:pos x="42" y="136"/>
                  </a:cxn>
                  <a:cxn ang="0">
                    <a:pos x="62" y="136"/>
                  </a:cxn>
                  <a:cxn ang="0">
                    <a:pos x="66" y="118"/>
                  </a:cxn>
                  <a:cxn ang="0">
                    <a:pos x="72" y="112"/>
                  </a:cxn>
                  <a:cxn ang="0">
                    <a:pos x="78" y="108"/>
                  </a:cxn>
                  <a:cxn ang="0">
                    <a:pos x="90" y="110"/>
                  </a:cxn>
                  <a:cxn ang="0">
                    <a:pos x="112" y="122"/>
                  </a:cxn>
                  <a:cxn ang="0">
                    <a:pos x="128" y="122"/>
                  </a:cxn>
                  <a:cxn ang="0">
                    <a:pos x="130" y="120"/>
                  </a:cxn>
                  <a:cxn ang="0">
                    <a:pos x="134" y="114"/>
                  </a:cxn>
                  <a:cxn ang="0">
                    <a:pos x="140" y="116"/>
                  </a:cxn>
                  <a:cxn ang="0">
                    <a:pos x="150" y="112"/>
                  </a:cxn>
                  <a:cxn ang="0">
                    <a:pos x="160" y="110"/>
                  </a:cxn>
                  <a:cxn ang="0">
                    <a:pos x="174" y="104"/>
                  </a:cxn>
                  <a:cxn ang="0">
                    <a:pos x="184" y="104"/>
                  </a:cxn>
                  <a:cxn ang="0">
                    <a:pos x="204" y="106"/>
                  </a:cxn>
                </a:cxnLst>
                <a:rect l="0" t="0" r="r" b="b"/>
                <a:pathLst>
                  <a:path w="206" h="152">
                    <a:moveTo>
                      <a:pt x="206" y="108"/>
                    </a:moveTo>
                    <a:lnTo>
                      <a:pt x="204" y="106"/>
                    </a:lnTo>
                    <a:lnTo>
                      <a:pt x="204" y="102"/>
                    </a:lnTo>
                    <a:lnTo>
                      <a:pt x="204" y="96"/>
                    </a:lnTo>
                    <a:lnTo>
                      <a:pt x="200" y="92"/>
                    </a:lnTo>
                    <a:lnTo>
                      <a:pt x="196" y="88"/>
                    </a:lnTo>
                    <a:lnTo>
                      <a:pt x="186" y="80"/>
                    </a:lnTo>
                    <a:lnTo>
                      <a:pt x="178" y="70"/>
                    </a:lnTo>
                    <a:lnTo>
                      <a:pt x="174" y="68"/>
                    </a:lnTo>
                    <a:lnTo>
                      <a:pt x="170" y="62"/>
                    </a:lnTo>
                    <a:lnTo>
                      <a:pt x="170" y="56"/>
                    </a:lnTo>
                    <a:lnTo>
                      <a:pt x="168" y="54"/>
                    </a:lnTo>
                    <a:lnTo>
                      <a:pt x="162" y="50"/>
                    </a:lnTo>
                    <a:lnTo>
                      <a:pt x="158" y="46"/>
                    </a:lnTo>
                    <a:lnTo>
                      <a:pt x="156" y="44"/>
                    </a:lnTo>
                    <a:lnTo>
                      <a:pt x="156" y="40"/>
                    </a:lnTo>
                    <a:lnTo>
                      <a:pt x="144" y="40"/>
                    </a:lnTo>
                    <a:lnTo>
                      <a:pt x="144" y="28"/>
                    </a:lnTo>
                    <a:lnTo>
                      <a:pt x="142" y="20"/>
                    </a:lnTo>
                    <a:lnTo>
                      <a:pt x="140" y="12"/>
                    </a:lnTo>
                    <a:lnTo>
                      <a:pt x="136" y="6"/>
                    </a:lnTo>
                    <a:lnTo>
                      <a:pt x="136" y="0"/>
                    </a:lnTo>
                    <a:lnTo>
                      <a:pt x="134" y="0"/>
                    </a:lnTo>
                    <a:lnTo>
                      <a:pt x="132" y="0"/>
                    </a:lnTo>
                    <a:lnTo>
                      <a:pt x="128" y="0"/>
                    </a:lnTo>
                    <a:lnTo>
                      <a:pt x="124" y="0"/>
                    </a:lnTo>
                    <a:lnTo>
                      <a:pt x="120" y="2"/>
                    </a:lnTo>
                    <a:lnTo>
                      <a:pt x="112" y="10"/>
                    </a:lnTo>
                    <a:lnTo>
                      <a:pt x="108" y="18"/>
                    </a:lnTo>
                    <a:lnTo>
                      <a:pt x="104" y="28"/>
                    </a:lnTo>
                    <a:lnTo>
                      <a:pt x="102" y="30"/>
                    </a:lnTo>
                    <a:lnTo>
                      <a:pt x="100" y="32"/>
                    </a:lnTo>
                    <a:lnTo>
                      <a:pt x="90" y="34"/>
                    </a:lnTo>
                    <a:lnTo>
                      <a:pt x="72" y="36"/>
                    </a:lnTo>
                    <a:lnTo>
                      <a:pt x="70" y="42"/>
                    </a:lnTo>
                    <a:lnTo>
                      <a:pt x="68" y="48"/>
                    </a:lnTo>
                    <a:lnTo>
                      <a:pt x="64" y="52"/>
                    </a:lnTo>
                    <a:lnTo>
                      <a:pt x="58" y="56"/>
                    </a:lnTo>
                    <a:lnTo>
                      <a:pt x="46" y="60"/>
                    </a:lnTo>
                    <a:lnTo>
                      <a:pt x="34" y="62"/>
                    </a:lnTo>
                    <a:lnTo>
                      <a:pt x="30" y="60"/>
                    </a:lnTo>
                    <a:lnTo>
                      <a:pt x="28" y="58"/>
                    </a:lnTo>
                    <a:lnTo>
                      <a:pt x="24" y="60"/>
                    </a:lnTo>
                    <a:lnTo>
                      <a:pt x="20" y="64"/>
                    </a:lnTo>
                    <a:lnTo>
                      <a:pt x="20" y="66"/>
                    </a:lnTo>
                    <a:lnTo>
                      <a:pt x="18" y="64"/>
                    </a:lnTo>
                    <a:lnTo>
                      <a:pt x="14" y="68"/>
                    </a:lnTo>
                    <a:lnTo>
                      <a:pt x="8" y="74"/>
                    </a:lnTo>
                    <a:lnTo>
                      <a:pt x="2" y="84"/>
                    </a:lnTo>
                    <a:lnTo>
                      <a:pt x="0" y="94"/>
                    </a:lnTo>
                    <a:lnTo>
                      <a:pt x="0" y="102"/>
                    </a:lnTo>
                    <a:lnTo>
                      <a:pt x="2" y="112"/>
                    </a:lnTo>
                    <a:lnTo>
                      <a:pt x="10" y="126"/>
                    </a:lnTo>
                    <a:lnTo>
                      <a:pt x="20" y="140"/>
                    </a:lnTo>
                    <a:lnTo>
                      <a:pt x="28" y="152"/>
                    </a:lnTo>
                    <a:lnTo>
                      <a:pt x="32" y="146"/>
                    </a:lnTo>
                    <a:lnTo>
                      <a:pt x="36" y="140"/>
                    </a:lnTo>
                    <a:lnTo>
                      <a:pt x="42" y="136"/>
                    </a:lnTo>
                    <a:lnTo>
                      <a:pt x="52" y="136"/>
                    </a:lnTo>
                    <a:lnTo>
                      <a:pt x="62" y="136"/>
                    </a:lnTo>
                    <a:lnTo>
                      <a:pt x="64" y="126"/>
                    </a:lnTo>
                    <a:lnTo>
                      <a:pt x="66" y="118"/>
                    </a:lnTo>
                    <a:lnTo>
                      <a:pt x="68" y="114"/>
                    </a:lnTo>
                    <a:lnTo>
                      <a:pt x="72" y="112"/>
                    </a:lnTo>
                    <a:lnTo>
                      <a:pt x="76" y="108"/>
                    </a:lnTo>
                    <a:lnTo>
                      <a:pt x="78" y="108"/>
                    </a:lnTo>
                    <a:lnTo>
                      <a:pt x="84" y="108"/>
                    </a:lnTo>
                    <a:lnTo>
                      <a:pt x="90" y="110"/>
                    </a:lnTo>
                    <a:lnTo>
                      <a:pt x="102" y="116"/>
                    </a:lnTo>
                    <a:lnTo>
                      <a:pt x="112" y="122"/>
                    </a:lnTo>
                    <a:lnTo>
                      <a:pt x="120" y="122"/>
                    </a:lnTo>
                    <a:lnTo>
                      <a:pt x="128" y="122"/>
                    </a:lnTo>
                    <a:lnTo>
                      <a:pt x="130" y="122"/>
                    </a:lnTo>
                    <a:lnTo>
                      <a:pt x="130" y="120"/>
                    </a:lnTo>
                    <a:lnTo>
                      <a:pt x="132" y="116"/>
                    </a:lnTo>
                    <a:lnTo>
                      <a:pt x="134" y="114"/>
                    </a:lnTo>
                    <a:lnTo>
                      <a:pt x="138" y="116"/>
                    </a:lnTo>
                    <a:lnTo>
                      <a:pt x="140" y="116"/>
                    </a:lnTo>
                    <a:lnTo>
                      <a:pt x="146" y="114"/>
                    </a:lnTo>
                    <a:lnTo>
                      <a:pt x="150" y="112"/>
                    </a:lnTo>
                    <a:lnTo>
                      <a:pt x="156" y="110"/>
                    </a:lnTo>
                    <a:lnTo>
                      <a:pt x="160" y="110"/>
                    </a:lnTo>
                    <a:lnTo>
                      <a:pt x="172" y="110"/>
                    </a:lnTo>
                    <a:lnTo>
                      <a:pt x="174" y="104"/>
                    </a:lnTo>
                    <a:lnTo>
                      <a:pt x="178" y="102"/>
                    </a:lnTo>
                    <a:lnTo>
                      <a:pt x="184" y="104"/>
                    </a:lnTo>
                    <a:lnTo>
                      <a:pt x="192" y="106"/>
                    </a:lnTo>
                    <a:lnTo>
                      <a:pt x="204" y="106"/>
                    </a:lnTo>
                    <a:lnTo>
                      <a:pt x="206" y="10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68" name="Freeform 116"/>
              <p:cNvSpPr>
                <a:spLocks/>
              </p:cNvSpPr>
              <p:nvPr/>
            </p:nvSpPr>
            <p:spPr bwMode="auto">
              <a:xfrm>
                <a:off x="5082356" y="4126584"/>
                <a:ext cx="215975" cy="291204"/>
              </a:xfrm>
              <a:custGeom>
                <a:avLst/>
                <a:gdLst/>
                <a:ahLst/>
                <a:cxnLst>
                  <a:cxn ang="0">
                    <a:pos x="120" y="10"/>
                  </a:cxn>
                  <a:cxn ang="0">
                    <a:pos x="116" y="10"/>
                  </a:cxn>
                  <a:cxn ang="0">
                    <a:pos x="112" y="6"/>
                  </a:cxn>
                  <a:cxn ang="0">
                    <a:pos x="110" y="4"/>
                  </a:cxn>
                  <a:cxn ang="0">
                    <a:pos x="106" y="4"/>
                  </a:cxn>
                  <a:cxn ang="0">
                    <a:pos x="102" y="4"/>
                  </a:cxn>
                  <a:cxn ang="0">
                    <a:pos x="100" y="6"/>
                  </a:cxn>
                  <a:cxn ang="0">
                    <a:pos x="96" y="10"/>
                  </a:cxn>
                  <a:cxn ang="0">
                    <a:pos x="90" y="16"/>
                  </a:cxn>
                  <a:cxn ang="0">
                    <a:pos x="90" y="18"/>
                  </a:cxn>
                  <a:cxn ang="0">
                    <a:pos x="86" y="18"/>
                  </a:cxn>
                  <a:cxn ang="0">
                    <a:pos x="78" y="18"/>
                  </a:cxn>
                  <a:cxn ang="0">
                    <a:pos x="70" y="14"/>
                  </a:cxn>
                  <a:cxn ang="0">
                    <a:pos x="58" y="8"/>
                  </a:cxn>
                  <a:cxn ang="0">
                    <a:pos x="46" y="4"/>
                  </a:cxn>
                  <a:cxn ang="0">
                    <a:pos x="38" y="2"/>
                  </a:cxn>
                  <a:cxn ang="0">
                    <a:pos x="30" y="0"/>
                  </a:cxn>
                  <a:cxn ang="0">
                    <a:pos x="4" y="0"/>
                  </a:cxn>
                  <a:cxn ang="0">
                    <a:pos x="0" y="4"/>
                  </a:cxn>
                  <a:cxn ang="0">
                    <a:pos x="4" y="12"/>
                  </a:cxn>
                  <a:cxn ang="0">
                    <a:pos x="8" y="20"/>
                  </a:cxn>
                  <a:cxn ang="0">
                    <a:pos x="14" y="32"/>
                  </a:cxn>
                  <a:cxn ang="0">
                    <a:pos x="16" y="38"/>
                  </a:cxn>
                  <a:cxn ang="0">
                    <a:pos x="16" y="42"/>
                  </a:cxn>
                  <a:cxn ang="0">
                    <a:pos x="16" y="48"/>
                  </a:cxn>
                  <a:cxn ang="0">
                    <a:pos x="16" y="52"/>
                  </a:cxn>
                  <a:cxn ang="0">
                    <a:pos x="0" y="76"/>
                  </a:cxn>
                  <a:cxn ang="0">
                    <a:pos x="0" y="100"/>
                  </a:cxn>
                  <a:cxn ang="0">
                    <a:pos x="62" y="138"/>
                  </a:cxn>
                  <a:cxn ang="0">
                    <a:pos x="62" y="146"/>
                  </a:cxn>
                  <a:cxn ang="0">
                    <a:pos x="88" y="168"/>
                  </a:cxn>
                  <a:cxn ang="0">
                    <a:pos x="90" y="164"/>
                  </a:cxn>
                  <a:cxn ang="0">
                    <a:pos x="94" y="158"/>
                  </a:cxn>
                  <a:cxn ang="0">
                    <a:pos x="108" y="130"/>
                  </a:cxn>
                  <a:cxn ang="0">
                    <a:pos x="122" y="106"/>
                  </a:cxn>
                  <a:cxn ang="0">
                    <a:pos x="116" y="102"/>
                  </a:cxn>
                  <a:cxn ang="0">
                    <a:pos x="112" y="98"/>
                  </a:cxn>
                  <a:cxn ang="0">
                    <a:pos x="112" y="32"/>
                  </a:cxn>
                  <a:cxn ang="0">
                    <a:pos x="120" y="14"/>
                  </a:cxn>
                  <a:cxn ang="0">
                    <a:pos x="126" y="10"/>
                  </a:cxn>
                  <a:cxn ang="0">
                    <a:pos x="120" y="10"/>
                  </a:cxn>
                </a:cxnLst>
                <a:rect l="0" t="0" r="r" b="b"/>
                <a:pathLst>
                  <a:path w="126" h="168">
                    <a:moveTo>
                      <a:pt x="120" y="10"/>
                    </a:moveTo>
                    <a:lnTo>
                      <a:pt x="116" y="10"/>
                    </a:lnTo>
                    <a:lnTo>
                      <a:pt x="112" y="6"/>
                    </a:lnTo>
                    <a:lnTo>
                      <a:pt x="110" y="4"/>
                    </a:lnTo>
                    <a:lnTo>
                      <a:pt x="106" y="4"/>
                    </a:lnTo>
                    <a:lnTo>
                      <a:pt x="102" y="4"/>
                    </a:lnTo>
                    <a:lnTo>
                      <a:pt x="100" y="6"/>
                    </a:lnTo>
                    <a:lnTo>
                      <a:pt x="96" y="10"/>
                    </a:lnTo>
                    <a:lnTo>
                      <a:pt x="90" y="16"/>
                    </a:lnTo>
                    <a:lnTo>
                      <a:pt x="90" y="18"/>
                    </a:lnTo>
                    <a:lnTo>
                      <a:pt x="86" y="18"/>
                    </a:lnTo>
                    <a:lnTo>
                      <a:pt x="78" y="18"/>
                    </a:lnTo>
                    <a:lnTo>
                      <a:pt x="70" y="14"/>
                    </a:lnTo>
                    <a:lnTo>
                      <a:pt x="58" y="8"/>
                    </a:lnTo>
                    <a:lnTo>
                      <a:pt x="46" y="4"/>
                    </a:lnTo>
                    <a:lnTo>
                      <a:pt x="38" y="2"/>
                    </a:lnTo>
                    <a:lnTo>
                      <a:pt x="30" y="0"/>
                    </a:lnTo>
                    <a:lnTo>
                      <a:pt x="4" y="0"/>
                    </a:lnTo>
                    <a:lnTo>
                      <a:pt x="0" y="4"/>
                    </a:lnTo>
                    <a:lnTo>
                      <a:pt x="4" y="12"/>
                    </a:lnTo>
                    <a:lnTo>
                      <a:pt x="8" y="20"/>
                    </a:lnTo>
                    <a:lnTo>
                      <a:pt x="14" y="32"/>
                    </a:lnTo>
                    <a:lnTo>
                      <a:pt x="16" y="38"/>
                    </a:lnTo>
                    <a:lnTo>
                      <a:pt x="16" y="42"/>
                    </a:lnTo>
                    <a:lnTo>
                      <a:pt x="16" y="48"/>
                    </a:lnTo>
                    <a:lnTo>
                      <a:pt x="16" y="52"/>
                    </a:lnTo>
                    <a:lnTo>
                      <a:pt x="0" y="76"/>
                    </a:lnTo>
                    <a:lnTo>
                      <a:pt x="0" y="100"/>
                    </a:lnTo>
                    <a:lnTo>
                      <a:pt x="62" y="138"/>
                    </a:lnTo>
                    <a:lnTo>
                      <a:pt x="62" y="146"/>
                    </a:lnTo>
                    <a:lnTo>
                      <a:pt x="88" y="168"/>
                    </a:lnTo>
                    <a:lnTo>
                      <a:pt x="90" y="164"/>
                    </a:lnTo>
                    <a:lnTo>
                      <a:pt x="94" y="158"/>
                    </a:lnTo>
                    <a:lnTo>
                      <a:pt x="108" y="130"/>
                    </a:lnTo>
                    <a:lnTo>
                      <a:pt x="122" y="106"/>
                    </a:lnTo>
                    <a:lnTo>
                      <a:pt x="116" y="102"/>
                    </a:lnTo>
                    <a:lnTo>
                      <a:pt x="112" y="98"/>
                    </a:lnTo>
                    <a:lnTo>
                      <a:pt x="112" y="32"/>
                    </a:lnTo>
                    <a:lnTo>
                      <a:pt x="120" y="14"/>
                    </a:lnTo>
                    <a:lnTo>
                      <a:pt x="126" y="10"/>
                    </a:lnTo>
                    <a:lnTo>
                      <a:pt x="120" y="1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69" name="Freeform 117"/>
              <p:cNvSpPr>
                <a:spLocks/>
              </p:cNvSpPr>
              <p:nvPr/>
            </p:nvSpPr>
            <p:spPr bwMode="auto">
              <a:xfrm>
                <a:off x="4959272" y="4126586"/>
                <a:ext cx="150953" cy="186855"/>
              </a:xfrm>
              <a:custGeom>
                <a:avLst/>
                <a:gdLst/>
                <a:ahLst/>
                <a:cxnLst>
                  <a:cxn ang="0">
                    <a:pos x="76" y="0"/>
                  </a:cxn>
                  <a:cxn ang="0">
                    <a:pos x="72" y="4"/>
                  </a:cxn>
                  <a:cxn ang="0">
                    <a:pos x="76" y="12"/>
                  </a:cxn>
                  <a:cxn ang="0">
                    <a:pos x="80" y="20"/>
                  </a:cxn>
                  <a:cxn ang="0">
                    <a:pos x="86" y="32"/>
                  </a:cxn>
                  <a:cxn ang="0">
                    <a:pos x="88" y="38"/>
                  </a:cxn>
                  <a:cxn ang="0">
                    <a:pos x="88" y="42"/>
                  </a:cxn>
                  <a:cxn ang="0">
                    <a:pos x="88" y="48"/>
                  </a:cxn>
                  <a:cxn ang="0">
                    <a:pos x="88" y="52"/>
                  </a:cxn>
                  <a:cxn ang="0">
                    <a:pos x="72" y="76"/>
                  </a:cxn>
                  <a:cxn ang="0">
                    <a:pos x="72" y="100"/>
                  </a:cxn>
                  <a:cxn ang="0">
                    <a:pos x="20" y="98"/>
                  </a:cxn>
                  <a:cxn ang="0">
                    <a:pos x="14" y="102"/>
                  </a:cxn>
                  <a:cxn ang="0">
                    <a:pos x="10" y="108"/>
                  </a:cxn>
                  <a:cxn ang="0">
                    <a:pos x="0" y="108"/>
                  </a:cxn>
                  <a:cxn ang="0">
                    <a:pos x="0" y="86"/>
                  </a:cxn>
                  <a:cxn ang="0">
                    <a:pos x="6" y="76"/>
                  </a:cxn>
                  <a:cxn ang="0">
                    <a:pos x="12" y="64"/>
                  </a:cxn>
                  <a:cxn ang="0">
                    <a:pos x="18" y="56"/>
                  </a:cxn>
                  <a:cxn ang="0">
                    <a:pos x="24" y="48"/>
                  </a:cxn>
                  <a:cxn ang="0">
                    <a:pos x="24" y="38"/>
                  </a:cxn>
                  <a:cxn ang="0">
                    <a:pos x="22" y="34"/>
                  </a:cxn>
                  <a:cxn ang="0">
                    <a:pos x="22" y="28"/>
                  </a:cxn>
                  <a:cxn ang="0">
                    <a:pos x="20" y="16"/>
                  </a:cxn>
                  <a:cxn ang="0">
                    <a:pos x="24" y="14"/>
                  </a:cxn>
                  <a:cxn ang="0">
                    <a:pos x="30" y="12"/>
                  </a:cxn>
                  <a:cxn ang="0">
                    <a:pos x="52" y="12"/>
                  </a:cxn>
                  <a:cxn ang="0">
                    <a:pos x="62" y="10"/>
                  </a:cxn>
                  <a:cxn ang="0">
                    <a:pos x="72" y="4"/>
                  </a:cxn>
                  <a:cxn ang="0">
                    <a:pos x="76" y="0"/>
                  </a:cxn>
                </a:cxnLst>
                <a:rect l="0" t="0" r="r" b="b"/>
                <a:pathLst>
                  <a:path w="88" h="108">
                    <a:moveTo>
                      <a:pt x="76" y="0"/>
                    </a:moveTo>
                    <a:lnTo>
                      <a:pt x="72" y="4"/>
                    </a:lnTo>
                    <a:lnTo>
                      <a:pt x="76" y="12"/>
                    </a:lnTo>
                    <a:lnTo>
                      <a:pt x="80" y="20"/>
                    </a:lnTo>
                    <a:lnTo>
                      <a:pt x="86" y="32"/>
                    </a:lnTo>
                    <a:lnTo>
                      <a:pt x="88" y="38"/>
                    </a:lnTo>
                    <a:lnTo>
                      <a:pt x="88" y="42"/>
                    </a:lnTo>
                    <a:lnTo>
                      <a:pt x="88" y="48"/>
                    </a:lnTo>
                    <a:lnTo>
                      <a:pt x="88" y="52"/>
                    </a:lnTo>
                    <a:lnTo>
                      <a:pt x="72" y="76"/>
                    </a:lnTo>
                    <a:lnTo>
                      <a:pt x="72" y="100"/>
                    </a:lnTo>
                    <a:lnTo>
                      <a:pt x="20" y="98"/>
                    </a:lnTo>
                    <a:lnTo>
                      <a:pt x="14" y="102"/>
                    </a:lnTo>
                    <a:lnTo>
                      <a:pt x="10" y="108"/>
                    </a:lnTo>
                    <a:lnTo>
                      <a:pt x="0" y="108"/>
                    </a:lnTo>
                    <a:lnTo>
                      <a:pt x="0" y="86"/>
                    </a:lnTo>
                    <a:lnTo>
                      <a:pt x="6" y="76"/>
                    </a:lnTo>
                    <a:lnTo>
                      <a:pt x="12" y="64"/>
                    </a:lnTo>
                    <a:lnTo>
                      <a:pt x="18" y="56"/>
                    </a:lnTo>
                    <a:lnTo>
                      <a:pt x="24" y="48"/>
                    </a:lnTo>
                    <a:lnTo>
                      <a:pt x="24" y="38"/>
                    </a:lnTo>
                    <a:lnTo>
                      <a:pt x="22" y="34"/>
                    </a:lnTo>
                    <a:lnTo>
                      <a:pt x="22" y="28"/>
                    </a:lnTo>
                    <a:lnTo>
                      <a:pt x="20" y="16"/>
                    </a:lnTo>
                    <a:lnTo>
                      <a:pt x="24" y="14"/>
                    </a:lnTo>
                    <a:lnTo>
                      <a:pt x="30" y="12"/>
                    </a:lnTo>
                    <a:lnTo>
                      <a:pt x="52" y="12"/>
                    </a:lnTo>
                    <a:lnTo>
                      <a:pt x="62" y="10"/>
                    </a:lnTo>
                    <a:lnTo>
                      <a:pt x="72" y="4"/>
                    </a:lnTo>
                    <a:lnTo>
                      <a:pt x="76" y="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0" name="Freeform 118"/>
              <p:cNvSpPr>
                <a:spLocks/>
              </p:cNvSpPr>
              <p:nvPr/>
            </p:nvSpPr>
            <p:spPr bwMode="auto">
              <a:xfrm>
                <a:off x="4954627" y="4296453"/>
                <a:ext cx="311191" cy="347018"/>
              </a:xfrm>
              <a:custGeom>
                <a:avLst/>
                <a:gdLst/>
                <a:ahLst/>
                <a:cxnLst>
                  <a:cxn ang="0">
                    <a:pos x="74" y="2"/>
                  </a:cxn>
                  <a:cxn ang="0">
                    <a:pos x="136" y="48"/>
                  </a:cxn>
                  <a:cxn ang="0">
                    <a:pos x="160" y="74"/>
                  </a:cxn>
                  <a:cxn ang="0">
                    <a:pos x="156" y="84"/>
                  </a:cxn>
                  <a:cxn ang="0">
                    <a:pos x="152" y="92"/>
                  </a:cxn>
                  <a:cxn ang="0">
                    <a:pos x="154" y="102"/>
                  </a:cxn>
                  <a:cxn ang="0">
                    <a:pos x="162" y="110"/>
                  </a:cxn>
                  <a:cxn ang="0">
                    <a:pos x="164" y="126"/>
                  </a:cxn>
                  <a:cxn ang="0">
                    <a:pos x="164" y="156"/>
                  </a:cxn>
                  <a:cxn ang="0">
                    <a:pos x="172" y="168"/>
                  </a:cxn>
                  <a:cxn ang="0">
                    <a:pos x="182" y="178"/>
                  </a:cxn>
                  <a:cxn ang="0">
                    <a:pos x="166" y="180"/>
                  </a:cxn>
                  <a:cxn ang="0">
                    <a:pos x="152" y="188"/>
                  </a:cxn>
                  <a:cxn ang="0">
                    <a:pos x="134" y="194"/>
                  </a:cxn>
                  <a:cxn ang="0">
                    <a:pos x="130" y="198"/>
                  </a:cxn>
                  <a:cxn ang="0">
                    <a:pos x="122" y="198"/>
                  </a:cxn>
                  <a:cxn ang="0">
                    <a:pos x="116" y="196"/>
                  </a:cxn>
                  <a:cxn ang="0">
                    <a:pos x="112" y="200"/>
                  </a:cxn>
                  <a:cxn ang="0">
                    <a:pos x="82" y="198"/>
                  </a:cxn>
                  <a:cxn ang="0">
                    <a:pos x="80" y="170"/>
                  </a:cxn>
                  <a:cxn ang="0">
                    <a:pos x="76" y="160"/>
                  </a:cxn>
                  <a:cxn ang="0">
                    <a:pos x="46" y="150"/>
                  </a:cxn>
                  <a:cxn ang="0">
                    <a:pos x="30" y="142"/>
                  </a:cxn>
                  <a:cxn ang="0">
                    <a:pos x="24" y="138"/>
                  </a:cxn>
                  <a:cxn ang="0">
                    <a:pos x="20" y="134"/>
                  </a:cxn>
                  <a:cxn ang="0">
                    <a:pos x="16" y="120"/>
                  </a:cxn>
                  <a:cxn ang="0">
                    <a:pos x="10" y="110"/>
                  </a:cxn>
                  <a:cxn ang="0">
                    <a:pos x="0" y="100"/>
                  </a:cxn>
                  <a:cxn ang="0">
                    <a:pos x="0" y="92"/>
                  </a:cxn>
                  <a:cxn ang="0">
                    <a:pos x="0" y="84"/>
                  </a:cxn>
                  <a:cxn ang="0">
                    <a:pos x="0" y="78"/>
                  </a:cxn>
                  <a:cxn ang="0">
                    <a:pos x="2" y="68"/>
                  </a:cxn>
                  <a:cxn ang="0">
                    <a:pos x="20" y="50"/>
                  </a:cxn>
                  <a:cxn ang="0">
                    <a:pos x="22" y="42"/>
                  </a:cxn>
                  <a:cxn ang="0">
                    <a:pos x="20" y="38"/>
                  </a:cxn>
                  <a:cxn ang="0">
                    <a:pos x="16" y="34"/>
                  </a:cxn>
                  <a:cxn ang="0">
                    <a:pos x="20" y="28"/>
                  </a:cxn>
                  <a:cxn ang="0">
                    <a:pos x="22" y="22"/>
                  </a:cxn>
                  <a:cxn ang="0">
                    <a:pos x="24" y="16"/>
                  </a:cxn>
                  <a:cxn ang="0">
                    <a:pos x="20" y="6"/>
                  </a:cxn>
                  <a:cxn ang="0">
                    <a:pos x="24" y="0"/>
                  </a:cxn>
                </a:cxnLst>
                <a:rect l="0" t="0" r="r" b="b"/>
                <a:pathLst>
                  <a:path w="182" h="200">
                    <a:moveTo>
                      <a:pt x="30" y="0"/>
                    </a:moveTo>
                    <a:lnTo>
                      <a:pt x="74" y="2"/>
                    </a:lnTo>
                    <a:lnTo>
                      <a:pt x="136" y="40"/>
                    </a:lnTo>
                    <a:lnTo>
                      <a:pt x="136" y="48"/>
                    </a:lnTo>
                    <a:lnTo>
                      <a:pt x="162" y="70"/>
                    </a:lnTo>
                    <a:lnTo>
                      <a:pt x="160" y="74"/>
                    </a:lnTo>
                    <a:lnTo>
                      <a:pt x="158" y="80"/>
                    </a:lnTo>
                    <a:lnTo>
                      <a:pt x="156" y="84"/>
                    </a:lnTo>
                    <a:lnTo>
                      <a:pt x="154" y="88"/>
                    </a:lnTo>
                    <a:lnTo>
                      <a:pt x="152" y="92"/>
                    </a:lnTo>
                    <a:lnTo>
                      <a:pt x="152" y="98"/>
                    </a:lnTo>
                    <a:lnTo>
                      <a:pt x="154" y="102"/>
                    </a:lnTo>
                    <a:lnTo>
                      <a:pt x="158" y="106"/>
                    </a:lnTo>
                    <a:lnTo>
                      <a:pt x="162" y="110"/>
                    </a:lnTo>
                    <a:lnTo>
                      <a:pt x="164" y="116"/>
                    </a:lnTo>
                    <a:lnTo>
                      <a:pt x="164" y="126"/>
                    </a:lnTo>
                    <a:lnTo>
                      <a:pt x="164" y="142"/>
                    </a:lnTo>
                    <a:lnTo>
                      <a:pt x="164" y="156"/>
                    </a:lnTo>
                    <a:lnTo>
                      <a:pt x="168" y="162"/>
                    </a:lnTo>
                    <a:lnTo>
                      <a:pt x="172" y="168"/>
                    </a:lnTo>
                    <a:lnTo>
                      <a:pt x="176" y="174"/>
                    </a:lnTo>
                    <a:lnTo>
                      <a:pt x="182" y="178"/>
                    </a:lnTo>
                    <a:lnTo>
                      <a:pt x="174" y="180"/>
                    </a:lnTo>
                    <a:lnTo>
                      <a:pt x="166" y="180"/>
                    </a:lnTo>
                    <a:lnTo>
                      <a:pt x="162" y="184"/>
                    </a:lnTo>
                    <a:lnTo>
                      <a:pt x="152" y="188"/>
                    </a:lnTo>
                    <a:lnTo>
                      <a:pt x="138" y="192"/>
                    </a:lnTo>
                    <a:lnTo>
                      <a:pt x="134" y="194"/>
                    </a:lnTo>
                    <a:lnTo>
                      <a:pt x="132" y="196"/>
                    </a:lnTo>
                    <a:lnTo>
                      <a:pt x="130" y="198"/>
                    </a:lnTo>
                    <a:lnTo>
                      <a:pt x="126" y="198"/>
                    </a:lnTo>
                    <a:lnTo>
                      <a:pt x="122" y="198"/>
                    </a:lnTo>
                    <a:lnTo>
                      <a:pt x="120" y="196"/>
                    </a:lnTo>
                    <a:lnTo>
                      <a:pt x="116" y="196"/>
                    </a:lnTo>
                    <a:lnTo>
                      <a:pt x="114" y="198"/>
                    </a:lnTo>
                    <a:lnTo>
                      <a:pt x="112" y="200"/>
                    </a:lnTo>
                    <a:lnTo>
                      <a:pt x="108" y="200"/>
                    </a:lnTo>
                    <a:lnTo>
                      <a:pt x="82" y="198"/>
                    </a:lnTo>
                    <a:lnTo>
                      <a:pt x="82" y="172"/>
                    </a:lnTo>
                    <a:lnTo>
                      <a:pt x="80" y="170"/>
                    </a:lnTo>
                    <a:lnTo>
                      <a:pt x="78" y="166"/>
                    </a:lnTo>
                    <a:lnTo>
                      <a:pt x="76" y="160"/>
                    </a:lnTo>
                    <a:lnTo>
                      <a:pt x="60" y="160"/>
                    </a:lnTo>
                    <a:lnTo>
                      <a:pt x="46" y="150"/>
                    </a:lnTo>
                    <a:lnTo>
                      <a:pt x="40" y="146"/>
                    </a:lnTo>
                    <a:lnTo>
                      <a:pt x="30" y="142"/>
                    </a:lnTo>
                    <a:lnTo>
                      <a:pt x="26" y="140"/>
                    </a:lnTo>
                    <a:lnTo>
                      <a:pt x="24" y="138"/>
                    </a:lnTo>
                    <a:lnTo>
                      <a:pt x="22" y="136"/>
                    </a:lnTo>
                    <a:lnTo>
                      <a:pt x="20" y="134"/>
                    </a:lnTo>
                    <a:lnTo>
                      <a:pt x="18" y="126"/>
                    </a:lnTo>
                    <a:lnTo>
                      <a:pt x="16" y="120"/>
                    </a:lnTo>
                    <a:lnTo>
                      <a:pt x="16" y="114"/>
                    </a:lnTo>
                    <a:lnTo>
                      <a:pt x="10" y="110"/>
                    </a:lnTo>
                    <a:lnTo>
                      <a:pt x="6" y="104"/>
                    </a:lnTo>
                    <a:lnTo>
                      <a:pt x="0" y="100"/>
                    </a:lnTo>
                    <a:lnTo>
                      <a:pt x="0" y="94"/>
                    </a:lnTo>
                    <a:lnTo>
                      <a:pt x="0" y="92"/>
                    </a:lnTo>
                    <a:lnTo>
                      <a:pt x="2" y="88"/>
                    </a:lnTo>
                    <a:lnTo>
                      <a:pt x="0" y="84"/>
                    </a:lnTo>
                    <a:lnTo>
                      <a:pt x="0" y="82"/>
                    </a:lnTo>
                    <a:lnTo>
                      <a:pt x="0" y="78"/>
                    </a:lnTo>
                    <a:lnTo>
                      <a:pt x="0" y="72"/>
                    </a:lnTo>
                    <a:lnTo>
                      <a:pt x="2" y="68"/>
                    </a:lnTo>
                    <a:lnTo>
                      <a:pt x="8" y="60"/>
                    </a:lnTo>
                    <a:lnTo>
                      <a:pt x="20" y="50"/>
                    </a:lnTo>
                    <a:lnTo>
                      <a:pt x="22" y="46"/>
                    </a:lnTo>
                    <a:lnTo>
                      <a:pt x="22" y="42"/>
                    </a:lnTo>
                    <a:lnTo>
                      <a:pt x="22" y="40"/>
                    </a:lnTo>
                    <a:lnTo>
                      <a:pt x="20" y="38"/>
                    </a:lnTo>
                    <a:lnTo>
                      <a:pt x="18" y="36"/>
                    </a:lnTo>
                    <a:lnTo>
                      <a:pt x="16" y="34"/>
                    </a:lnTo>
                    <a:lnTo>
                      <a:pt x="18" y="30"/>
                    </a:lnTo>
                    <a:lnTo>
                      <a:pt x="20" y="28"/>
                    </a:lnTo>
                    <a:lnTo>
                      <a:pt x="22" y="26"/>
                    </a:lnTo>
                    <a:lnTo>
                      <a:pt x="22" y="22"/>
                    </a:lnTo>
                    <a:lnTo>
                      <a:pt x="24" y="22"/>
                    </a:lnTo>
                    <a:lnTo>
                      <a:pt x="24" y="16"/>
                    </a:lnTo>
                    <a:lnTo>
                      <a:pt x="22" y="12"/>
                    </a:lnTo>
                    <a:lnTo>
                      <a:pt x="20" y="6"/>
                    </a:lnTo>
                    <a:lnTo>
                      <a:pt x="22" y="0"/>
                    </a:lnTo>
                    <a:lnTo>
                      <a:pt x="24" y="0"/>
                    </a:lnTo>
                    <a:lnTo>
                      <a:pt x="30" y="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1" name="Freeform 119"/>
              <p:cNvSpPr>
                <a:spLocks/>
              </p:cNvSpPr>
              <p:nvPr/>
            </p:nvSpPr>
            <p:spPr bwMode="auto">
              <a:xfrm>
                <a:off x="4945340" y="4296455"/>
                <a:ext cx="51092" cy="60665"/>
              </a:xfrm>
              <a:custGeom>
                <a:avLst/>
                <a:gdLst/>
                <a:ahLst/>
                <a:cxnLst>
                  <a:cxn ang="0">
                    <a:pos x="26" y="28"/>
                  </a:cxn>
                  <a:cxn ang="0">
                    <a:pos x="28" y="26"/>
                  </a:cxn>
                  <a:cxn ang="0">
                    <a:pos x="28" y="22"/>
                  </a:cxn>
                  <a:cxn ang="0">
                    <a:pos x="30" y="22"/>
                  </a:cxn>
                  <a:cxn ang="0">
                    <a:pos x="30" y="16"/>
                  </a:cxn>
                  <a:cxn ang="0">
                    <a:pos x="28" y="12"/>
                  </a:cxn>
                  <a:cxn ang="0">
                    <a:pos x="26" y="6"/>
                  </a:cxn>
                  <a:cxn ang="0">
                    <a:pos x="28" y="0"/>
                  </a:cxn>
                  <a:cxn ang="0">
                    <a:pos x="24" y="2"/>
                  </a:cxn>
                  <a:cxn ang="0">
                    <a:pos x="22" y="4"/>
                  </a:cxn>
                  <a:cxn ang="0">
                    <a:pos x="18" y="10"/>
                  </a:cxn>
                  <a:cxn ang="0">
                    <a:pos x="8" y="10"/>
                  </a:cxn>
                  <a:cxn ang="0">
                    <a:pos x="2" y="18"/>
                  </a:cxn>
                  <a:cxn ang="0">
                    <a:pos x="0" y="24"/>
                  </a:cxn>
                  <a:cxn ang="0">
                    <a:pos x="0" y="30"/>
                  </a:cxn>
                  <a:cxn ang="0">
                    <a:pos x="0" y="32"/>
                  </a:cxn>
                  <a:cxn ang="0">
                    <a:pos x="0" y="34"/>
                  </a:cxn>
                  <a:cxn ang="0">
                    <a:pos x="12" y="34"/>
                  </a:cxn>
                  <a:cxn ang="0">
                    <a:pos x="14" y="30"/>
                  </a:cxn>
                  <a:cxn ang="0">
                    <a:pos x="14" y="28"/>
                  </a:cxn>
                  <a:cxn ang="0">
                    <a:pos x="16" y="26"/>
                  </a:cxn>
                  <a:cxn ang="0">
                    <a:pos x="26" y="26"/>
                  </a:cxn>
                  <a:cxn ang="0">
                    <a:pos x="26" y="28"/>
                  </a:cxn>
                </a:cxnLst>
                <a:rect l="0" t="0" r="r" b="b"/>
                <a:pathLst>
                  <a:path w="30" h="34">
                    <a:moveTo>
                      <a:pt x="26" y="28"/>
                    </a:moveTo>
                    <a:lnTo>
                      <a:pt x="28" y="26"/>
                    </a:lnTo>
                    <a:lnTo>
                      <a:pt x="28" y="22"/>
                    </a:lnTo>
                    <a:lnTo>
                      <a:pt x="30" y="22"/>
                    </a:lnTo>
                    <a:lnTo>
                      <a:pt x="30" y="16"/>
                    </a:lnTo>
                    <a:lnTo>
                      <a:pt x="28" y="12"/>
                    </a:lnTo>
                    <a:lnTo>
                      <a:pt x="26" y="6"/>
                    </a:lnTo>
                    <a:lnTo>
                      <a:pt x="28" y="0"/>
                    </a:lnTo>
                    <a:lnTo>
                      <a:pt x="24" y="2"/>
                    </a:lnTo>
                    <a:lnTo>
                      <a:pt x="22" y="4"/>
                    </a:lnTo>
                    <a:lnTo>
                      <a:pt x="18" y="10"/>
                    </a:lnTo>
                    <a:lnTo>
                      <a:pt x="8" y="10"/>
                    </a:lnTo>
                    <a:lnTo>
                      <a:pt x="2" y="18"/>
                    </a:lnTo>
                    <a:lnTo>
                      <a:pt x="0" y="24"/>
                    </a:lnTo>
                    <a:lnTo>
                      <a:pt x="0" y="30"/>
                    </a:lnTo>
                    <a:lnTo>
                      <a:pt x="0" y="32"/>
                    </a:lnTo>
                    <a:lnTo>
                      <a:pt x="0" y="34"/>
                    </a:lnTo>
                    <a:lnTo>
                      <a:pt x="12" y="34"/>
                    </a:lnTo>
                    <a:lnTo>
                      <a:pt x="14" y="30"/>
                    </a:lnTo>
                    <a:lnTo>
                      <a:pt x="14" y="28"/>
                    </a:lnTo>
                    <a:lnTo>
                      <a:pt x="16" y="26"/>
                    </a:lnTo>
                    <a:lnTo>
                      <a:pt x="26" y="26"/>
                    </a:lnTo>
                    <a:lnTo>
                      <a:pt x="26" y="2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2" name="Freeform 120"/>
              <p:cNvSpPr>
                <a:spLocks/>
              </p:cNvSpPr>
              <p:nvPr/>
            </p:nvSpPr>
            <p:spPr bwMode="auto">
              <a:xfrm>
                <a:off x="4945338" y="4342561"/>
                <a:ext cx="48770" cy="72801"/>
              </a:xfrm>
              <a:custGeom>
                <a:avLst/>
                <a:gdLst/>
                <a:ahLst/>
                <a:cxnLst>
                  <a:cxn ang="0">
                    <a:pos x="0" y="8"/>
                  </a:cxn>
                  <a:cxn ang="0">
                    <a:pos x="2" y="12"/>
                  </a:cxn>
                  <a:cxn ang="0">
                    <a:pos x="6" y="14"/>
                  </a:cxn>
                  <a:cxn ang="0">
                    <a:pos x="6" y="16"/>
                  </a:cxn>
                  <a:cxn ang="0">
                    <a:pos x="4" y="20"/>
                  </a:cxn>
                  <a:cxn ang="0">
                    <a:pos x="4" y="24"/>
                  </a:cxn>
                  <a:cxn ang="0">
                    <a:pos x="4" y="28"/>
                  </a:cxn>
                  <a:cxn ang="0">
                    <a:pos x="6" y="34"/>
                  </a:cxn>
                  <a:cxn ang="0">
                    <a:pos x="8" y="42"/>
                  </a:cxn>
                  <a:cxn ang="0">
                    <a:pos x="14" y="34"/>
                  </a:cxn>
                  <a:cxn ang="0">
                    <a:pos x="22" y="28"/>
                  </a:cxn>
                  <a:cxn ang="0">
                    <a:pos x="26" y="24"/>
                  </a:cxn>
                  <a:cxn ang="0">
                    <a:pos x="28" y="20"/>
                  </a:cxn>
                  <a:cxn ang="0">
                    <a:pos x="28" y="16"/>
                  </a:cxn>
                  <a:cxn ang="0">
                    <a:pos x="28" y="14"/>
                  </a:cxn>
                  <a:cxn ang="0">
                    <a:pos x="26" y="12"/>
                  </a:cxn>
                  <a:cxn ang="0">
                    <a:pos x="24" y="10"/>
                  </a:cxn>
                  <a:cxn ang="0">
                    <a:pos x="22" y="8"/>
                  </a:cxn>
                  <a:cxn ang="0">
                    <a:pos x="24" y="2"/>
                  </a:cxn>
                  <a:cxn ang="0">
                    <a:pos x="26" y="0"/>
                  </a:cxn>
                  <a:cxn ang="0">
                    <a:pos x="16" y="0"/>
                  </a:cxn>
                  <a:cxn ang="0">
                    <a:pos x="14" y="2"/>
                  </a:cxn>
                  <a:cxn ang="0">
                    <a:pos x="14" y="4"/>
                  </a:cxn>
                  <a:cxn ang="0">
                    <a:pos x="12" y="8"/>
                  </a:cxn>
                  <a:cxn ang="0">
                    <a:pos x="0" y="8"/>
                  </a:cxn>
                  <a:cxn ang="0">
                    <a:pos x="0" y="6"/>
                  </a:cxn>
                  <a:cxn ang="0">
                    <a:pos x="0" y="4"/>
                  </a:cxn>
                  <a:cxn ang="0">
                    <a:pos x="0" y="8"/>
                  </a:cxn>
                </a:cxnLst>
                <a:rect l="0" t="0" r="r" b="b"/>
                <a:pathLst>
                  <a:path w="28" h="42">
                    <a:moveTo>
                      <a:pt x="0" y="8"/>
                    </a:moveTo>
                    <a:lnTo>
                      <a:pt x="2" y="12"/>
                    </a:lnTo>
                    <a:lnTo>
                      <a:pt x="6" y="14"/>
                    </a:lnTo>
                    <a:lnTo>
                      <a:pt x="6" y="16"/>
                    </a:lnTo>
                    <a:lnTo>
                      <a:pt x="4" y="20"/>
                    </a:lnTo>
                    <a:lnTo>
                      <a:pt x="4" y="24"/>
                    </a:lnTo>
                    <a:lnTo>
                      <a:pt x="4" y="28"/>
                    </a:lnTo>
                    <a:lnTo>
                      <a:pt x="6" y="34"/>
                    </a:lnTo>
                    <a:lnTo>
                      <a:pt x="8" y="42"/>
                    </a:lnTo>
                    <a:lnTo>
                      <a:pt x="14" y="34"/>
                    </a:lnTo>
                    <a:lnTo>
                      <a:pt x="22" y="28"/>
                    </a:lnTo>
                    <a:lnTo>
                      <a:pt x="26" y="24"/>
                    </a:lnTo>
                    <a:lnTo>
                      <a:pt x="28" y="20"/>
                    </a:lnTo>
                    <a:lnTo>
                      <a:pt x="28" y="16"/>
                    </a:lnTo>
                    <a:lnTo>
                      <a:pt x="28" y="14"/>
                    </a:lnTo>
                    <a:lnTo>
                      <a:pt x="26" y="12"/>
                    </a:lnTo>
                    <a:lnTo>
                      <a:pt x="24" y="10"/>
                    </a:lnTo>
                    <a:lnTo>
                      <a:pt x="22" y="8"/>
                    </a:lnTo>
                    <a:lnTo>
                      <a:pt x="24" y="2"/>
                    </a:lnTo>
                    <a:lnTo>
                      <a:pt x="26" y="0"/>
                    </a:lnTo>
                    <a:lnTo>
                      <a:pt x="16" y="0"/>
                    </a:lnTo>
                    <a:lnTo>
                      <a:pt x="14" y="2"/>
                    </a:lnTo>
                    <a:lnTo>
                      <a:pt x="14" y="4"/>
                    </a:lnTo>
                    <a:lnTo>
                      <a:pt x="12" y="8"/>
                    </a:lnTo>
                    <a:lnTo>
                      <a:pt x="0" y="8"/>
                    </a:lnTo>
                    <a:lnTo>
                      <a:pt x="0" y="6"/>
                    </a:lnTo>
                    <a:lnTo>
                      <a:pt x="0" y="4"/>
                    </a:lnTo>
                    <a:lnTo>
                      <a:pt x="0" y="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3" name="Freeform 121"/>
              <p:cNvSpPr>
                <a:spLocks/>
              </p:cNvSpPr>
              <p:nvPr/>
            </p:nvSpPr>
            <p:spPr bwMode="auto">
              <a:xfrm>
                <a:off x="4490162" y="4099891"/>
                <a:ext cx="508591" cy="599394"/>
              </a:xfrm>
              <a:custGeom>
                <a:avLst/>
                <a:gdLst/>
                <a:ahLst/>
                <a:cxnLst>
                  <a:cxn ang="0">
                    <a:pos x="270" y="256"/>
                  </a:cxn>
                  <a:cxn ang="0">
                    <a:pos x="258" y="266"/>
                  </a:cxn>
                  <a:cxn ang="0">
                    <a:pos x="258" y="318"/>
                  </a:cxn>
                  <a:cxn ang="0">
                    <a:pos x="276" y="324"/>
                  </a:cxn>
                  <a:cxn ang="0">
                    <a:pos x="272" y="344"/>
                  </a:cxn>
                  <a:cxn ang="0">
                    <a:pos x="262" y="338"/>
                  </a:cxn>
                  <a:cxn ang="0">
                    <a:pos x="242" y="320"/>
                  </a:cxn>
                  <a:cxn ang="0">
                    <a:pos x="232" y="316"/>
                  </a:cxn>
                  <a:cxn ang="0">
                    <a:pos x="224" y="320"/>
                  </a:cxn>
                  <a:cxn ang="0">
                    <a:pos x="208" y="312"/>
                  </a:cxn>
                  <a:cxn ang="0">
                    <a:pos x="186" y="300"/>
                  </a:cxn>
                  <a:cxn ang="0">
                    <a:pos x="166" y="302"/>
                  </a:cxn>
                  <a:cxn ang="0">
                    <a:pos x="158" y="294"/>
                  </a:cxn>
                  <a:cxn ang="0">
                    <a:pos x="152" y="280"/>
                  </a:cxn>
                  <a:cxn ang="0">
                    <a:pos x="152" y="232"/>
                  </a:cxn>
                  <a:cxn ang="0">
                    <a:pos x="134" y="232"/>
                  </a:cxn>
                  <a:cxn ang="0">
                    <a:pos x="110" y="228"/>
                  </a:cxn>
                  <a:cxn ang="0">
                    <a:pos x="106" y="242"/>
                  </a:cxn>
                  <a:cxn ang="0">
                    <a:pos x="82" y="242"/>
                  </a:cxn>
                  <a:cxn ang="0">
                    <a:pos x="66" y="220"/>
                  </a:cxn>
                  <a:cxn ang="0">
                    <a:pos x="0" y="202"/>
                  </a:cxn>
                  <a:cxn ang="0">
                    <a:pos x="8" y="184"/>
                  </a:cxn>
                  <a:cxn ang="0">
                    <a:pos x="20" y="184"/>
                  </a:cxn>
                  <a:cxn ang="0">
                    <a:pos x="26" y="180"/>
                  </a:cxn>
                  <a:cxn ang="0">
                    <a:pos x="32" y="184"/>
                  </a:cxn>
                  <a:cxn ang="0">
                    <a:pos x="46" y="182"/>
                  </a:cxn>
                  <a:cxn ang="0">
                    <a:pos x="56" y="156"/>
                  </a:cxn>
                  <a:cxn ang="0">
                    <a:pos x="64" y="136"/>
                  </a:cxn>
                  <a:cxn ang="0">
                    <a:pos x="74" y="118"/>
                  </a:cxn>
                  <a:cxn ang="0">
                    <a:pos x="82" y="108"/>
                  </a:cxn>
                  <a:cxn ang="0">
                    <a:pos x="80" y="98"/>
                  </a:cxn>
                  <a:cxn ang="0">
                    <a:pos x="98" y="44"/>
                  </a:cxn>
                  <a:cxn ang="0">
                    <a:pos x="94" y="36"/>
                  </a:cxn>
                  <a:cxn ang="0">
                    <a:pos x="98" y="16"/>
                  </a:cxn>
                  <a:cxn ang="0">
                    <a:pos x="108" y="6"/>
                  </a:cxn>
                  <a:cxn ang="0">
                    <a:pos x="122" y="8"/>
                  </a:cxn>
                  <a:cxn ang="0">
                    <a:pos x="152" y="20"/>
                  </a:cxn>
                  <a:cxn ang="0">
                    <a:pos x="162" y="18"/>
                  </a:cxn>
                  <a:cxn ang="0">
                    <a:pos x="170" y="14"/>
                  </a:cxn>
                  <a:cxn ang="0">
                    <a:pos x="182" y="10"/>
                  </a:cxn>
                  <a:cxn ang="0">
                    <a:pos x="204" y="8"/>
                  </a:cxn>
                  <a:cxn ang="0">
                    <a:pos x="216" y="2"/>
                  </a:cxn>
                  <a:cxn ang="0">
                    <a:pos x="246" y="14"/>
                  </a:cxn>
                  <a:cxn ang="0">
                    <a:pos x="260" y="16"/>
                  </a:cxn>
                  <a:cxn ang="0">
                    <a:pos x="272" y="16"/>
                  </a:cxn>
                  <a:cxn ang="0">
                    <a:pos x="284" y="24"/>
                  </a:cxn>
                  <a:cxn ang="0">
                    <a:pos x="296" y="50"/>
                  </a:cxn>
                  <a:cxn ang="0">
                    <a:pos x="292" y="72"/>
                  </a:cxn>
                  <a:cxn ang="0">
                    <a:pos x="274" y="102"/>
                  </a:cxn>
                  <a:cxn ang="0">
                    <a:pos x="268" y="132"/>
                  </a:cxn>
                  <a:cxn ang="0">
                    <a:pos x="268" y="152"/>
                  </a:cxn>
                  <a:cxn ang="0">
                    <a:pos x="270" y="160"/>
                  </a:cxn>
                  <a:cxn ang="0">
                    <a:pos x="272" y="174"/>
                  </a:cxn>
                  <a:cxn ang="0">
                    <a:pos x="272" y="192"/>
                  </a:cxn>
                  <a:cxn ang="0">
                    <a:pos x="274" y="202"/>
                  </a:cxn>
                  <a:cxn ang="0">
                    <a:pos x="272" y="214"/>
                  </a:cxn>
                  <a:cxn ang="0">
                    <a:pos x="288" y="228"/>
                  </a:cxn>
                  <a:cxn ang="0">
                    <a:pos x="292" y="248"/>
                  </a:cxn>
                </a:cxnLst>
                <a:rect l="0" t="0" r="r" b="b"/>
                <a:pathLst>
                  <a:path w="298" h="346">
                    <a:moveTo>
                      <a:pt x="290" y="248"/>
                    </a:moveTo>
                    <a:lnTo>
                      <a:pt x="280" y="250"/>
                    </a:lnTo>
                    <a:lnTo>
                      <a:pt x="270" y="256"/>
                    </a:lnTo>
                    <a:lnTo>
                      <a:pt x="264" y="258"/>
                    </a:lnTo>
                    <a:lnTo>
                      <a:pt x="260" y="262"/>
                    </a:lnTo>
                    <a:lnTo>
                      <a:pt x="258" y="266"/>
                    </a:lnTo>
                    <a:lnTo>
                      <a:pt x="256" y="272"/>
                    </a:lnTo>
                    <a:lnTo>
                      <a:pt x="256" y="310"/>
                    </a:lnTo>
                    <a:lnTo>
                      <a:pt x="258" y="318"/>
                    </a:lnTo>
                    <a:lnTo>
                      <a:pt x="260" y="320"/>
                    </a:lnTo>
                    <a:lnTo>
                      <a:pt x="266" y="324"/>
                    </a:lnTo>
                    <a:lnTo>
                      <a:pt x="276" y="324"/>
                    </a:lnTo>
                    <a:lnTo>
                      <a:pt x="276" y="336"/>
                    </a:lnTo>
                    <a:lnTo>
                      <a:pt x="274" y="340"/>
                    </a:lnTo>
                    <a:lnTo>
                      <a:pt x="272" y="344"/>
                    </a:lnTo>
                    <a:lnTo>
                      <a:pt x="268" y="346"/>
                    </a:lnTo>
                    <a:lnTo>
                      <a:pt x="266" y="346"/>
                    </a:lnTo>
                    <a:lnTo>
                      <a:pt x="262" y="338"/>
                    </a:lnTo>
                    <a:lnTo>
                      <a:pt x="258" y="334"/>
                    </a:lnTo>
                    <a:lnTo>
                      <a:pt x="248" y="326"/>
                    </a:lnTo>
                    <a:lnTo>
                      <a:pt x="242" y="320"/>
                    </a:lnTo>
                    <a:lnTo>
                      <a:pt x="238" y="318"/>
                    </a:lnTo>
                    <a:lnTo>
                      <a:pt x="238" y="314"/>
                    </a:lnTo>
                    <a:lnTo>
                      <a:pt x="232" y="316"/>
                    </a:lnTo>
                    <a:lnTo>
                      <a:pt x="230" y="318"/>
                    </a:lnTo>
                    <a:lnTo>
                      <a:pt x="228" y="318"/>
                    </a:lnTo>
                    <a:lnTo>
                      <a:pt x="224" y="320"/>
                    </a:lnTo>
                    <a:lnTo>
                      <a:pt x="218" y="318"/>
                    </a:lnTo>
                    <a:lnTo>
                      <a:pt x="212" y="316"/>
                    </a:lnTo>
                    <a:lnTo>
                      <a:pt x="208" y="312"/>
                    </a:lnTo>
                    <a:lnTo>
                      <a:pt x="206" y="308"/>
                    </a:lnTo>
                    <a:lnTo>
                      <a:pt x="190" y="302"/>
                    </a:lnTo>
                    <a:lnTo>
                      <a:pt x="186" y="300"/>
                    </a:lnTo>
                    <a:lnTo>
                      <a:pt x="178" y="300"/>
                    </a:lnTo>
                    <a:lnTo>
                      <a:pt x="170" y="300"/>
                    </a:lnTo>
                    <a:lnTo>
                      <a:pt x="166" y="302"/>
                    </a:lnTo>
                    <a:lnTo>
                      <a:pt x="162" y="302"/>
                    </a:lnTo>
                    <a:lnTo>
                      <a:pt x="156" y="300"/>
                    </a:lnTo>
                    <a:lnTo>
                      <a:pt x="158" y="294"/>
                    </a:lnTo>
                    <a:lnTo>
                      <a:pt x="158" y="290"/>
                    </a:lnTo>
                    <a:lnTo>
                      <a:pt x="156" y="282"/>
                    </a:lnTo>
                    <a:lnTo>
                      <a:pt x="152" y="280"/>
                    </a:lnTo>
                    <a:lnTo>
                      <a:pt x="152" y="276"/>
                    </a:lnTo>
                    <a:lnTo>
                      <a:pt x="154" y="254"/>
                    </a:lnTo>
                    <a:lnTo>
                      <a:pt x="152" y="232"/>
                    </a:lnTo>
                    <a:lnTo>
                      <a:pt x="146" y="234"/>
                    </a:lnTo>
                    <a:lnTo>
                      <a:pt x="138" y="234"/>
                    </a:lnTo>
                    <a:lnTo>
                      <a:pt x="134" y="232"/>
                    </a:lnTo>
                    <a:lnTo>
                      <a:pt x="132" y="230"/>
                    </a:lnTo>
                    <a:lnTo>
                      <a:pt x="130" y="228"/>
                    </a:lnTo>
                    <a:lnTo>
                      <a:pt x="110" y="228"/>
                    </a:lnTo>
                    <a:lnTo>
                      <a:pt x="110" y="236"/>
                    </a:lnTo>
                    <a:lnTo>
                      <a:pt x="108" y="240"/>
                    </a:lnTo>
                    <a:lnTo>
                      <a:pt x="106" y="242"/>
                    </a:lnTo>
                    <a:lnTo>
                      <a:pt x="98" y="242"/>
                    </a:lnTo>
                    <a:lnTo>
                      <a:pt x="86" y="242"/>
                    </a:lnTo>
                    <a:lnTo>
                      <a:pt x="82" y="242"/>
                    </a:lnTo>
                    <a:lnTo>
                      <a:pt x="80" y="240"/>
                    </a:lnTo>
                    <a:lnTo>
                      <a:pt x="72" y="232"/>
                    </a:lnTo>
                    <a:lnTo>
                      <a:pt x="66" y="220"/>
                    </a:lnTo>
                    <a:lnTo>
                      <a:pt x="66" y="208"/>
                    </a:lnTo>
                    <a:lnTo>
                      <a:pt x="2" y="208"/>
                    </a:lnTo>
                    <a:lnTo>
                      <a:pt x="0" y="202"/>
                    </a:lnTo>
                    <a:lnTo>
                      <a:pt x="2" y="190"/>
                    </a:lnTo>
                    <a:lnTo>
                      <a:pt x="4" y="186"/>
                    </a:lnTo>
                    <a:lnTo>
                      <a:pt x="8" y="184"/>
                    </a:lnTo>
                    <a:lnTo>
                      <a:pt x="14" y="184"/>
                    </a:lnTo>
                    <a:lnTo>
                      <a:pt x="16" y="184"/>
                    </a:lnTo>
                    <a:lnTo>
                      <a:pt x="20" y="184"/>
                    </a:lnTo>
                    <a:lnTo>
                      <a:pt x="22" y="182"/>
                    </a:lnTo>
                    <a:lnTo>
                      <a:pt x="24" y="180"/>
                    </a:lnTo>
                    <a:lnTo>
                      <a:pt x="26" y="180"/>
                    </a:lnTo>
                    <a:lnTo>
                      <a:pt x="30" y="180"/>
                    </a:lnTo>
                    <a:lnTo>
                      <a:pt x="30" y="184"/>
                    </a:lnTo>
                    <a:lnTo>
                      <a:pt x="32" y="184"/>
                    </a:lnTo>
                    <a:lnTo>
                      <a:pt x="36" y="184"/>
                    </a:lnTo>
                    <a:lnTo>
                      <a:pt x="42" y="184"/>
                    </a:lnTo>
                    <a:lnTo>
                      <a:pt x="46" y="182"/>
                    </a:lnTo>
                    <a:lnTo>
                      <a:pt x="50" y="176"/>
                    </a:lnTo>
                    <a:lnTo>
                      <a:pt x="52" y="168"/>
                    </a:lnTo>
                    <a:lnTo>
                      <a:pt x="56" y="156"/>
                    </a:lnTo>
                    <a:lnTo>
                      <a:pt x="56" y="142"/>
                    </a:lnTo>
                    <a:lnTo>
                      <a:pt x="60" y="140"/>
                    </a:lnTo>
                    <a:lnTo>
                      <a:pt x="64" y="136"/>
                    </a:lnTo>
                    <a:lnTo>
                      <a:pt x="66" y="126"/>
                    </a:lnTo>
                    <a:lnTo>
                      <a:pt x="70" y="122"/>
                    </a:lnTo>
                    <a:lnTo>
                      <a:pt x="74" y="118"/>
                    </a:lnTo>
                    <a:lnTo>
                      <a:pt x="78" y="116"/>
                    </a:lnTo>
                    <a:lnTo>
                      <a:pt x="80" y="112"/>
                    </a:lnTo>
                    <a:lnTo>
                      <a:pt x="82" y="108"/>
                    </a:lnTo>
                    <a:lnTo>
                      <a:pt x="80" y="104"/>
                    </a:lnTo>
                    <a:lnTo>
                      <a:pt x="80" y="102"/>
                    </a:lnTo>
                    <a:lnTo>
                      <a:pt x="80" y="98"/>
                    </a:lnTo>
                    <a:lnTo>
                      <a:pt x="92" y="68"/>
                    </a:lnTo>
                    <a:lnTo>
                      <a:pt x="96" y="54"/>
                    </a:lnTo>
                    <a:lnTo>
                      <a:pt x="98" y="44"/>
                    </a:lnTo>
                    <a:lnTo>
                      <a:pt x="96" y="40"/>
                    </a:lnTo>
                    <a:lnTo>
                      <a:pt x="96" y="38"/>
                    </a:lnTo>
                    <a:lnTo>
                      <a:pt x="94" y="36"/>
                    </a:lnTo>
                    <a:lnTo>
                      <a:pt x="94" y="34"/>
                    </a:lnTo>
                    <a:lnTo>
                      <a:pt x="96" y="24"/>
                    </a:lnTo>
                    <a:lnTo>
                      <a:pt x="98" y="16"/>
                    </a:lnTo>
                    <a:lnTo>
                      <a:pt x="100" y="12"/>
                    </a:lnTo>
                    <a:lnTo>
                      <a:pt x="104" y="10"/>
                    </a:lnTo>
                    <a:lnTo>
                      <a:pt x="108" y="6"/>
                    </a:lnTo>
                    <a:lnTo>
                      <a:pt x="110" y="6"/>
                    </a:lnTo>
                    <a:lnTo>
                      <a:pt x="116" y="6"/>
                    </a:lnTo>
                    <a:lnTo>
                      <a:pt x="122" y="8"/>
                    </a:lnTo>
                    <a:lnTo>
                      <a:pt x="134" y="14"/>
                    </a:lnTo>
                    <a:lnTo>
                      <a:pt x="144" y="20"/>
                    </a:lnTo>
                    <a:lnTo>
                      <a:pt x="152" y="20"/>
                    </a:lnTo>
                    <a:lnTo>
                      <a:pt x="160" y="20"/>
                    </a:lnTo>
                    <a:lnTo>
                      <a:pt x="162" y="20"/>
                    </a:lnTo>
                    <a:lnTo>
                      <a:pt x="162" y="18"/>
                    </a:lnTo>
                    <a:lnTo>
                      <a:pt x="164" y="14"/>
                    </a:lnTo>
                    <a:lnTo>
                      <a:pt x="166" y="12"/>
                    </a:lnTo>
                    <a:lnTo>
                      <a:pt x="170" y="14"/>
                    </a:lnTo>
                    <a:lnTo>
                      <a:pt x="172" y="14"/>
                    </a:lnTo>
                    <a:lnTo>
                      <a:pt x="178" y="12"/>
                    </a:lnTo>
                    <a:lnTo>
                      <a:pt x="182" y="10"/>
                    </a:lnTo>
                    <a:lnTo>
                      <a:pt x="188" y="8"/>
                    </a:lnTo>
                    <a:lnTo>
                      <a:pt x="192" y="8"/>
                    </a:lnTo>
                    <a:lnTo>
                      <a:pt x="204" y="8"/>
                    </a:lnTo>
                    <a:lnTo>
                      <a:pt x="206" y="2"/>
                    </a:lnTo>
                    <a:lnTo>
                      <a:pt x="210" y="0"/>
                    </a:lnTo>
                    <a:lnTo>
                      <a:pt x="216" y="2"/>
                    </a:lnTo>
                    <a:lnTo>
                      <a:pt x="224" y="4"/>
                    </a:lnTo>
                    <a:lnTo>
                      <a:pt x="236" y="4"/>
                    </a:lnTo>
                    <a:lnTo>
                      <a:pt x="246" y="14"/>
                    </a:lnTo>
                    <a:lnTo>
                      <a:pt x="252" y="16"/>
                    </a:lnTo>
                    <a:lnTo>
                      <a:pt x="260" y="20"/>
                    </a:lnTo>
                    <a:lnTo>
                      <a:pt x="260" y="16"/>
                    </a:lnTo>
                    <a:lnTo>
                      <a:pt x="264" y="16"/>
                    </a:lnTo>
                    <a:lnTo>
                      <a:pt x="268" y="20"/>
                    </a:lnTo>
                    <a:lnTo>
                      <a:pt x="272" y="16"/>
                    </a:lnTo>
                    <a:lnTo>
                      <a:pt x="280" y="16"/>
                    </a:lnTo>
                    <a:lnTo>
                      <a:pt x="282" y="20"/>
                    </a:lnTo>
                    <a:lnTo>
                      <a:pt x="284" y="24"/>
                    </a:lnTo>
                    <a:lnTo>
                      <a:pt x="294" y="32"/>
                    </a:lnTo>
                    <a:lnTo>
                      <a:pt x="296" y="44"/>
                    </a:lnTo>
                    <a:lnTo>
                      <a:pt x="296" y="50"/>
                    </a:lnTo>
                    <a:lnTo>
                      <a:pt x="298" y="54"/>
                    </a:lnTo>
                    <a:lnTo>
                      <a:pt x="298" y="64"/>
                    </a:lnTo>
                    <a:lnTo>
                      <a:pt x="292" y="72"/>
                    </a:lnTo>
                    <a:lnTo>
                      <a:pt x="286" y="80"/>
                    </a:lnTo>
                    <a:lnTo>
                      <a:pt x="280" y="92"/>
                    </a:lnTo>
                    <a:lnTo>
                      <a:pt x="274" y="102"/>
                    </a:lnTo>
                    <a:lnTo>
                      <a:pt x="274" y="124"/>
                    </a:lnTo>
                    <a:lnTo>
                      <a:pt x="272" y="128"/>
                    </a:lnTo>
                    <a:lnTo>
                      <a:pt x="268" y="132"/>
                    </a:lnTo>
                    <a:lnTo>
                      <a:pt x="266" y="138"/>
                    </a:lnTo>
                    <a:lnTo>
                      <a:pt x="266" y="148"/>
                    </a:lnTo>
                    <a:lnTo>
                      <a:pt x="268" y="152"/>
                    </a:lnTo>
                    <a:lnTo>
                      <a:pt x="272" y="154"/>
                    </a:lnTo>
                    <a:lnTo>
                      <a:pt x="272" y="156"/>
                    </a:lnTo>
                    <a:lnTo>
                      <a:pt x="270" y="160"/>
                    </a:lnTo>
                    <a:lnTo>
                      <a:pt x="270" y="164"/>
                    </a:lnTo>
                    <a:lnTo>
                      <a:pt x="270" y="168"/>
                    </a:lnTo>
                    <a:lnTo>
                      <a:pt x="272" y="174"/>
                    </a:lnTo>
                    <a:lnTo>
                      <a:pt x="274" y="182"/>
                    </a:lnTo>
                    <a:lnTo>
                      <a:pt x="272" y="186"/>
                    </a:lnTo>
                    <a:lnTo>
                      <a:pt x="272" y="192"/>
                    </a:lnTo>
                    <a:lnTo>
                      <a:pt x="272" y="196"/>
                    </a:lnTo>
                    <a:lnTo>
                      <a:pt x="272" y="198"/>
                    </a:lnTo>
                    <a:lnTo>
                      <a:pt x="274" y="202"/>
                    </a:lnTo>
                    <a:lnTo>
                      <a:pt x="272" y="206"/>
                    </a:lnTo>
                    <a:lnTo>
                      <a:pt x="272" y="208"/>
                    </a:lnTo>
                    <a:lnTo>
                      <a:pt x="272" y="214"/>
                    </a:lnTo>
                    <a:lnTo>
                      <a:pt x="278" y="218"/>
                    </a:lnTo>
                    <a:lnTo>
                      <a:pt x="282" y="224"/>
                    </a:lnTo>
                    <a:lnTo>
                      <a:pt x="288" y="228"/>
                    </a:lnTo>
                    <a:lnTo>
                      <a:pt x="288" y="234"/>
                    </a:lnTo>
                    <a:lnTo>
                      <a:pt x="290" y="240"/>
                    </a:lnTo>
                    <a:lnTo>
                      <a:pt x="292" y="248"/>
                    </a:lnTo>
                    <a:lnTo>
                      <a:pt x="290" y="24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4" name="Freeform 122"/>
              <p:cNvSpPr>
                <a:spLocks/>
              </p:cNvSpPr>
              <p:nvPr/>
            </p:nvSpPr>
            <p:spPr bwMode="auto">
              <a:xfrm>
                <a:off x="4968561" y="4607072"/>
                <a:ext cx="297259" cy="516885"/>
              </a:xfrm>
              <a:custGeom>
                <a:avLst/>
                <a:gdLst/>
                <a:ahLst/>
                <a:cxnLst>
                  <a:cxn ang="0">
                    <a:pos x="32" y="288"/>
                  </a:cxn>
                  <a:cxn ang="0">
                    <a:pos x="34" y="274"/>
                  </a:cxn>
                  <a:cxn ang="0">
                    <a:pos x="44" y="268"/>
                  </a:cxn>
                  <a:cxn ang="0">
                    <a:pos x="66" y="258"/>
                  </a:cxn>
                  <a:cxn ang="0">
                    <a:pos x="74" y="248"/>
                  </a:cxn>
                  <a:cxn ang="0">
                    <a:pos x="78" y="218"/>
                  </a:cxn>
                  <a:cxn ang="0">
                    <a:pos x="76" y="204"/>
                  </a:cxn>
                  <a:cxn ang="0">
                    <a:pos x="74" y="192"/>
                  </a:cxn>
                  <a:cxn ang="0">
                    <a:pos x="70" y="182"/>
                  </a:cxn>
                  <a:cxn ang="0">
                    <a:pos x="70" y="172"/>
                  </a:cxn>
                  <a:cxn ang="0">
                    <a:pos x="76" y="162"/>
                  </a:cxn>
                  <a:cxn ang="0">
                    <a:pos x="94" y="152"/>
                  </a:cxn>
                  <a:cxn ang="0">
                    <a:pos x="102" y="140"/>
                  </a:cxn>
                  <a:cxn ang="0">
                    <a:pos x="112" y="128"/>
                  </a:cxn>
                  <a:cxn ang="0">
                    <a:pos x="150" y="108"/>
                  </a:cxn>
                  <a:cxn ang="0">
                    <a:pos x="162" y="94"/>
                  </a:cxn>
                  <a:cxn ang="0">
                    <a:pos x="168" y="76"/>
                  </a:cxn>
                  <a:cxn ang="0">
                    <a:pos x="170" y="56"/>
                  </a:cxn>
                  <a:cxn ang="0">
                    <a:pos x="174" y="48"/>
                  </a:cxn>
                  <a:cxn ang="0">
                    <a:pos x="172" y="10"/>
                  </a:cxn>
                  <a:cxn ang="0">
                    <a:pos x="166" y="2"/>
                  </a:cxn>
                  <a:cxn ang="0">
                    <a:pos x="154" y="6"/>
                  </a:cxn>
                  <a:cxn ang="0">
                    <a:pos x="130" y="14"/>
                  </a:cxn>
                  <a:cxn ang="0">
                    <a:pos x="124" y="18"/>
                  </a:cxn>
                  <a:cxn ang="0">
                    <a:pos x="118" y="20"/>
                  </a:cxn>
                  <a:cxn ang="0">
                    <a:pos x="112" y="18"/>
                  </a:cxn>
                  <a:cxn ang="0">
                    <a:pos x="106" y="20"/>
                  </a:cxn>
                  <a:cxn ang="0">
                    <a:pos x="100" y="22"/>
                  </a:cxn>
                  <a:cxn ang="0">
                    <a:pos x="72" y="28"/>
                  </a:cxn>
                  <a:cxn ang="0">
                    <a:pos x="72" y="42"/>
                  </a:cxn>
                  <a:cxn ang="0">
                    <a:pos x="80" y="56"/>
                  </a:cxn>
                  <a:cxn ang="0">
                    <a:pos x="92" y="74"/>
                  </a:cxn>
                  <a:cxn ang="0">
                    <a:pos x="92" y="88"/>
                  </a:cxn>
                  <a:cxn ang="0">
                    <a:pos x="88" y="100"/>
                  </a:cxn>
                  <a:cxn ang="0">
                    <a:pos x="82" y="106"/>
                  </a:cxn>
                  <a:cxn ang="0">
                    <a:pos x="78" y="110"/>
                  </a:cxn>
                  <a:cxn ang="0">
                    <a:pos x="76" y="114"/>
                  </a:cxn>
                  <a:cxn ang="0">
                    <a:pos x="68" y="108"/>
                  </a:cxn>
                  <a:cxn ang="0">
                    <a:pos x="68" y="90"/>
                  </a:cxn>
                  <a:cxn ang="0">
                    <a:pos x="70" y="72"/>
                  </a:cxn>
                  <a:cxn ang="0">
                    <a:pos x="56" y="72"/>
                  </a:cxn>
                  <a:cxn ang="0">
                    <a:pos x="50" y="64"/>
                  </a:cxn>
                  <a:cxn ang="0">
                    <a:pos x="34" y="70"/>
                  </a:cxn>
                  <a:cxn ang="0">
                    <a:pos x="12" y="76"/>
                  </a:cxn>
                  <a:cxn ang="0">
                    <a:pos x="0" y="82"/>
                  </a:cxn>
                  <a:cxn ang="0">
                    <a:pos x="18" y="102"/>
                  </a:cxn>
                  <a:cxn ang="0">
                    <a:pos x="36" y="110"/>
                  </a:cxn>
                  <a:cxn ang="0">
                    <a:pos x="44" y="120"/>
                  </a:cxn>
                  <a:cxn ang="0">
                    <a:pos x="44" y="136"/>
                  </a:cxn>
                  <a:cxn ang="0">
                    <a:pos x="40" y="148"/>
                  </a:cxn>
                  <a:cxn ang="0">
                    <a:pos x="40" y="168"/>
                  </a:cxn>
                  <a:cxn ang="0">
                    <a:pos x="36" y="188"/>
                  </a:cxn>
                  <a:cxn ang="0">
                    <a:pos x="18" y="208"/>
                  </a:cxn>
                  <a:cxn ang="0">
                    <a:pos x="14" y="226"/>
                  </a:cxn>
                  <a:cxn ang="0">
                    <a:pos x="20" y="242"/>
                  </a:cxn>
                  <a:cxn ang="0">
                    <a:pos x="20" y="258"/>
                  </a:cxn>
                  <a:cxn ang="0">
                    <a:pos x="18" y="298"/>
                  </a:cxn>
                  <a:cxn ang="0">
                    <a:pos x="30" y="298"/>
                  </a:cxn>
                </a:cxnLst>
                <a:rect l="0" t="0" r="r" b="b"/>
                <a:pathLst>
                  <a:path w="174" h="298">
                    <a:moveTo>
                      <a:pt x="30" y="298"/>
                    </a:moveTo>
                    <a:lnTo>
                      <a:pt x="32" y="288"/>
                    </a:lnTo>
                    <a:lnTo>
                      <a:pt x="32" y="282"/>
                    </a:lnTo>
                    <a:lnTo>
                      <a:pt x="34" y="274"/>
                    </a:lnTo>
                    <a:lnTo>
                      <a:pt x="38" y="270"/>
                    </a:lnTo>
                    <a:lnTo>
                      <a:pt x="44" y="268"/>
                    </a:lnTo>
                    <a:lnTo>
                      <a:pt x="50" y="264"/>
                    </a:lnTo>
                    <a:lnTo>
                      <a:pt x="66" y="258"/>
                    </a:lnTo>
                    <a:lnTo>
                      <a:pt x="72" y="254"/>
                    </a:lnTo>
                    <a:lnTo>
                      <a:pt x="74" y="248"/>
                    </a:lnTo>
                    <a:lnTo>
                      <a:pt x="78" y="232"/>
                    </a:lnTo>
                    <a:lnTo>
                      <a:pt x="78" y="218"/>
                    </a:lnTo>
                    <a:lnTo>
                      <a:pt x="78" y="210"/>
                    </a:lnTo>
                    <a:lnTo>
                      <a:pt x="76" y="204"/>
                    </a:lnTo>
                    <a:lnTo>
                      <a:pt x="74" y="196"/>
                    </a:lnTo>
                    <a:lnTo>
                      <a:pt x="74" y="192"/>
                    </a:lnTo>
                    <a:lnTo>
                      <a:pt x="74" y="186"/>
                    </a:lnTo>
                    <a:lnTo>
                      <a:pt x="70" y="182"/>
                    </a:lnTo>
                    <a:lnTo>
                      <a:pt x="70" y="178"/>
                    </a:lnTo>
                    <a:lnTo>
                      <a:pt x="70" y="172"/>
                    </a:lnTo>
                    <a:lnTo>
                      <a:pt x="72" y="168"/>
                    </a:lnTo>
                    <a:lnTo>
                      <a:pt x="76" y="162"/>
                    </a:lnTo>
                    <a:lnTo>
                      <a:pt x="86" y="156"/>
                    </a:lnTo>
                    <a:lnTo>
                      <a:pt x="94" y="152"/>
                    </a:lnTo>
                    <a:lnTo>
                      <a:pt x="100" y="148"/>
                    </a:lnTo>
                    <a:lnTo>
                      <a:pt x="102" y="140"/>
                    </a:lnTo>
                    <a:lnTo>
                      <a:pt x="108" y="134"/>
                    </a:lnTo>
                    <a:lnTo>
                      <a:pt x="112" y="128"/>
                    </a:lnTo>
                    <a:lnTo>
                      <a:pt x="130" y="116"/>
                    </a:lnTo>
                    <a:lnTo>
                      <a:pt x="150" y="108"/>
                    </a:lnTo>
                    <a:lnTo>
                      <a:pt x="156" y="100"/>
                    </a:lnTo>
                    <a:lnTo>
                      <a:pt x="162" y="94"/>
                    </a:lnTo>
                    <a:lnTo>
                      <a:pt x="168" y="84"/>
                    </a:lnTo>
                    <a:lnTo>
                      <a:pt x="168" y="76"/>
                    </a:lnTo>
                    <a:lnTo>
                      <a:pt x="168" y="66"/>
                    </a:lnTo>
                    <a:lnTo>
                      <a:pt x="170" y="56"/>
                    </a:lnTo>
                    <a:lnTo>
                      <a:pt x="170" y="50"/>
                    </a:lnTo>
                    <a:lnTo>
                      <a:pt x="174" y="48"/>
                    </a:lnTo>
                    <a:lnTo>
                      <a:pt x="172" y="22"/>
                    </a:lnTo>
                    <a:lnTo>
                      <a:pt x="172" y="10"/>
                    </a:lnTo>
                    <a:lnTo>
                      <a:pt x="174" y="0"/>
                    </a:lnTo>
                    <a:lnTo>
                      <a:pt x="166" y="2"/>
                    </a:lnTo>
                    <a:lnTo>
                      <a:pt x="158" y="2"/>
                    </a:lnTo>
                    <a:lnTo>
                      <a:pt x="154" y="6"/>
                    </a:lnTo>
                    <a:lnTo>
                      <a:pt x="144" y="10"/>
                    </a:lnTo>
                    <a:lnTo>
                      <a:pt x="130" y="14"/>
                    </a:lnTo>
                    <a:lnTo>
                      <a:pt x="126" y="16"/>
                    </a:lnTo>
                    <a:lnTo>
                      <a:pt x="124" y="18"/>
                    </a:lnTo>
                    <a:lnTo>
                      <a:pt x="122" y="20"/>
                    </a:lnTo>
                    <a:lnTo>
                      <a:pt x="118" y="20"/>
                    </a:lnTo>
                    <a:lnTo>
                      <a:pt x="114" y="20"/>
                    </a:lnTo>
                    <a:lnTo>
                      <a:pt x="112" y="18"/>
                    </a:lnTo>
                    <a:lnTo>
                      <a:pt x="108" y="18"/>
                    </a:lnTo>
                    <a:lnTo>
                      <a:pt x="106" y="20"/>
                    </a:lnTo>
                    <a:lnTo>
                      <a:pt x="104" y="22"/>
                    </a:lnTo>
                    <a:lnTo>
                      <a:pt x="100" y="22"/>
                    </a:lnTo>
                    <a:lnTo>
                      <a:pt x="74" y="20"/>
                    </a:lnTo>
                    <a:lnTo>
                      <a:pt x="72" y="28"/>
                    </a:lnTo>
                    <a:lnTo>
                      <a:pt x="70" y="36"/>
                    </a:lnTo>
                    <a:lnTo>
                      <a:pt x="72" y="42"/>
                    </a:lnTo>
                    <a:lnTo>
                      <a:pt x="74" y="48"/>
                    </a:lnTo>
                    <a:lnTo>
                      <a:pt x="80" y="56"/>
                    </a:lnTo>
                    <a:lnTo>
                      <a:pt x="88" y="68"/>
                    </a:lnTo>
                    <a:lnTo>
                      <a:pt x="92" y="74"/>
                    </a:lnTo>
                    <a:lnTo>
                      <a:pt x="92" y="80"/>
                    </a:lnTo>
                    <a:lnTo>
                      <a:pt x="92" y="88"/>
                    </a:lnTo>
                    <a:lnTo>
                      <a:pt x="90" y="94"/>
                    </a:lnTo>
                    <a:lnTo>
                      <a:pt x="88" y="100"/>
                    </a:lnTo>
                    <a:lnTo>
                      <a:pt x="86" y="102"/>
                    </a:lnTo>
                    <a:lnTo>
                      <a:pt x="82" y="106"/>
                    </a:lnTo>
                    <a:lnTo>
                      <a:pt x="80" y="108"/>
                    </a:lnTo>
                    <a:lnTo>
                      <a:pt x="78" y="110"/>
                    </a:lnTo>
                    <a:lnTo>
                      <a:pt x="78" y="118"/>
                    </a:lnTo>
                    <a:lnTo>
                      <a:pt x="76" y="114"/>
                    </a:lnTo>
                    <a:lnTo>
                      <a:pt x="72" y="110"/>
                    </a:lnTo>
                    <a:lnTo>
                      <a:pt x="68" y="108"/>
                    </a:lnTo>
                    <a:lnTo>
                      <a:pt x="66" y="100"/>
                    </a:lnTo>
                    <a:lnTo>
                      <a:pt x="68" y="90"/>
                    </a:lnTo>
                    <a:lnTo>
                      <a:pt x="70" y="82"/>
                    </a:lnTo>
                    <a:lnTo>
                      <a:pt x="70" y="72"/>
                    </a:lnTo>
                    <a:lnTo>
                      <a:pt x="62" y="72"/>
                    </a:lnTo>
                    <a:lnTo>
                      <a:pt x="56" y="72"/>
                    </a:lnTo>
                    <a:lnTo>
                      <a:pt x="52" y="70"/>
                    </a:lnTo>
                    <a:lnTo>
                      <a:pt x="50" y="64"/>
                    </a:lnTo>
                    <a:lnTo>
                      <a:pt x="44" y="64"/>
                    </a:lnTo>
                    <a:lnTo>
                      <a:pt x="34" y="70"/>
                    </a:lnTo>
                    <a:lnTo>
                      <a:pt x="22" y="72"/>
                    </a:lnTo>
                    <a:lnTo>
                      <a:pt x="12" y="76"/>
                    </a:lnTo>
                    <a:lnTo>
                      <a:pt x="6" y="80"/>
                    </a:lnTo>
                    <a:lnTo>
                      <a:pt x="0" y="82"/>
                    </a:lnTo>
                    <a:lnTo>
                      <a:pt x="2" y="98"/>
                    </a:lnTo>
                    <a:lnTo>
                      <a:pt x="18" y="102"/>
                    </a:lnTo>
                    <a:lnTo>
                      <a:pt x="30" y="106"/>
                    </a:lnTo>
                    <a:lnTo>
                      <a:pt x="36" y="110"/>
                    </a:lnTo>
                    <a:lnTo>
                      <a:pt x="40" y="114"/>
                    </a:lnTo>
                    <a:lnTo>
                      <a:pt x="44" y="120"/>
                    </a:lnTo>
                    <a:lnTo>
                      <a:pt x="44" y="128"/>
                    </a:lnTo>
                    <a:lnTo>
                      <a:pt x="44" y="136"/>
                    </a:lnTo>
                    <a:lnTo>
                      <a:pt x="42" y="142"/>
                    </a:lnTo>
                    <a:lnTo>
                      <a:pt x="40" y="148"/>
                    </a:lnTo>
                    <a:lnTo>
                      <a:pt x="40" y="158"/>
                    </a:lnTo>
                    <a:lnTo>
                      <a:pt x="40" y="168"/>
                    </a:lnTo>
                    <a:lnTo>
                      <a:pt x="38" y="178"/>
                    </a:lnTo>
                    <a:lnTo>
                      <a:pt x="36" y="188"/>
                    </a:lnTo>
                    <a:lnTo>
                      <a:pt x="30" y="196"/>
                    </a:lnTo>
                    <a:lnTo>
                      <a:pt x="18" y="208"/>
                    </a:lnTo>
                    <a:lnTo>
                      <a:pt x="14" y="218"/>
                    </a:lnTo>
                    <a:lnTo>
                      <a:pt x="14" y="226"/>
                    </a:lnTo>
                    <a:lnTo>
                      <a:pt x="18" y="234"/>
                    </a:lnTo>
                    <a:lnTo>
                      <a:pt x="20" y="242"/>
                    </a:lnTo>
                    <a:lnTo>
                      <a:pt x="22" y="250"/>
                    </a:lnTo>
                    <a:lnTo>
                      <a:pt x="20" y="258"/>
                    </a:lnTo>
                    <a:lnTo>
                      <a:pt x="18" y="264"/>
                    </a:lnTo>
                    <a:lnTo>
                      <a:pt x="18" y="298"/>
                    </a:lnTo>
                    <a:lnTo>
                      <a:pt x="28" y="298"/>
                    </a:lnTo>
                    <a:lnTo>
                      <a:pt x="30" y="29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5" name="Freeform 123"/>
              <p:cNvSpPr>
                <a:spLocks/>
              </p:cNvSpPr>
              <p:nvPr/>
            </p:nvSpPr>
            <p:spPr bwMode="auto">
              <a:xfrm>
                <a:off x="4585376" y="4971075"/>
                <a:ext cx="438920" cy="405258"/>
              </a:xfrm>
              <a:custGeom>
                <a:avLst/>
                <a:gdLst/>
                <a:ahLst/>
                <a:cxnLst>
                  <a:cxn ang="0">
                    <a:pos x="252" y="92"/>
                  </a:cxn>
                  <a:cxn ang="0">
                    <a:pos x="256" y="100"/>
                  </a:cxn>
                  <a:cxn ang="0">
                    <a:pos x="256" y="108"/>
                  </a:cxn>
                  <a:cxn ang="0">
                    <a:pos x="248" y="118"/>
                  </a:cxn>
                  <a:cxn ang="0">
                    <a:pos x="226" y="136"/>
                  </a:cxn>
                  <a:cxn ang="0">
                    <a:pos x="206" y="170"/>
                  </a:cxn>
                  <a:cxn ang="0">
                    <a:pos x="182" y="198"/>
                  </a:cxn>
                  <a:cxn ang="0">
                    <a:pos x="162" y="206"/>
                  </a:cxn>
                  <a:cxn ang="0">
                    <a:pos x="146" y="212"/>
                  </a:cxn>
                  <a:cxn ang="0">
                    <a:pos x="132" y="220"/>
                  </a:cxn>
                  <a:cxn ang="0">
                    <a:pos x="112" y="222"/>
                  </a:cxn>
                  <a:cxn ang="0">
                    <a:pos x="82" y="220"/>
                  </a:cxn>
                  <a:cxn ang="0">
                    <a:pos x="78" y="228"/>
                  </a:cxn>
                  <a:cxn ang="0">
                    <a:pos x="58" y="228"/>
                  </a:cxn>
                  <a:cxn ang="0">
                    <a:pos x="46" y="234"/>
                  </a:cxn>
                  <a:cxn ang="0">
                    <a:pos x="22" y="210"/>
                  </a:cxn>
                  <a:cxn ang="0">
                    <a:pos x="22" y="200"/>
                  </a:cxn>
                  <a:cxn ang="0">
                    <a:pos x="24" y="184"/>
                  </a:cxn>
                  <a:cxn ang="0">
                    <a:pos x="20" y="174"/>
                  </a:cxn>
                  <a:cxn ang="0">
                    <a:pos x="16" y="166"/>
                  </a:cxn>
                  <a:cxn ang="0">
                    <a:pos x="10" y="140"/>
                  </a:cxn>
                  <a:cxn ang="0">
                    <a:pos x="0" y="122"/>
                  </a:cxn>
                  <a:cxn ang="0">
                    <a:pos x="6" y="114"/>
                  </a:cxn>
                  <a:cxn ang="0">
                    <a:pos x="14" y="120"/>
                  </a:cxn>
                  <a:cxn ang="0">
                    <a:pos x="24" y="126"/>
                  </a:cxn>
                  <a:cxn ang="0">
                    <a:pos x="42" y="126"/>
                  </a:cxn>
                  <a:cxn ang="0">
                    <a:pos x="52" y="118"/>
                  </a:cxn>
                  <a:cxn ang="0">
                    <a:pos x="54" y="54"/>
                  </a:cxn>
                  <a:cxn ang="0">
                    <a:pos x="68" y="64"/>
                  </a:cxn>
                  <a:cxn ang="0">
                    <a:pos x="70" y="74"/>
                  </a:cxn>
                  <a:cxn ang="0">
                    <a:pos x="66" y="90"/>
                  </a:cxn>
                  <a:cxn ang="0">
                    <a:pos x="90" y="84"/>
                  </a:cxn>
                  <a:cxn ang="0">
                    <a:pos x="106" y="64"/>
                  </a:cxn>
                  <a:cxn ang="0">
                    <a:pos x="116" y="62"/>
                  </a:cxn>
                  <a:cxn ang="0">
                    <a:pos x="126" y="68"/>
                  </a:cxn>
                  <a:cxn ang="0">
                    <a:pos x="138" y="68"/>
                  </a:cxn>
                  <a:cxn ang="0">
                    <a:pos x="146" y="60"/>
                  </a:cxn>
                  <a:cxn ang="0">
                    <a:pos x="152" y="50"/>
                  </a:cxn>
                  <a:cxn ang="0">
                    <a:pos x="158" y="46"/>
                  </a:cxn>
                  <a:cxn ang="0">
                    <a:pos x="172" y="32"/>
                  </a:cxn>
                  <a:cxn ang="0">
                    <a:pos x="188" y="10"/>
                  </a:cxn>
                  <a:cxn ang="0">
                    <a:pos x="202" y="2"/>
                  </a:cxn>
                  <a:cxn ang="0">
                    <a:pos x="216" y="2"/>
                  </a:cxn>
                  <a:cxn ang="0">
                    <a:pos x="228" y="6"/>
                  </a:cxn>
                  <a:cxn ang="0">
                    <a:pos x="238" y="16"/>
                  </a:cxn>
                  <a:cxn ang="0">
                    <a:pos x="244" y="32"/>
                  </a:cxn>
                  <a:cxn ang="0">
                    <a:pos x="244" y="48"/>
                  </a:cxn>
                  <a:cxn ang="0">
                    <a:pos x="242" y="88"/>
                  </a:cxn>
                </a:cxnLst>
                <a:rect l="0" t="0" r="r" b="b"/>
                <a:pathLst>
                  <a:path w="256" h="234">
                    <a:moveTo>
                      <a:pt x="254" y="88"/>
                    </a:moveTo>
                    <a:lnTo>
                      <a:pt x="252" y="92"/>
                    </a:lnTo>
                    <a:lnTo>
                      <a:pt x="254" y="98"/>
                    </a:lnTo>
                    <a:lnTo>
                      <a:pt x="256" y="100"/>
                    </a:lnTo>
                    <a:lnTo>
                      <a:pt x="256" y="104"/>
                    </a:lnTo>
                    <a:lnTo>
                      <a:pt x="256" y="108"/>
                    </a:lnTo>
                    <a:lnTo>
                      <a:pt x="254" y="114"/>
                    </a:lnTo>
                    <a:lnTo>
                      <a:pt x="248" y="118"/>
                    </a:lnTo>
                    <a:lnTo>
                      <a:pt x="236" y="126"/>
                    </a:lnTo>
                    <a:lnTo>
                      <a:pt x="226" y="136"/>
                    </a:lnTo>
                    <a:lnTo>
                      <a:pt x="218" y="146"/>
                    </a:lnTo>
                    <a:lnTo>
                      <a:pt x="206" y="170"/>
                    </a:lnTo>
                    <a:lnTo>
                      <a:pt x="190" y="188"/>
                    </a:lnTo>
                    <a:lnTo>
                      <a:pt x="182" y="198"/>
                    </a:lnTo>
                    <a:lnTo>
                      <a:pt x="172" y="204"/>
                    </a:lnTo>
                    <a:lnTo>
                      <a:pt x="162" y="206"/>
                    </a:lnTo>
                    <a:lnTo>
                      <a:pt x="156" y="208"/>
                    </a:lnTo>
                    <a:lnTo>
                      <a:pt x="146" y="212"/>
                    </a:lnTo>
                    <a:lnTo>
                      <a:pt x="136" y="216"/>
                    </a:lnTo>
                    <a:lnTo>
                      <a:pt x="132" y="220"/>
                    </a:lnTo>
                    <a:lnTo>
                      <a:pt x="126" y="222"/>
                    </a:lnTo>
                    <a:lnTo>
                      <a:pt x="112" y="222"/>
                    </a:lnTo>
                    <a:lnTo>
                      <a:pt x="98" y="220"/>
                    </a:lnTo>
                    <a:lnTo>
                      <a:pt x="82" y="220"/>
                    </a:lnTo>
                    <a:lnTo>
                      <a:pt x="80" y="224"/>
                    </a:lnTo>
                    <a:lnTo>
                      <a:pt x="78" y="228"/>
                    </a:lnTo>
                    <a:lnTo>
                      <a:pt x="68" y="228"/>
                    </a:lnTo>
                    <a:lnTo>
                      <a:pt x="58" y="228"/>
                    </a:lnTo>
                    <a:lnTo>
                      <a:pt x="52" y="230"/>
                    </a:lnTo>
                    <a:lnTo>
                      <a:pt x="46" y="234"/>
                    </a:lnTo>
                    <a:lnTo>
                      <a:pt x="28" y="220"/>
                    </a:lnTo>
                    <a:lnTo>
                      <a:pt x="22" y="210"/>
                    </a:lnTo>
                    <a:lnTo>
                      <a:pt x="20" y="204"/>
                    </a:lnTo>
                    <a:lnTo>
                      <a:pt x="22" y="200"/>
                    </a:lnTo>
                    <a:lnTo>
                      <a:pt x="24" y="194"/>
                    </a:lnTo>
                    <a:lnTo>
                      <a:pt x="24" y="184"/>
                    </a:lnTo>
                    <a:lnTo>
                      <a:pt x="24" y="178"/>
                    </a:lnTo>
                    <a:lnTo>
                      <a:pt x="20" y="174"/>
                    </a:lnTo>
                    <a:lnTo>
                      <a:pt x="16" y="170"/>
                    </a:lnTo>
                    <a:lnTo>
                      <a:pt x="16" y="166"/>
                    </a:lnTo>
                    <a:lnTo>
                      <a:pt x="14" y="150"/>
                    </a:lnTo>
                    <a:lnTo>
                      <a:pt x="10" y="140"/>
                    </a:lnTo>
                    <a:lnTo>
                      <a:pt x="6" y="132"/>
                    </a:lnTo>
                    <a:lnTo>
                      <a:pt x="0" y="122"/>
                    </a:lnTo>
                    <a:lnTo>
                      <a:pt x="4" y="118"/>
                    </a:lnTo>
                    <a:lnTo>
                      <a:pt x="6" y="114"/>
                    </a:lnTo>
                    <a:lnTo>
                      <a:pt x="10" y="114"/>
                    </a:lnTo>
                    <a:lnTo>
                      <a:pt x="14" y="120"/>
                    </a:lnTo>
                    <a:lnTo>
                      <a:pt x="20" y="124"/>
                    </a:lnTo>
                    <a:lnTo>
                      <a:pt x="24" y="126"/>
                    </a:lnTo>
                    <a:lnTo>
                      <a:pt x="32" y="126"/>
                    </a:lnTo>
                    <a:lnTo>
                      <a:pt x="42" y="126"/>
                    </a:lnTo>
                    <a:lnTo>
                      <a:pt x="48" y="122"/>
                    </a:lnTo>
                    <a:lnTo>
                      <a:pt x="52" y="118"/>
                    </a:lnTo>
                    <a:lnTo>
                      <a:pt x="56" y="116"/>
                    </a:lnTo>
                    <a:lnTo>
                      <a:pt x="54" y="54"/>
                    </a:lnTo>
                    <a:lnTo>
                      <a:pt x="60" y="56"/>
                    </a:lnTo>
                    <a:lnTo>
                      <a:pt x="68" y="64"/>
                    </a:lnTo>
                    <a:lnTo>
                      <a:pt x="70" y="68"/>
                    </a:lnTo>
                    <a:lnTo>
                      <a:pt x="70" y="74"/>
                    </a:lnTo>
                    <a:lnTo>
                      <a:pt x="68" y="82"/>
                    </a:lnTo>
                    <a:lnTo>
                      <a:pt x="66" y="90"/>
                    </a:lnTo>
                    <a:lnTo>
                      <a:pt x="82" y="90"/>
                    </a:lnTo>
                    <a:lnTo>
                      <a:pt x="90" y="84"/>
                    </a:lnTo>
                    <a:lnTo>
                      <a:pt x="98" y="72"/>
                    </a:lnTo>
                    <a:lnTo>
                      <a:pt x="106" y="64"/>
                    </a:lnTo>
                    <a:lnTo>
                      <a:pt x="110" y="60"/>
                    </a:lnTo>
                    <a:lnTo>
                      <a:pt x="116" y="62"/>
                    </a:lnTo>
                    <a:lnTo>
                      <a:pt x="122" y="64"/>
                    </a:lnTo>
                    <a:lnTo>
                      <a:pt x="126" y="68"/>
                    </a:lnTo>
                    <a:lnTo>
                      <a:pt x="132" y="70"/>
                    </a:lnTo>
                    <a:lnTo>
                      <a:pt x="138" y="68"/>
                    </a:lnTo>
                    <a:lnTo>
                      <a:pt x="142" y="64"/>
                    </a:lnTo>
                    <a:lnTo>
                      <a:pt x="146" y="60"/>
                    </a:lnTo>
                    <a:lnTo>
                      <a:pt x="148" y="54"/>
                    </a:lnTo>
                    <a:lnTo>
                      <a:pt x="152" y="50"/>
                    </a:lnTo>
                    <a:lnTo>
                      <a:pt x="154" y="48"/>
                    </a:lnTo>
                    <a:lnTo>
                      <a:pt x="158" y="46"/>
                    </a:lnTo>
                    <a:lnTo>
                      <a:pt x="160" y="44"/>
                    </a:lnTo>
                    <a:lnTo>
                      <a:pt x="172" y="32"/>
                    </a:lnTo>
                    <a:lnTo>
                      <a:pt x="182" y="20"/>
                    </a:lnTo>
                    <a:lnTo>
                      <a:pt x="188" y="10"/>
                    </a:lnTo>
                    <a:lnTo>
                      <a:pt x="194" y="6"/>
                    </a:lnTo>
                    <a:lnTo>
                      <a:pt x="202" y="2"/>
                    </a:lnTo>
                    <a:lnTo>
                      <a:pt x="210" y="0"/>
                    </a:lnTo>
                    <a:lnTo>
                      <a:pt x="216" y="2"/>
                    </a:lnTo>
                    <a:lnTo>
                      <a:pt x="222" y="4"/>
                    </a:lnTo>
                    <a:lnTo>
                      <a:pt x="228" y="6"/>
                    </a:lnTo>
                    <a:lnTo>
                      <a:pt x="238" y="8"/>
                    </a:lnTo>
                    <a:lnTo>
                      <a:pt x="238" y="16"/>
                    </a:lnTo>
                    <a:lnTo>
                      <a:pt x="242" y="24"/>
                    </a:lnTo>
                    <a:lnTo>
                      <a:pt x="244" y="32"/>
                    </a:lnTo>
                    <a:lnTo>
                      <a:pt x="246" y="40"/>
                    </a:lnTo>
                    <a:lnTo>
                      <a:pt x="244" y="48"/>
                    </a:lnTo>
                    <a:lnTo>
                      <a:pt x="242" y="54"/>
                    </a:lnTo>
                    <a:lnTo>
                      <a:pt x="242" y="88"/>
                    </a:lnTo>
                    <a:lnTo>
                      <a:pt x="254" y="8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6" name="Freeform 124"/>
              <p:cNvSpPr>
                <a:spLocks/>
              </p:cNvSpPr>
              <p:nvPr/>
            </p:nvSpPr>
            <p:spPr bwMode="auto">
              <a:xfrm>
                <a:off x="4866378" y="5179774"/>
                <a:ext cx="58059" cy="60665"/>
              </a:xfrm>
              <a:custGeom>
                <a:avLst/>
                <a:gdLst/>
                <a:ahLst/>
                <a:cxnLst>
                  <a:cxn ang="0">
                    <a:pos x="28" y="0"/>
                  </a:cxn>
                  <a:cxn ang="0">
                    <a:pos x="22" y="0"/>
                  </a:cxn>
                  <a:cxn ang="0">
                    <a:pos x="8" y="10"/>
                  </a:cxn>
                  <a:cxn ang="0">
                    <a:pos x="2" y="18"/>
                  </a:cxn>
                  <a:cxn ang="0">
                    <a:pos x="0" y="22"/>
                  </a:cxn>
                  <a:cxn ang="0">
                    <a:pos x="0" y="26"/>
                  </a:cxn>
                  <a:cxn ang="0">
                    <a:pos x="2" y="32"/>
                  </a:cxn>
                  <a:cxn ang="0">
                    <a:pos x="6" y="34"/>
                  </a:cxn>
                  <a:cxn ang="0">
                    <a:pos x="10" y="36"/>
                  </a:cxn>
                  <a:cxn ang="0">
                    <a:pos x="14" y="36"/>
                  </a:cxn>
                  <a:cxn ang="0">
                    <a:pos x="18" y="32"/>
                  </a:cxn>
                  <a:cxn ang="0">
                    <a:pos x="24" y="26"/>
                  </a:cxn>
                  <a:cxn ang="0">
                    <a:pos x="32" y="18"/>
                  </a:cxn>
                  <a:cxn ang="0">
                    <a:pos x="34" y="10"/>
                  </a:cxn>
                  <a:cxn ang="0">
                    <a:pos x="30" y="6"/>
                  </a:cxn>
                  <a:cxn ang="0">
                    <a:pos x="28" y="4"/>
                  </a:cxn>
                  <a:cxn ang="0">
                    <a:pos x="28" y="0"/>
                  </a:cxn>
                </a:cxnLst>
                <a:rect l="0" t="0" r="r" b="b"/>
                <a:pathLst>
                  <a:path w="34" h="36">
                    <a:moveTo>
                      <a:pt x="28" y="0"/>
                    </a:moveTo>
                    <a:lnTo>
                      <a:pt x="22" y="0"/>
                    </a:lnTo>
                    <a:lnTo>
                      <a:pt x="8" y="10"/>
                    </a:lnTo>
                    <a:lnTo>
                      <a:pt x="2" y="18"/>
                    </a:lnTo>
                    <a:lnTo>
                      <a:pt x="0" y="22"/>
                    </a:lnTo>
                    <a:lnTo>
                      <a:pt x="0" y="26"/>
                    </a:lnTo>
                    <a:lnTo>
                      <a:pt x="2" y="32"/>
                    </a:lnTo>
                    <a:lnTo>
                      <a:pt x="6" y="34"/>
                    </a:lnTo>
                    <a:lnTo>
                      <a:pt x="10" y="36"/>
                    </a:lnTo>
                    <a:lnTo>
                      <a:pt x="14" y="36"/>
                    </a:lnTo>
                    <a:lnTo>
                      <a:pt x="18" y="32"/>
                    </a:lnTo>
                    <a:lnTo>
                      <a:pt x="24" y="26"/>
                    </a:lnTo>
                    <a:lnTo>
                      <a:pt x="32" y="18"/>
                    </a:lnTo>
                    <a:lnTo>
                      <a:pt x="34" y="10"/>
                    </a:lnTo>
                    <a:lnTo>
                      <a:pt x="30" y="6"/>
                    </a:lnTo>
                    <a:lnTo>
                      <a:pt x="28" y="4"/>
                    </a:lnTo>
                    <a:lnTo>
                      <a:pt x="28" y="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7" name="Freeform 125"/>
              <p:cNvSpPr>
                <a:spLocks/>
              </p:cNvSpPr>
              <p:nvPr/>
            </p:nvSpPr>
            <p:spPr bwMode="auto">
              <a:xfrm>
                <a:off x="4966241" y="5092410"/>
                <a:ext cx="32512" cy="41252"/>
              </a:xfrm>
              <a:custGeom>
                <a:avLst/>
                <a:gdLst/>
                <a:ahLst/>
                <a:cxnLst>
                  <a:cxn ang="0">
                    <a:pos x="20" y="18"/>
                  </a:cxn>
                  <a:cxn ang="0">
                    <a:pos x="18" y="22"/>
                  </a:cxn>
                  <a:cxn ang="0">
                    <a:pos x="16" y="24"/>
                  </a:cxn>
                  <a:cxn ang="0">
                    <a:pos x="14" y="24"/>
                  </a:cxn>
                  <a:cxn ang="0">
                    <a:pos x="6" y="24"/>
                  </a:cxn>
                  <a:cxn ang="0">
                    <a:pos x="2" y="22"/>
                  </a:cxn>
                  <a:cxn ang="0">
                    <a:pos x="0" y="18"/>
                  </a:cxn>
                  <a:cxn ang="0">
                    <a:pos x="0" y="12"/>
                  </a:cxn>
                  <a:cxn ang="0">
                    <a:pos x="0" y="8"/>
                  </a:cxn>
                  <a:cxn ang="0">
                    <a:pos x="2" y="6"/>
                  </a:cxn>
                  <a:cxn ang="0">
                    <a:pos x="8" y="2"/>
                  </a:cxn>
                  <a:cxn ang="0">
                    <a:pos x="14" y="0"/>
                  </a:cxn>
                  <a:cxn ang="0">
                    <a:pos x="20" y="0"/>
                  </a:cxn>
                  <a:cxn ang="0">
                    <a:pos x="20" y="18"/>
                  </a:cxn>
                </a:cxnLst>
                <a:rect l="0" t="0" r="r" b="b"/>
                <a:pathLst>
                  <a:path w="20" h="24">
                    <a:moveTo>
                      <a:pt x="20" y="18"/>
                    </a:moveTo>
                    <a:lnTo>
                      <a:pt x="18" y="22"/>
                    </a:lnTo>
                    <a:lnTo>
                      <a:pt x="16" y="24"/>
                    </a:lnTo>
                    <a:lnTo>
                      <a:pt x="14" y="24"/>
                    </a:lnTo>
                    <a:lnTo>
                      <a:pt x="6" y="24"/>
                    </a:lnTo>
                    <a:lnTo>
                      <a:pt x="2" y="22"/>
                    </a:lnTo>
                    <a:lnTo>
                      <a:pt x="0" y="18"/>
                    </a:lnTo>
                    <a:lnTo>
                      <a:pt x="0" y="12"/>
                    </a:lnTo>
                    <a:lnTo>
                      <a:pt x="0" y="8"/>
                    </a:lnTo>
                    <a:lnTo>
                      <a:pt x="2" y="6"/>
                    </a:lnTo>
                    <a:lnTo>
                      <a:pt x="8" y="2"/>
                    </a:lnTo>
                    <a:lnTo>
                      <a:pt x="14" y="0"/>
                    </a:lnTo>
                    <a:lnTo>
                      <a:pt x="20" y="0"/>
                    </a:lnTo>
                    <a:lnTo>
                      <a:pt x="20" y="1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8" name="Freeform 126"/>
              <p:cNvSpPr>
                <a:spLocks/>
              </p:cNvSpPr>
              <p:nvPr/>
            </p:nvSpPr>
            <p:spPr bwMode="auto">
              <a:xfrm>
                <a:off x="4838511" y="4764806"/>
                <a:ext cx="206688" cy="218402"/>
              </a:xfrm>
              <a:custGeom>
                <a:avLst/>
                <a:gdLst/>
                <a:ahLst/>
                <a:cxnLst>
                  <a:cxn ang="0">
                    <a:pos x="78" y="0"/>
                  </a:cxn>
                  <a:cxn ang="0">
                    <a:pos x="78" y="6"/>
                  </a:cxn>
                  <a:cxn ang="0">
                    <a:pos x="94" y="10"/>
                  </a:cxn>
                  <a:cxn ang="0">
                    <a:pos x="106" y="14"/>
                  </a:cxn>
                  <a:cxn ang="0">
                    <a:pos x="112" y="18"/>
                  </a:cxn>
                  <a:cxn ang="0">
                    <a:pos x="116" y="22"/>
                  </a:cxn>
                  <a:cxn ang="0">
                    <a:pos x="120" y="28"/>
                  </a:cxn>
                  <a:cxn ang="0">
                    <a:pos x="120" y="36"/>
                  </a:cxn>
                  <a:cxn ang="0">
                    <a:pos x="120" y="44"/>
                  </a:cxn>
                  <a:cxn ang="0">
                    <a:pos x="118" y="50"/>
                  </a:cxn>
                  <a:cxn ang="0">
                    <a:pos x="116" y="56"/>
                  </a:cxn>
                  <a:cxn ang="0">
                    <a:pos x="116" y="66"/>
                  </a:cxn>
                  <a:cxn ang="0">
                    <a:pos x="116" y="76"/>
                  </a:cxn>
                  <a:cxn ang="0">
                    <a:pos x="114" y="86"/>
                  </a:cxn>
                  <a:cxn ang="0">
                    <a:pos x="112" y="96"/>
                  </a:cxn>
                  <a:cxn ang="0">
                    <a:pos x="106" y="104"/>
                  </a:cxn>
                  <a:cxn ang="0">
                    <a:pos x="94" y="116"/>
                  </a:cxn>
                  <a:cxn ang="0">
                    <a:pos x="90" y="126"/>
                  </a:cxn>
                  <a:cxn ang="0">
                    <a:pos x="80" y="124"/>
                  </a:cxn>
                  <a:cxn ang="0">
                    <a:pos x="74" y="122"/>
                  </a:cxn>
                  <a:cxn ang="0">
                    <a:pos x="68" y="120"/>
                  </a:cxn>
                  <a:cxn ang="0">
                    <a:pos x="62" y="118"/>
                  </a:cxn>
                  <a:cxn ang="0">
                    <a:pos x="54" y="120"/>
                  </a:cxn>
                  <a:cxn ang="0">
                    <a:pos x="50" y="114"/>
                  </a:cxn>
                  <a:cxn ang="0">
                    <a:pos x="46" y="114"/>
                  </a:cxn>
                  <a:cxn ang="0">
                    <a:pos x="42" y="112"/>
                  </a:cxn>
                  <a:cxn ang="0">
                    <a:pos x="38" y="110"/>
                  </a:cxn>
                  <a:cxn ang="0">
                    <a:pos x="34" y="108"/>
                  </a:cxn>
                  <a:cxn ang="0">
                    <a:pos x="34" y="102"/>
                  </a:cxn>
                  <a:cxn ang="0">
                    <a:pos x="32" y="92"/>
                  </a:cxn>
                  <a:cxn ang="0">
                    <a:pos x="30" y="86"/>
                  </a:cxn>
                  <a:cxn ang="0">
                    <a:pos x="26" y="82"/>
                  </a:cxn>
                  <a:cxn ang="0">
                    <a:pos x="18" y="76"/>
                  </a:cxn>
                  <a:cxn ang="0">
                    <a:pos x="12" y="72"/>
                  </a:cxn>
                  <a:cxn ang="0">
                    <a:pos x="8" y="66"/>
                  </a:cxn>
                  <a:cxn ang="0">
                    <a:pos x="6" y="62"/>
                  </a:cxn>
                  <a:cxn ang="0">
                    <a:pos x="8" y="60"/>
                  </a:cxn>
                  <a:cxn ang="0">
                    <a:pos x="6" y="58"/>
                  </a:cxn>
                  <a:cxn ang="0">
                    <a:pos x="4" y="54"/>
                  </a:cxn>
                  <a:cxn ang="0">
                    <a:pos x="0" y="48"/>
                  </a:cxn>
                  <a:cxn ang="0">
                    <a:pos x="0" y="42"/>
                  </a:cxn>
                  <a:cxn ang="0">
                    <a:pos x="6" y="46"/>
                  </a:cxn>
                  <a:cxn ang="0">
                    <a:pos x="12" y="46"/>
                  </a:cxn>
                  <a:cxn ang="0">
                    <a:pos x="16" y="46"/>
                  </a:cxn>
                  <a:cxn ang="0">
                    <a:pos x="20" y="46"/>
                  </a:cxn>
                  <a:cxn ang="0">
                    <a:pos x="30" y="36"/>
                  </a:cxn>
                  <a:cxn ang="0">
                    <a:pos x="42" y="24"/>
                  </a:cxn>
                  <a:cxn ang="0">
                    <a:pos x="54" y="16"/>
                  </a:cxn>
                  <a:cxn ang="0">
                    <a:pos x="58" y="12"/>
                  </a:cxn>
                  <a:cxn ang="0">
                    <a:pos x="56" y="8"/>
                  </a:cxn>
                  <a:cxn ang="0">
                    <a:pos x="56" y="6"/>
                  </a:cxn>
                  <a:cxn ang="0">
                    <a:pos x="58" y="4"/>
                  </a:cxn>
                  <a:cxn ang="0">
                    <a:pos x="62" y="2"/>
                  </a:cxn>
                  <a:cxn ang="0">
                    <a:pos x="68" y="0"/>
                  </a:cxn>
                  <a:cxn ang="0">
                    <a:pos x="76" y="0"/>
                  </a:cxn>
                  <a:cxn ang="0">
                    <a:pos x="78" y="0"/>
                  </a:cxn>
                </a:cxnLst>
                <a:rect l="0" t="0" r="r" b="b"/>
                <a:pathLst>
                  <a:path w="120" h="126">
                    <a:moveTo>
                      <a:pt x="78" y="0"/>
                    </a:moveTo>
                    <a:lnTo>
                      <a:pt x="78" y="6"/>
                    </a:lnTo>
                    <a:lnTo>
                      <a:pt x="94" y="10"/>
                    </a:lnTo>
                    <a:lnTo>
                      <a:pt x="106" y="14"/>
                    </a:lnTo>
                    <a:lnTo>
                      <a:pt x="112" y="18"/>
                    </a:lnTo>
                    <a:lnTo>
                      <a:pt x="116" y="22"/>
                    </a:lnTo>
                    <a:lnTo>
                      <a:pt x="120" y="28"/>
                    </a:lnTo>
                    <a:lnTo>
                      <a:pt x="120" y="36"/>
                    </a:lnTo>
                    <a:lnTo>
                      <a:pt x="120" y="44"/>
                    </a:lnTo>
                    <a:lnTo>
                      <a:pt x="118" y="50"/>
                    </a:lnTo>
                    <a:lnTo>
                      <a:pt x="116" y="56"/>
                    </a:lnTo>
                    <a:lnTo>
                      <a:pt x="116" y="66"/>
                    </a:lnTo>
                    <a:lnTo>
                      <a:pt x="116" y="76"/>
                    </a:lnTo>
                    <a:lnTo>
                      <a:pt x="114" y="86"/>
                    </a:lnTo>
                    <a:lnTo>
                      <a:pt x="112" y="96"/>
                    </a:lnTo>
                    <a:lnTo>
                      <a:pt x="106" y="104"/>
                    </a:lnTo>
                    <a:lnTo>
                      <a:pt x="94" y="116"/>
                    </a:lnTo>
                    <a:lnTo>
                      <a:pt x="90" y="126"/>
                    </a:lnTo>
                    <a:lnTo>
                      <a:pt x="80" y="124"/>
                    </a:lnTo>
                    <a:lnTo>
                      <a:pt x="74" y="122"/>
                    </a:lnTo>
                    <a:lnTo>
                      <a:pt x="68" y="120"/>
                    </a:lnTo>
                    <a:lnTo>
                      <a:pt x="62" y="118"/>
                    </a:lnTo>
                    <a:lnTo>
                      <a:pt x="54" y="120"/>
                    </a:lnTo>
                    <a:lnTo>
                      <a:pt x="50" y="114"/>
                    </a:lnTo>
                    <a:lnTo>
                      <a:pt x="46" y="114"/>
                    </a:lnTo>
                    <a:lnTo>
                      <a:pt x="42" y="112"/>
                    </a:lnTo>
                    <a:lnTo>
                      <a:pt x="38" y="110"/>
                    </a:lnTo>
                    <a:lnTo>
                      <a:pt x="34" y="108"/>
                    </a:lnTo>
                    <a:lnTo>
                      <a:pt x="34" y="102"/>
                    </a:lnTo>
                    <a:lnTo>
                      <a:pt x="32" y="92"/>
                    </a:lnTo>
                    <a:lnTo>
                      <a:pt x="30" y="86"/>
                    </a:lnTo>
                    <a:lnTo>
                      <a:pt x="26" y="82"/>
                    </a:lnTo>
                    <a:lnTo>
                      <a:pt x="18" y="76"/>
                    </a:lnTo>
                    <a:lnTo>
                      <a:pt x="12" y="72"/>
                    </a:lnTo>
                    <a:lnTo>
                      <a:pt x="8" y="66"/>
                    </a:lnTo>
                    <a:lnTo>
                      <a:pt x="6" y="62"/>
                    </a:lnTo>
                    <a:lnTo>
                      <a:pt x="8" y="60"/>
                    </a:lnTo>
                    <a:lnTo>
                      <a:pt x="6" y="58"/>
                    </a:lnTo>
                    <a:lnTo>
                      <a:pt x="4" y="54"/>
                    </a:lnTo>
                    <a:lnTo>
                      <a:pt x="0" y="48"/>
                    </a:lnTo>
                    <a:lnTo>
                      <a:pt x="0" y="42"/>
                    </a:lnTo>
                    <a:lnTo>
                      <a:pt x="6" y="46"/>
                    </a:lnTo>
                    <a:lnTo>
                      <a:pt x="12" y="46"/>
                    </a:lnTo>
                    <a:lnTo>
                      <a:pt x="16" y="46"/>
                    </a:lnTo>
                    <a:lnTo>
                      <a:pt x="20" y="46"/>
                    </a:lnTo>
                    <a:lnTo>
                      <a:pt x="30" y="36"/>
                    </a:lnTo>
                    <a:lnTo>
                      <a:pt x="42" y="24"/>
                    </a:lnTo>
                    <a:lnTo>
                      <a:pt x="54" y="16"/>
                    </a:lnTo>
                    <a:lnTo>
                      <a:pt x="58" y="12"/>
                    </a:lnTo>
                    <a:lnTo>
                      <a:pt x="56" y="8"/>
                    </a:lnTo>
                    <a:lnTo>
                      <a:pt x="56" y="6"/>
                    </a:lnTo>
                    <a:lnTo>
                      <a:pt x="58" y="4"/>
                    </a:lnTo>
                    <a:lnTo>
                      <a:pt x="62" y="2"/>
                    </a:lnTo>
                    <a:lnTo>
                      <a:pt x="68" y="0"/>
                    </a:lnTo>
                    <a:lnTo>
                      <a:pt x="76" y="0"/>
                    </a:lnTo>
                    <a:lnTo>
                      <a:pt x="78" y="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79" name="Freeform 127"/>
              <p:cNvSpPr>
                <a:spLocks/>
              </p:cNvSpPr>
              <p:nvPr/>
            </p:nvSpPr>
            <p:spPr bwMode="auto">
              <a:xfrm>
                <a:off x="5045198" y="4575522"/>
                <a:ext cx="81281" cy="235391"/>
              </a:xfrm>
              <a:custGeom>
                <a:avLst/>
                <a:gdLst/>
                <a:ahLst/>
                <a:cxnLst>
                  <a:cxn ang="0">
                    <a:pos x="0" y="82"/>
                  </a:cxn>
                  <a:cxn ang="0">
                    <a:pos x="6" y="82"/>
                  </a:cxn>
                  <a:cxn ang="0">
                    <a:pos x="8" y="88"/>
                  </a:cxn>
                  <a:cxn ang="0">
                    <a:pos x="12" y="90"/>
                  </a:cxn>
                  <a:cxn ang="0">
                    <a:pos x="18" y="90"/>
                  </a:cxn>
                  <a:cxn ang="0">
                    <a:pos x="26" y="90"/>
                  </a:cxn>
                  <a:cxn ang="0">
                    <a:pos x="26" y="100"/>
                  </a:cxn>
                  <a:cxn ang="0">
                    <a:pos x="24" y="108"/>
                  </a:cxn>
                  <a:cxn ang="0">
                    <a:pos x="22" y="118"/>
                  </a:cxn>
                  <a:cxn ang="0">
                    <a:pos x="24" y="126"/>
                  </a:cxn>
                  <a:cxn ang="0">
                    <a:pos x="28" y="128"/>
                  </a:cxn>
                  <a:cxn ang="0">
                    <a:pos x="32" y="132"/>
                  </a:cxn>
                  <a:cxn ang="0">
                    <a:pos x="34" y="136"/>
                  </a:cxn>
                  <a:cxn ang="0">
                    <a:pos x="34" y="128"/>
                  </a:cxn>
                  <a:cxn ang="0">
                    <a:pos x="36" y="126"/>
                  </a:cxn>
                  <a:cxn ang="0">
                    <a:pos x="38" y="124"/>
                  </a:cxn>
                  <a:cxn ang="0">
                    <a:pos x="42" y="120"/>
                  </a:cxn>
                  <a:cxn ang="0">
                    <a:pos x="44" y="118"/>
                  </a:cxn>
                  <a:cxn ang="0">
                    <a:pos x="46" y="112"/>
                  </a:cxn>
                  <a:cxn ang="0">
                    <a:pos x="48" y="106"/>
                  </a:cxn>
                  <a:cxn ang="0">
                    <a:pos x="48" y="98"/>
                  </a:cxn>
                  <a:cxn ang="0">
                    <a:pos x="48" y="92"/>
                  </a:cxn>
                  <a:cxn ang="0">
                    <a:pos x="44" y="86"/>
                  </a:cxn>
                  <a:cxn ang="0">
                    <a:pos x="36" y="74"/>
                  </a:cxn>
                  <a:cxn ang="0">
                    <a:pos x="30" y="66"/>
                  </a:cxn>
                  <a:cxn ang="0">
                    <a:pos x="28" y="60"/>
                  </a:cxn>
                  <a:cxn ang="0">
                    <a:pos x="26" y="54"/>
                  </a:cxn>
                  <a:cxn ang="0">
                    <a:pos x="28" y="46"/>
                  </a:cxn>
                  <a:cxn ang="0">
                    <a:pos x="30" y="38"/>
                  </a:cxn>
                  <a:cxn ang="0">
                    <a:pos x="30" y="12"/>
                  </a:cxn>
                  <a:cxn ang="0">
                    <a:pos x="28" y="10"/>
                  </a:cxn>
                  <a:cxn ang="0">
                    <a:pos x="26" y="6"/>
                  </a:cxn>
                  <a:cxn ang="0">
                    <a:pos x="24" y="0"/>
                  </a:cxn>
                  <a:cxn ang="0">
                    <a:pos x="8" y="0"/>
                  </a:cxn>
                  <a:cxn ang="0">
                    <a:pos x="10" y="8"/>
                  </a:cxn>
                  <a:cxn ang="0">
                    <a:pos x="14" y="18"/>
                  </a:cxn>
                  <a:cxn ang="0">
                    <a:pos x="12" y="20"/>
                  </a:cxn>
                  <a:cxn ang="0">
                    <a:pos x="10" y="24"/>
                  </a:cxn>
                  <a:cxn ang="0">
                    <a:pos x="6" y="28"/>
                  </a:cxn>
                  <a:cxn ang="0">
                    <a:pos x="6" y="34"/>
                  </a:cxn>
                  <a:cxn ang="0">
                    <a:pos x="6" y="44"/>
                  </a:cxn>
                  <a:cxn ang="0">
                    <a:pos x="8" y="50"/>
                  </a:cxn>
                  <a:cxn ang="0">
                    <a:pos x="4" y="56"/>
                  </a:cxn>
                  <a:cxn ang="0">
                    <a:pos x="2" y="62"/>
                  </a:cxn>
                  <a:cxn ang="0">
                    <a:pos x="0" y="68"/>
                  </a:cxn>
                  <a:cxn ang="0">
                    <a:pos x="0" y="74"/>
                  </a:cxn>
                  <a:cxn ang="0">
                    <a:pos x="0" y="76"/>
                  </a:cxn>
                  <a:cxn ang="0">
                    <a:pos x="0" y="80"/>
                  </a:cxn>
                  <a:cxn ang="0">
                    <a:pos x="0" y="82"/>
                  </a:cxn>
                </a:cxnLst>
                <a:rect l="0" t="0" r="r" b="b"/>
                <a:pathLst>
                  <a:path w="48" h="136">
                    <a:moveTo>
                      <a:pt x="0" y="82"/>
                    </a:moveTo>
                    <a:lnTo>
                      <a:pt x="6" y="82"/>
                    </a:lnTo>
                    <a:lnTo>
                      <a:pt x="8" y="88"/>
                    </a:lnTo>
                    <a:lnTo>
                      <a:pt x="12" y="90"/>
                    </a:lnTo>
                    <a:lnTo>
                      <a:pt x="18" y="90"/>
                    </a:lnTo>
                    <a:lnTo>
                      <a:pt x="26" y="90"/>
                    </a:lnTo>
                    <a:lnTo>
                      <a:pt x="26" y="100"/>
                    </a:lnTo>
                    <a:lnTo>
                      <a:pt x="24" y="108"/>
                    </a:lnTo>
                    <a:lnTo>
                      <a:pt x="22" y="118"/>
                    </a:lnTo>
                    <a:lnTo>
                      <a:pt x="24" y="126"/>
                    </a:lnTo>
                    <a:lnTo>
                      <a:pt x="28" y="128"/>
                    </a:lnTo>
                    <a:lnTo>
                      <a:pt x="32" y="132"/>
                    </a:lnTo>
                    <a:lnTo>
                      <a:pt x="34" y="136"/>
                    </a:lnTo>
                    <a:lnTo>
                      <a:pt x="34" y="128"/>
                    </a:lnTo>
                    <a:lnTo>
                      <a:pt x="36" y="126"/>
                    </a:lnTo>
                    <a:lnTo>
                      <a:pt x="38" y="124"/>
                    </a:lnTo>
                    <a:lnTo>
                      <a:pt x="42" y="120"/>
                    </a:lnTo>
                    <a:lnTo>
                      <a:pt x="44" y="118"/>
                    </a:lnTo>
                    <a:lnTo>
                      <a:pt x="46" y="112"/>
                    </a:lnTo>
                    <a:lnTo>
                      <a:pt x="48" y="106"/>
                    </a:lnTo>
                    <a:lnTo>
                      <a:pt x="48" y="98"/>
                    </a:lnTo>
                    <a:lnTo>
                      <a:pt x="48" y="92"/>
                    </a:lnTo>
                    <a:lnTo>
                      <a:pt x="44" y="86"/>
                    </a:lnTo>
                    <a:lnTo>
                      <a:pt x="36" y="74"/>
                    </a:lnTo>
                    <a:lnTo>
                      <a:pt x="30" y="66"/>
                    </a:lnTo>
                    <a:lnTo>
                      <a:pt x="28" y="60"/>
                    </a:lnTo>
                    <a:lnTo>
                      <a:pt x="26" y="54"/>
                    </a:lnTo>
                    <a:lnTo>
                      <a:pt x="28" y="46"/>
                    </a:lnTo>
                    <a:lnTo>
                      <a:pt x="30" y="38"/>
                    </a:lnTo>
                    <a:lnTo>
                      <a:pt x="30" y="12"/>
                    </a:lnTo>
                    <a:lnTo>
                      <a:pt x="28" y="10"/>
                    </a:lnTo>
                    <a:lnTo>
                      <a:pt x="26" y="6"/>
                    </a:lnTo>
                    <a:lnTo>
                      <a:pt x="24" y="0"/>
                    </a:lnTo>
                    <a:lnTo>
                      <a:pt x="8" y="0"/>
                    </a:lnTo>
                    <a:lnTo>
                      <a:pt x="10" y="8"/>
                    </a:lnTo>
                    <a:lnTo>
                      <a:pt x="14" y="18"/>
                    </a:lnTo>
                    <a:lnTo>
                      <a:pt x="12" y="20"/>
                    </a:lnTo>
                    <a:lnTo>
                      <a:pt x="10" y="24"/>
                    </a:lnTo>
                    <a:lnTo>
                      <a:pt x="6" y="28"/>
                    </a:lnTo>
                    <a:lnTo>
                      <a:pt x="6" y="34"/>
                    </a:lnTo>
                    <a:lnTo>
                      <a:pt x="6" y="44"/>
                    </a:lnTo>
                    <a:lnTo>
                      <a:pt x="8" y="50"/>
                    </a:lnTo>
                    <a:lnTo>
                      <a:pt x="4" y="56"/>
                    </a:lnTo>
                    <a:lnTo>
                      <a:pt x="2" y="62"/>
                    </a:lnTo>
                    <a:lnTo>
                      <a:pt x="0" y="68"/>
                    </a:lnTo>
                    <a:lnTo>
                      <a:pt x="0" y="74"/>
                    </a:lnTo>
                    <a:lnTo>
                      <a:pt x="0" y="76"/>
                    </a:lnTo>
                    <a:lnTo>
                      <a:pt x="0" y="80"/>
                    </a:lnTo>
                    <a:lnTo>
                      <a:pt x="0" y="8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0" name="Freeform 128"/>
              <p:cNvSpPr>
                <a:spLocks/>
              </p:cNvSpPr>
              <p:nvPr/>
            </p:nvSpPr>
            <p:spPr bwMode="auto">
              <a:xfrm>
                <a:off x="4750262" y="4529416"/>
                <a:ext cx="318160" cy="315470"/>
              </a:xfrm>
              <a:custGeom>
                <a:avLst/>
                <a:gdLst/>
                <a:ahLst/>
                <a:cxnLst>
                  <a:cxn ang="0">
                    <a:pos x="82" y="172"/>
                  </a:cxn>
                  <a:cxn ang="0">
                    <a:pos x="106" y="152"/>
                  </a:cxn>
                  <a:cxn ang="0">
                    <a:pos x="108" y="144"/>
                  </a:cxn>
                  <a:cxn ang="0">
                    <a:pos x="110" y="140"/>
                  </a:cxn>
                  <a:cxn ang="0">
                    <a:pos x="120" y="136"/>
                  </a:cxn>
                  <a:cxn ang="0">
                    <a:pos x="128" y="132"/>
                  </a:cxn>
                  <a:cxn ang="0">
                    <a:pos x="128" y="126"/>
                  </a:cxn>
                  <a:cxn ang="0">
                    <a:pos x="140" y="120"/>
                  </a:cxn>
                  <a:cxn ang="0">
                    <a:pos x="162" y="114"/>
                  </a:cxn>
                  <a:cxn ang="0">
                    <a:pos x="172" y="98"/>
                  </a:cxn>
                  <a:cxn ang="0">
                    <a:pos x="174" y="86"/>
                  </a:cxn>
                  <a:cxn ang="0">
                    <a:pos x="178" y="70"/>
                  </a:cxn>
                  <a:cxn ang="0">
                    <a:pos x="178" y="54"/>
                  </a:cxn>
                  <a:cxn ang="0">
                    <a:pos x="184" y="46"/>
                  </a:cxn>
                  <a:cxn ang="0">
                    <a:pos x="182" y="34"/>
                  </a:cxn>
                  <a:cxn ang="0">
                    <a:pos x="166" y="16"/>
                  </a:cxn>
                  <a:cxn ang="0">
                    <a:pos x="150" y="8"/>
                  </a:cxn>
                  <a:cxn ang="0">
                    <a:pos x="140" y="0"/>
                  </a:cxn>
                  <a:cxn ang="0">
                    <a:pos x="128" y="2"/>
                  </a:cxn>
                  <a:cxn ang="0">
                    <a:pos x="112" y="10"/>
                  </a:cxn>
                  <a:cxn ang="0">
                    <a:pos x="106" y="18"/>
                  </a:cxn>
                  <a:cxn ang="0">
                    <a:pos x="104" y="62"/>
                  </a:cxn>
                  <a:cxn ang="0">
                    <a:pos x="108" y="72"/>
                  </a:cxn>
                  <a:cxn ang="0">
                    <a:pos x="124" y="76"/>
                  </a:cxn>
                  <a:cxn ang="0">
                    <a:pos x="122" y="92"/>
                  </a:cxn>
                  <a:cxn ang="0">
                    <a:pos x="116" y="98"/>
                  </a:cxn>
                  <a:cxn ang="0">
                    <a:pos x="110" y="90"/>
                  </a:cxn>
                  <a:cxn ang="0">
                    <a:pos x="96" y="78"/>
                  </a:cxn>
                  <a:cxn ang="0">
                    <a:pos x="86" y="70"/>
                  </a:cxn>
                  <a:cxn ang="0">
                    <a:pos x="80" y="68"/>
                  </a:cxn>
                  <a:cxn ang="0">
                    <a:pos x="76" y="70"/>
                  </a:cxn>
                  <a:cxn ang="0">
                    <a:pos x="66" y="70"/>
                  </a:cxn>
                  <a:cxn ang="0">
                    <a:pos x="56" y="64"/>
                  </a:cxn>
                  <a:cxn ang="0">
                    <a:pos x="32" y="52"/>
                  </a:cxn>
                  <a:cxn ang="0">
                    <a:pos x="30" y="86"/>
                  </a:cxn>
                  <a:cxn ang="0">
                    <a:pos x="24" y="88"/>
                  </a:cxn>
                  <a:cxn ang="0">
                    <a:pos x="0" y="152"/>
                  </a:cxn>
                  <a:cxn ang="0">
                    <a:pos x="18" y="172"/>
                  </a:cxn>
                  <a:cxn ang="0">
                    <a:pos x="28" y="172"/>
                  </a:cxn>
                  <a:cxn ang="0">
                    <a:pos x="40" y="172"/>
                  </a:cxn>
                  <a:cxn ang="0">
                    <a:pos x="52" y="178"/>
                  </a:cxn>
                  <a:cxn ang="0">
                    <a:pos x="72" y="182"/>
                  </a:cxn>
                </a:cxnLst>
                <a:rect l="0" t="0" r="r" b="b"/>
                <a:pathLst>
                  <a:path w="186" h="182">
                    <a:moveTo>
                      <a:pt x="72" y="182"/>
                    </a:moveTo>
                    <a:lnTo>
                      <a:pt x="82" y="172"/>
                    </a:lnTo>
                    <a:lnTo>
                      <a:pt x="94" y="160"/>
                    </a:lnTo>
                    <a:lnTo>
                      <a:pt x="106" y="152"/>
                    </a:lnTo>
                    <a:lnTo>
                      <a:pt x="110" y="148"/>
                    </a:lnTo>
                    <a:lnTo>
                      <a:pt x="108" y="144"/>
                    </a:lnTo>
                    <a:lnTo>
                      <a:pt x="108" y="142"/>
                    </a:lnTo>
                    <a:lnTo>
                      <a:pt x="110" y="140"/>
                    </a:lnTo>
                    <a:lnTo>
                      <a:pt x="114" y="138"/>
                    </a:lnTo>
                    <a:lnTo>
                      <a:pt x="120" y="136"/>
                    </a:lnTo>
                    <a:lnTo>
                      <a:pt x="130" y="136"/>
                    </a:lnTo>
                    <a:lnTo>
                      <a:pt x="128" y="132"/>
                    </a:lnTo>
                    <a:lnTo>
                      <a:pt x="128" y="128"/>
                    </a:lnTo>
                    <a:lnTo>
                      <a:pt x="128" y="126"/>
                    </a:lnTo>
                    <a:lnTo>
                      <a:pt x="134" y="124"/>
                    </a:lnTo>
                    <a:lnTo>
                      <a:pt x="140" y="120"/>
                    </a:lnTo>
                    <a:lnTo>
                      <a:pt x="150" y="116"/>
                    </a:lnTo>
                    <a:lnTo>
                      <a:pt x="162" y="114"/>
                    </a:lnTo>
                    <a:lnTo>
                      <a:pt x="172" y="108"/>
                    </a:lnTo>
                    <a:lnTo>
                      <a:pt x="172" y="98"/>
                    </a:lnTo>
                    <a:lnTo>
                      <a:pt x="172" y="92"/>
                    </a:lnTo>
                    <a:lnTo>
                      <a:pt x="174" y="86"/>
                    </a:lnTo>
                    <a:lnTo>
                      <a:pt x="180" y="76"/>
                    </a:lnTo>
                    <a:lnTo>
                      <a:pt x="178" y="70"/>
                    </a:lnTo>
                    <a:lnTo>
                      <a:pt x="178" y="60"/>
                    </a:lnTo>
                    <a:lnTo>
                      <a:pt x="178" y="54"/>
                    </a:lnTo>
                    <a:lnTo>
                      <a:pt x="182" y="50"/>
                    </a:lnTo>
                    <a:lnTo>
                      <a:pt x="184" y="46"/>
                    </a:lnTo>
                    <a:lnTo>
                      <a:pt x="186" y="44"/>
                    </a:lnTo>
                    <a:lnTo>
                      <a:pt x="182" y="34"/>
                    </a:lnTo>
                    <a:lnTo>
                      <a:pt x="180" y="26"/>
                    </a:lnTo>
                    <a:lnTo>
                      <a:pt x="166" y="16"/>
                    </a:lnTo>
                    <a:lnTo>
                      <a:pt x="160" y="12"/>
                    </a:lnTo>
                    <a:lnTo>
                      <a:pt x="150" y="8"/>
                    </a:lnTo>
                    <a:lnTo>
                      <a:pt x="146" y="6"/>
                    </a:lnTo>
                    <a:lnTo>
                      <a:pt x="140" y="0"/>
                    </a:lnTo>
                    <a:lnTo>
                      <a:pt x="136" y="0"/>
                    </a:lnTo>
                    <a:lnTo>
                      <a:pt x="128" y="2"/>
                    </a:lnTo>
                    <a:lnTo>
                      <a:pt x="118" y="8"/>
                    </a:lnTo>
                    <a:lnTo>
                      <a:pt x="112" y="10"/>
                    </a:lnTo>
                    <a:lnTo>
                      <a:pt x="108" y="14"/>
                    </a:lnTo>
                    <a:lnTo>
                      <a:pt x="106" y="18"/>
                    </a:lnTo>
                    <a:lnTo>
                      <a:pt x="104" y="24"/>
                    </a:lnTo>
                    <a:lnTo>
                      <a:pt x="104" y="62"/>
                    </a:lnTo>
                    <a:lnTo>
                      <a:pt x="106" y="70"/>
                    </a:lnTo>
                    <a:lnTo>
                      <a:pt x="108" y="72"/>
                    </a:lnTo>
                    <a:lnTo>
                      <a:pt x="114" y="76"/>
                    </a:lnTo>
                    <a:lnTo>
                      <a:pt x="124" y="76"/>
                    </a:lnTo>
                    <a:lnTo>
                      <a:pt x="124" y="88"/>
                    </a:lnTo>
                    <a:lnTo>
                      <a:pt x="122" y="92"/>
                    </a:lnTo>
                    <a:lnTo>
                      <a:pt x="120" y="96"/>
                    </a:lnTo>
                    <a:lnTo>
                      <a:pt x="116" y="98"/>
                    </a:lnTo>
                    <a:lnTo>
                      <a:pt x="114" y="98"/>
                    </a:lnTo>
                    <a:lnTo>
                      <a:pt x="110" y="90"/>
                    </a:lnTo>
                    <a:lnTo>
                      <a:pt x="106" y="86"/>
                    </a:lnTo>
                    <a:lnTo>
                      <a:pt x="96" y="78"/>
                    </a:lnTo>
                    <a:lnTo>
                      <a:pt x="90" y="72"/>
                    </a:lnTo>
                    <a:lnTo>
                      <a:pt x="86" y="70"/>
                    </a:lnTo>
                    <a:lnTo>
                      <a:pt x="86" y="66"/>
                    </a:lnTo>
                    <a:lnTo>
                      <a:pt x="80" y="68"/>
                    </a:lnTo>
                    <a:lnTo>
                      <a:pt x="78" y="70"/>
                    </a:lnTo>
                    <a:lnTo>
                      <a:pt x="76" y="70"/>
                    </a:lnTo>
                    <a:lnTo>
                      <a:pt x="72" y="72"/>
                    </a:lnTo>
                    <a:lnTo>
                      <a:pt x="66" y="70"/>
                    </a:lnTo>
                    <a:lnTo>
                      <a:pt x="60" y="68"/>
                    </a:lnTo>
                    <a:lnTo>
                      <a:pt x="56" y="64"/>
                    </a:lnTo>
                    <a:lnTo>
                      <a:pt x="54" y="60"/>
                    </a:lnTo>
                    <a:lnTo>
                      <a:pt x="32" y="52"/>
                    </a:lnTo>
                    <a:lnTo>
                      <a:pt x="32" y="82"/>
                    </a:lnTo>
                    <a:lnTo>
                      <a:pt x="30" y="86"/>
                    </a:lnTo>
                    <a:lnTo>
                      <a:pt x="26" y="88"/>
                    </a:lnTo>
                    <a:lnTo>
                      <a:pt x="24" y="88"/>
                    </a:lnTo>
                    <a:lnTo>
                      <a:pt x="0" y="88"/>
                    </a:lnTo>
                    <a:lnTo>
                      <a:pt x="0" y="152"/>
                    </a:lnTo>
                    <a:lnTo>
                      <a:pt x="16" y="170"/>
                    </a:lnTo>
                    <a:lnTo>
                      <a:pt x="18" y="172"/>
                    </a:lnTo>
                    <a:lnTo>
                      <a:pt x="22" y="174"/>
                    </a:lnTo>
                    <a:lnTo>
                      <a:pt x="28" y="172"/>
                    </a:lnTo>
                    <a:lnTo>
                      <a:pt x="36" y="170"/>
                    </a:lnTo>
                    <a:lnTo>
                      <a:pt x="40" y="172"/>
                    </a:lnTo>
                    <a:lnTo>
                      <a:pt x="46" y="176"/>
                    </a:lnTo>
                    <a:lnTo>
                      <a:pt x="52" y="178"/>
                    </a:lnTo>
                    <a:lnTo>
                      <a:pt x="58" y="182"/>
                    </a:lnTo>
                    <a:lnTo>
                      <a:pt x="72" y="18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1" name="Freeform 129"/>
              <p:cNvSpPr>
                <a:spLocks/>
              </p:cNvSpPr>
              <p:nvPr/>
            </p:nvSpPr>
            <p:spPr bwMode="auto">
              <a:xfrm>
                <a:off x="4466938" y="4459040"/>
                <a:ext cx="339060" cy="383417"/>
              </a:xfrm>
              <a:custGeom>
                <a:avLst/>
                <a:gdLst/>
                <a:ahLst/>
                <a:cxnLst>
                  <a:cxn ang="0">
                    <a:pos x="159" y="220"/>
                  </a:cxn>
                  <a:cxn ang="0">
                    <a:pos x="107" y="216"/>
                  </a:cxn>
                  <a:cxn ang="0">
                    <a:pos x="101" y="210"/>
                  </a:cxn>
                  <a:cxn ang="0">
                    <a:pos x="27" y="206"/>
                  </a:cxn>
                  <a:cxn ang="0">
                    <a:pos x="21" y="204"/>
                  </a:cxn>
                  <a:cxn ang="0">
                    <a:pos x="4" y="206"/>
                  </a:cxn>
                  <a:cxn ang="0">
                    <a:pos x="0" y="194"/>
                  </a:cxn>
                  <a:cxn ang="0">
                    <a:pos x="4" y="180"/>
                  </a:cxn>
                  <a:cxn ang="0">
                    <a:pos x="7" y="162"/>
                  </a:cxn>
                  <a:cxn ang="0">
                    <a:pos x="13" y="140"/>
                  </a:cxn>
                  <a:cxn ang="0">
                    <a:pos x="25" y="122"/>
                  </a:cxn>
                  <a:cxn ang="0">
                    <a:pos x="35" y="104"/>
                  </a:cxn>
                  <a:cxn ang="0">
                    <a:pos x="33" y="84"/>
                  </a:cxn>
                  <a:cxn ang="0">
                    <a:pos x="25" y="66"/>
                  </a:cxn>
                  <a:cxn ang="0">
                    <a:pos x="23" y="52"/>
                  </a:cxn>
                  <a:cxn ang="0">
                    <a:pos x="27" y="44"/>
                  </a:cxn>
                  <a:cxn ang="0">
                    <a:pos x="27" y="32"/>
                  </a:cxn>
                  <a:cxn ang="0">
                    <a:pos x="15" y="0"/>
                  </a:cxn>
                  <a:cxn ang="0">
                    <a:pos x="79" y="12"/>
                  </a:cxn>
                  <a:cxn ang="0">
                    <a:pos x="93" y="32"/>
                  </a:cxn>
                  <a:cxn ang="0">
                    <a:pos x="99" y="34"/>
                  </a:cxn>
                  <a:cxn ang="0">
                    <a:pos x="119" y="34"/>
                  </a:cxn>
                  <a:cxn ang="0">
                    <a:pos x="123" y="28"/>
                  </a:cxn>
                  <a:cxn ang="0">
                    <a:pos x="143" y="20"/>
                  </a:cxn>
                  <a:cxn ang="0">
                    <a:pos x="147" y="24"/>
                  </a:cxn>
                  <a:cxn ang="0">
                    <a:pos x="159" y="26"/>
                  </a:cxn>
                  <a:cxn ang="0">
                    <a:pos x="167" y="46"/>
                  </a:cxn>
                  <a:cxn ang="0">
                    <a:pos x="165" y="72"/>
                  </a:cxn>
                  <a:cxn ang="0">
                    <a:pos x="171" y="82"/>
                  </a:cxn>
                  <a:cxn ang="0">
                    <a:pos x="169" y="92"/>
                  </a:cxn>
                  <a:cxn ang="0">
                    <a:pos x="179" y="94"/>
                  </a:cxn>
                  <a:cxn ang="0">
                    <a:pos x="191" y="92"/>
                  </a:cxn>
                  <a:cxn ang="0">
                    <a:pos x="197" y="122"/>
                  </a:cxn>
                  <a:cxn ang="0">
                    <a:pos x="191" y="128"/>
                  </a:cxn>
                  <a:cxn ang="0">
                    <a:pos x="165" y="128"/>
                  </a:cxn>
                  <a:cxn ang="0">
                    <a:pos x="181" y="210"/>
                  </a:cxn>
                </a:cxnLst>
                <a:rect l="0" t="0" r="r" b="b"/>
                <a:pathLst>
                  <a:path w="197" h="220">
                    <a:moveTo>
                      <a:pt x="181" y="212"/>
                    </a:moveTo>
                    <a:lnTo>
                      <a:pt x="159" y="220"/>
                    </a:lnTo>
                    <a:lnTo>
                      <a:pt x="117" y="220"/>
                    </a:lnTo>
                    <a:lnTo>
                      <a:pt x="107" y="216"/>
                    </a:lnTo>
                    <a:lnTo>
                      <a:pt x="105" y="214"/>
                    </a:lnTo>
                    <a:lnTo>
                      <a:pt x="101" y="210"/>
                    </a:lnTo>
                    <a:lnTo>
                      <a:pt x="33" y="210"/>
                    </a:lnTo>
                    <a:lnTo>
                      <a:pt x="27" y="206"/>
                    </a:lnTo>
                    <a:lnTo>
                      <a:pt x="25" y="204"/>
                    </a:lnTo>
                    <a:lnTo>
                      <a:pt x="21" y="204"/>
                    </a:lnTo>
                    <a:lnTo>
                      <a:pt x="11" y="206"/>
                    </a:lnTo>
                    <a:lnTo>
                      <a:pt x="4" y="206"/>
                    </a:lnTo>
                    <a:lnTo>
                      <a:pt x="0" y="204"/>
                    </a:lnTo>
                    <a:lnTo>
                      <a:pt x="0" y="194"/>
                    </a:lnTo>
                    <a:lnTo>
                      <a:pt x="4" y="188"/>
                    </a:lnTo>
                    <a:lnTo>
                      <a:pt x="4" y="180"/>
                    </a:lnTo>
                    <a:lnTo>
                      <a:pt x="4" y="174"/>
                    </a:lnTo>
                    <a:lnTo>
                      <a:pt x="7" y="162"/>
                    </a:lnTo>
                    <a:lnTo>
                      <a:pt x="11" y="150"/>
                    </a:lnTo>
                    <a:lnTo>
                      <a:pt x="13" y="140"/>
                    </a:lnTo>
                    <a:lnTo>
                      <a:pt x="19" y="132"/>
                    </a:lnTo>
                    <a:lnTo>
                      <a:pt x="25" y="122"/>
                    </a:lnTo>
                    <a:lnTo>
                      <a:pt x="31" y="112"/>
                    </a:lnTo>
                    <a:lnTo>
                      <a:pt x="35" y="104"/>
                    </a:lnTo>
                    <a:lnTo>
                      <a:pt x="35" y="92"/>
                    </a:lnTo>
                    <a:lnTo>
                      <a:pt x="33" y="84"/>
                    </a:lnTo>
                    <a:lnTo>
                      <a:pt x="29" y="74"/>
                    </a:lnTo>
                    <a:lnTo>
                      <a:pt x="25" y="66"/>
                    </a:lnTo>
                    <a:lnTo>
                      <a:pt x="23" y="56"/>
                    </a:lnTo>
                    <a:lnTo>
                      <a:pt x="23" y="52"/>
                    </a:lnTo>
                    <a:lnTo>
                      <a:pt x="25" y="48"/>
                    </a:lnTo>
                    <a:lnTo>
                      <a:pt x="27" y="44"/>
                    </a:lnTo>
                    <a:lnTo>
                      <a:pt x="27" y="40"/>
                    </a:lnTo>
                    <a:lnTo>
                      <a:pt x="27" y="32"/>
                    </a:lnTo>
                    <a:lnTo>
                      <a:pt x="23" y="24"/>
                    </a:lnTo>
                    <a:lnTo>
                      <a:pt x="15" y="0"/>
                    </a:lnTo>
                    <a:lnTo>
                      <a:pt x="79" y="0"/>
                    </a:lnTo>
                    <a:lnTo>
                      <a:pt x="79" y="12"/>
                    </a:lnTo>
                    <a:lnTo>
                      <a:pt x="85" y="24"/>
                    </a:lnTo>
                    <a:lnTo>
                      <a:pt x="93" y="32"/>
                    </a:lnTo>
                    <a:lnTo>
                      <a:pt x="95" y="34"/>
                    </a:lnTo>
                    <a:lnTo>
                      <a:pt x="99" y="34"/>
                    </a:lnTo>
                    <a:lnTo>
                      <a:pt x="111" y="34"/>
                    </a:lnTo>
                    <a:lnTo>
                      <a:pt x="119" y="34"/>
                    </a:lnTo>
                    <a:lnTo>
                      <a:pt x="121" y="32"/>
                    </a:lnTo>
                    <a:lnTo>
                      <a:pt x="123" y="28"/>
                    </a:lnTo>
                    <a:lnTo>
                      <a:pt x="123" y="20"/>
                    </a:lnTo>
                    <a:lnTo>
                      <a:pt x="143" y="20"/>
                    </a:lnTo>
                    <a:lnTo>
                      <a:pt x="145" y="22"/>
                    </a:lnTo>
                    <a:lnTo>
                      <a:pt x="147" y="24"/>
                    </a:lnTo>
                    <a:lnTo>
                      <a:pt x="151" y="26"/>
                    </a:lnTo>
                    <a:lnTo>
                      <a:pt x="159" y="26"/>
                    </a:lnTo>
                    <a:lnTo>
                      <a:pt x="165" y="24"/>
                    </a:lnTo>
                    <a:lnTo>
                      <a:pt x="167" y="46"/>
                    </a:lnTo>
                    <a:lnTo>
                      <a:pt x="165" y="68"/>
                    </a:lnTo>
                    <a:lnTo>
                      <a:pt x="165" y="72"/>
                    </a:lnTo>
                    <a:lnTo>
                      <a:pt x="169" y="74"/>
                    </a:lnTo>
                    <a:lnTo>
                      <a:pt x="171" y="82"/>
                    </a:lnTo>
                    <a:lnTo>
                      <a:pt x="171" y="86"/>
                    </a:lnTo>
                    <a:lnTo>
                      <a:pt x="169" y="92"/>
                    </a:lnTo>
                    <a:lnTo>
                      <a:pt x="175" y="94"/>
                    </a:lnTo>
                    <a:lnTo>
                      <a:pt x="179" y="94"/>
                    </a:lnTo>
                    <a:lnTo>
                      <a:pt x="183" y="92"/>
                    </a:lnTo>
                    <a:lnTo>
                      <a:pt x="191" y="92"/>
                    </a:lnTo>
                    <a:lnTo>
                      <a:pt x="197" y="92"/>
                    </a:lnTo>
                    <a:lnTo>
                      <a:pt x="197" y="122"/>
                    </a:lnTo>
                    <a:lnTo>
                      <a:pt x="195" y="126"/>
                    </a:lnTo>
                    <a:lnTo>
                      <a:pt x="191" y="128"/>
                    </a:lnTo>
                    <a:lnTo>
                      <a:pt x="189" y="128"/>
                    </a:lnTo>
                    <a:lnTo>
                      <a:pt x="165" y="128"/>
                    </a:lnTo>
                    <a:lnTo>
                      <a:pt x="165" y="192"/>
                    </a:lnTo>
                    <a:lnTo>
                      <a:pt x="181" y="210"/>
                    </a:lnTo>
                    <a:lnTo>
                      <a:pt x="181" y="21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2" name="Freeform 130"/>
              <p:cNvSpPr>
                <a:spLocks/>
              </p:cNvSpPr>
              <p:nvPr/>
            </p:nvSpPr>
            <p:spPr bwMode="auto">
              <a:xfrm>
                <a:off x="4678271" y="4835180"/>
                <a:ext cx="253132" cy="291204"/>
              </a:xfrm>
              <a:custGeom>
                <a:avLst/>
                <a:gdLst/>
                <a:ahLst/>
                <a:cxnLst>
                  <a:cxn ang="0">
                    <a:pos x="94" y="8"/>
                  </a:cxn>
                  <a:cxn ang="0">
                    <a:pos x="98" y="14"/>
                  </a:cxn>
                  <a:cxn ang="0">
                    <a:pos x="100" y="18"/>
                  </a:cxn>
                  <a:cxn ang="0">
                    <a:pos x="102" y="20"/>
                  </a:cxn>
                  <a:cxn ang="0">
                    <a:pos x="100" y="22"/>
                  </a:cxn>
                  <a:cxn ang="0">
                    <a:pos x="102" y="26"/>
                  </a:cxn>
                  <a:cxn ang="0">
                    <a:pos x="106" y="32"/>
                  </a:cxn>
                  <a:cxn ang="0">
                    <a:pos x="112" y="36"/>
                  </a:cxn>
                  <a:cxn ang="0">
                    <a:pos x="120" y="42"/>
                  </a:cxn>
                  <a:cxn ang="0">
                    <a:pos x="124" y="46"/>
                  </a:cxn>
                  <a:cxn ang="0">
                    <a:pos x="126" y="52"/>
                  </a:cxn>
                  <a:cxn ang="0">
                    <a:pos x="128" y="62"/>
                  </a:cxn>
                  <a:cxn ang="0">
                    <a:pos x="128" y="68"/>
                  </a:cxn>
                  <a:cxn ang="0">
                    <a:pos x="132" y="70"/>
                  </a:cxn>
                  <a:cxn ang="0">
                    <a:pos x="136" y="72"/>
                  </a:cxn>
                  <a:cxn ang="0">
                    <a:pos x="140" y="74"/>
                  </a:cxn>
                  <a:cxn ang="0">
                    <a:pos x="144" y="74"/>
                  </a:cxn>
                  <a:cxn ang="0">
                    <a:pos x="148" y="80"/>
                  </a:cxn>
                  <a:cxn ang="0">
                    <a:pos x="140" y="84"/>
                  </a:cxn>
                  <a:cxn ang="0">
                    <a:pos x="134" y="88"/>
                  </a:cxn>
                  <a:cxn ang="0">
                    <a:pos x="126" y="100"/>
                  </a:cxn>
                  <a:cxn ang="0">
                    <a:pos x="116" y="112"/>
                  </a:cxn>
                  <a:cxn ang="0">
                    <a:pos x="106" y="122"/>
                  </a:cxn>
                  <a:cxn ang="0">
                    <a:pos x="104" y="124"/>
                  </a:cxn>
                  <a:cxn ang="0">
                    <a:pos x="100" y="126"/>
                  </a:cxn>
                  <a:cxn ang="0">
                    <a:pos x="98" y="128"/>
                  </a:cxn>
                  <a:cxn ang="0">
                    <a:pos x="94" y="132"/>
                  </a:cxn>
                  <a:cxn ang="0">
                    <a:pos x="92" y="138"/>
                  </a:cxn>
                  <a:cxn ang="0">
                    <a:pos x="88" y="142"/>
                  </a:cxn>
                  <a:cxn ang="0">
                    <a:pos x="84" y="146"/>
                  </a:cxn>
                  <a:cxn ang="0">
                    <a:pos x="78" y="148"/>
                  </a:cxn>
                  <a:cxn ang="0">
                    <a:pos x="72" y="146"/>
                  </a:cxn>
                  <a:cxn ang="0">
                    <a:pos x="68" y="142"/>
                  </a:cxn>
                  <a:cxn ang="0">
                    <a:pos x="62" y="140"/>
                  </a:cxn>
                  <a:cxn ang="0">
                    <a:pos x="56" y="138"/>
                  </a:cxn>
                  <a:cxn ang="0">
                    <a:pos x="52" y="142"/>
                  </a:cxn>
                  <a:cxn ang="0">
                    <a:pos x="44" y="150"/>
                  </a:cxn>
                  <a:cxn ang="0">
                    <a:pos x="36" y="162"/>
                  </a:cxn>
                  <a:cxn ang="0">
                    <a:pos x="28" y="168"/>
                  </a:cxn>
                  <a:cxn ang="0">
                    <a:pos x="12" y="168"/>
                  </a:cxn>
                  <a:cxn ang="0">
                    <a:pos x="14" y="160"/>
                  </a:cxn>
                  <a:cxn ang="0">
                    <a:pos x="16" y="152"/>
                  </a:cxn>
                  <a:cxn ang="0">
                    <a:pos x="16" y="146"/>
                  </a:cxn>
                  <a:cxn ang="0">
                    <a:pos x="14" y="142"/>
                  </a:cxn>
                  <a:cxn ang="0">
                    <a:pos x="6" y="134"/>
                  </a:cxn>
                  <a:cxn ang="0">
                    <a:pos x="0" y="132"/>
                  </a:cxn>
                  <a:cxn ang="0">
                    <a:pos x="0" y="78"/>
                  </a:cxn>
                  <a:cxn ang="0">
                    <a:pos x="20" y="78"/>
                  </a:cxn>
                  <a:cxn ang="0">
                    <a:pos x="20" y="10"/>
                  </a:cxn>
                  <a:cxn ang="0">
                    <a:pos x="42" y="8"/>
                  </a:cxn>
                  <a:cxn ang="0">
                    <a:pos x="60" y="6"/>
                  </a:cxn>
                  <a:cxn ang="0">
                    <a:pos x="64" y="12"/>
                  </a:cxn>
                  <a:cxn ang="0">
                    <a:pos x="78" y="6"/>
                  </a:cxn>
                  <a:cxn ang="0">
                    <a:pos x="82" y="2"/>
                  </a:cxn>
                  <a:cxn ang="0">
                    <a:pos x="88" y="0"/>
                  </a:cxn>
                  <a:cxn ang="0">
                    <a:pos x="92" y="0"/>
                  </a:cxn>
                  <a:cxn ang="0">
                    <a:pos x="94" y="2"/>
                  </a:cxn>
                  <a:cxn ang="0">
                    <a:pos x="94" y="8"/>
                  </a:cxn>
                </a:cxnLst>
                <a:rect l="0" t="0" r="r" b="b"/>
                <a:pathLst>
                  <a:path w="148" h="168">
                    <a:moveTo>
                      <a:pt x="94" y="8"/>
                    </a:moveTo>
                    <a:lnTo>
                      <a:pt x="98" y="14"/>
                    </a:lnTo>
                    <a:lnTo>
                      <a:pt x="100" y="18"/>
                    </a:lnTo>
                    <a:lnTo>
                      <a:pt x="102" y="20"/>
                    </a:lnTo>
                    <a:lnTo>
                      <a:pt x="100" y="22"/>
                    </a:lnTo>
                    <a:lnTo>
                      <a:pt x="102" y="26"/>
                    </a:lnTo>
                    <a:lnTo>
                      <a:pt x="106" y="32"/>
                    </a:lnTo>
                    <a:lnTo>
                      <a:pt x="112" y="36"/>
                    </a:lnTo>
                    <a:lnTo>
                      <a:pt x="120" y="42"/>
                    </a:lnTo>
                    <a:lnTo>
                      <a:pt x="124" y="46"/>
                    </a:lnTo>
                    <a:lnTo>
                      <a:pt x="126" y="52"/>
                    </a:lnTo>
                    <a:lnTo>
                      <a:pt x="128" y="62"/>
                    </a:lnTo>
                    <a:lnTo>
                      <a:pt x="128" y="68"/>
                    </a:lnTo>
                    <a:lnTo>
                      <a:pt x="132" y="70"/>
                    </a:lnTo>
                    <a:lnTo>
                      <a:pt x="136" y="72"/>
                    </a:lnTo>
                    <a:lnTo>
                      <a:pt x="140" y="74"/>
                    </a:lnTo>
                    <a:lnTo>
                      <a:pt x="144" y="74"/>
                    </a:lnTo>
                    <a:lnTo>
                      <a:pt x="148" y="80"/>
                    </a:lnTo>
                    <a:lnTo>
                      <a:pt x="140" y="84"/>
                    </a:lnTo>
                    <a:lnTo>
                      <a:pt x="134" y="88"/>
                    </a:lnTo>
                    <a:lnTo>
                      <a:pt x="126" y="100"/>
                    </a:lnTo>
                    <a:lnTo>
                      <a:pt x="116" y="112"/>
                    </a:lnTo>
                    <a:lnTo>
                      <a:pt x="106" y="122"/>
                    </a:lnTo>
                    <a:lnTo>
                      <a:pt x="104" y="124"/>
                    </a:lnTo>
                    <a:lnTo>
                      <a:pt x="100" y="126"/>
                    </a:lnTo>
                    <a:lnTo>
                      <a:pt x="98" y="128"/>
                    </a:lnTo>
                    <a:lnTo>
                      <a:pt x="94" y="132"/>
                    </a:lnTo>
                    <a:lnTo>
                      <a:pt x="92" y="138"/>
                    </a:lnTo>
                    <a:lnTo>
                      <a:pt x="88" y="142"/>
                    </a:lnTo>
                    <a:lnTo>
                      <a:pt x="84" y="146"/>
                    </a:lnTo>
                    <a:lnTo>
                      <a:pt x="78" y="148"/>
                    </a:lnTo>
                    <a:lnTo>
                      <a:pt x="72" y="146"/>
                    </a:lnTo>
                    <a:lnTo>
                      <a:pt x="68" y="142"/>
                    </a:lnTo>
                    <a:lnTo>
                      <a:pt x="62" y="140"/>
                    </a:lnTo>
                    <a:lnTo>
                      <a:pt x="56" y="138"/>
                    </a:lnTo>
                    <a:lnTo>
                      <a:pt x="52" y="142"/>
                    </a:lnTo>
                    <a:lnTo>
                      <a:pt x="44" y="150"/>
                    </a:lnTo>
                    <a:lnTo>
                      <a:pt x="36" y="162"/>
                    </a:lnTo>
                    <a:lnTo>
                      <a:pt x="28" y="168"/>
                    </a:lnTo>
                    <a:lnTo>
                      <a:pt x="12" y="168"/>
                    </a:lnTo>
                    <a:lnTo>
                      <a:pt x="14" y="160"/>
                    </a:lnTo>
                    <a:lnTo>
                      <a:pt x="16" y="152"/>
                    </a:lnTo>
                    <a:lnTo>
                      <a:pt x="16" y="146"/>
                    </a:lnTo>
                    <a:lnTo>
                      <a:pt x="14" y="142"/>
                    </a:lnTo>
                    <a:lnTo>
                      <a:pt x="6" y="134"/>
                    </a:lnTo>
                    <a:lnTo>
                      <a:pt x="0" y="132"/>
                    </a:lnTo>
                    <a:lnTo>
                      <a:pt x="0" y="78"/>
                    </a:lnTo>
                    <a:lnTo>
                      <a:pt x="20" y="78"/>
                    </a:lnTo>
                    <a:lnTo>
                      <a:pt x="20" y="10"/>
                    </a:lnTo>
                    <a:lnTo>
                      <a:pt x="42" y="8"/>
                    </a:lnTo>
                    <a:lnTo>
                      <a:pt x="60" y="6"/>
                    </a:lnTo>
                    <a:lnTo>
                      <a:pt x="64" y="12"/>
                    </a:lnTo>
                    <a:lnTo>
                      <a:pt x="78" y="6"/>
                    </a:lnTo>
                    <a:lnTo>
                      <a:pt x="82" y="2"/>
                    </a:lnTo>
                    <a:lnTo>
                      <a:pt x="88" y="0"/>
                    </a:lnTo>
                    <a:lnTo>
                      <a:pt x="92" y="0"/>
                    </a:lnTo>
                    <a:lnTo>
                      <a:pt x="94" y="2"/>
                    </a:lnTo>
                    <a:lnTo>
                      <a:pt x="94" y="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3" name="Freeform 132"/>
              <p:cNvSpPr>
                <a:spLocks/>
              </p:cNvSpPr>
              <p:nvPr/>
            </p:nvSpPr>
            <p:spPr bwMode="auto">
              <a:xfrm>
                <a:off x="3705214" y="3874210"/>
                <a:ext cx="74315" cy="41252"/>
              </a:xfrm>
              <a:custGeom>
                <a:avLst/>
                <a:gdLst/>
                <a:ahLst/>
                <a:cxnLst>
                  <a:cxn ang="0">
                    <a:pos x="0" y="4"/>
                  </a:cxn>
                  <a:cxn ang="0">
                    <a:pos x="12" y="4"/>
                  </a:cxn>
                  <a:cxn ang="0">
                    <a:pos x="20" y="2"/>
                  </a:cxn>
                  <a:cxn ang="0">
                    <a:pos x="32" y="0"/>
                  </a:cxn>
                  <a:cxn ang="0">
                    <a:pos x="44" y="0"/>
                  </a:cxn>
                  <a:cxn ang="0">
                    <a:pos x="44" y="4"/>
                  </a:cxn>
                  <a:cxn ang="0">
                    <a:pos x="44" y="8"/>
                  </a:cxn>
                  <a:cxn ang="0">
                    <a:pos x="40" y="8"/>
                  </a:cxn>
                  <a:cxn ang="0">
                    <a:pos x="42" y="12"/>
                  </a:cxn>
                  <a:cxn ang="0">
                    <a:pos x="44" y="12"/>
                  </a:cxn>
                  <a:cxn ang="0">
                    <a:pos x="44" y="16"/>
                  </a:cxn>
                  <a:cxn ang="0">
                    <a:pos x="38" y="18"/>
                  </a:cxn>
                  <a:cxn ang="0">
                    <a:pos x="34" y="20"/>
                  </a:cxn>
                  <a:cxn ang="0">
                    <a:pos x="30" y="22"/>
                  </a:cxn>
                  <a:cxn ang="0">
                    <a:pos x="26" y="24"/>
                  </a:cxn>
                  <a:cxn ang="0">
                    <a:pos x="20" y="16"/>
                  </a:cxn>
                  <a:cxn ang="0">
                    <a:pos x="18" y="14"/>
                  </a:cxn>
                  <a:cxn ang="0">
                    <a:pos x="16" y="12"/>
                  </a:cxn>
                  <a:cxn ang="0">
                    <a:pos x="8" y="8"/>
                  </a:cxn>
                  <a:cxn ang="0">
                    <a:pos x="0" y="4"/>
                  </a:cxn>
                </a:cxnLst>
                <a:rect l="0" t="0" r="r" b="b"/>
                <a:pathLst>
                  <a:path w="44" h="24">
                    <a:moveTo>
                      <a:pt x="0" y="4"/>
                    </a:moveTo>
                    <a:lnTo>
                      <a:pt x="12" y="4"/>
                    </a:lnTo>
                    <a:lnTo>
                      <a:pt x="20" y="2"/>
                    </a:lnTo>
                    <a:lnTo>
                      <a:pt x="32" y="0"/>
                    </a:lnTo>
                    <a:lnTo>
                      <a:pt x="44" y="0"/>
                    </a:lnTo>
                    <a:lnTo>
                      <a:pt x="44" y="4"/>
                    </a:lnTo>
                    <a:lnTo>
                      <a:pt x="44" y="8"/>
                    </a:lnTo>
                    <a:lnTo>
                      <a:pt x="40" y="8"/>
                    </a:lnTo>
                    <a:lnTo>
                      <a:pt x="42" y="12"/>
                    </a:lnTo>
                    <a:lnTo>
                      <a:pt x="44" y="12"/>
                    </a:lnTo>
                    <a:lnTo>
                      <a:pt x="44" y="16"/>
                    </a:lnTo>
                    <a:lnTo>
                      <a:pt x="38" y="18"/>
                    </a:lnTo>
                    <a:lnTo>
                      <a:pt x="34" y="20"/>
                    </a:lnTo>
                    <a:lnTo>
                      <a:pt x="30" y="22"/>
                    </a:lnTo>
                    <a:lnTo>
                      <a:pt x="26" y="24"/>
                    </a:lnTo>
                    <a:lnTo>
                      <a:pt x="20" y="16"/>
                    </a:lnTo>
                    <a:lnTo>
                      <a:pt x="18" y="14"/>
                    </a:lnTo>
                    <a:lnTo>
                      <a:pt x="16" y="12"/>
                    </a:lnTo>
                    <a:lnTo>
                      <a:pt x="8" y="8"/>
                    </a:lnTo>
                    <a:lnTo>
                      <a:pt x="0" y="4"/>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4" name="Freeform 136"/>
              <p:cNvSpPr>
                <a:spLocks/>
              </p:cNvSpPr>
              <p:nvPr/>
            </p:nvSpPr>
            <p:spPr bwMode="auto">
              <a:xfrm>
                <a:off x="3995505" y="3796553"/>
                <a:ext cx="209010" cy="169869"/>
              </a:xfrm>
              <a:custGeom>
                <a:avLst/>
                <a:gdLst/>
                <a:ahLst/>
                <a:cxnLst>
                  <a:cxn ang="0">
                    <a:pos x="122" y="48"/>
                  </a:cxn>
                  <a:cxn ang="0">
                    <a:pos x="120" y="44"/>
                  </a:cxn>
                  <a:cxn ang="0">
                    <a:pos x="114" y="42"/>
                  </a:cxn>
                  <a:cxn ang="0">
                    <a:pos x="108" y="42"/>
                  </a:cxn>
                  <a:cxn ang="0">
                    <a:pos x="104" y="38"/>
                  </a:cxn>
                  <a:cxn ang="0">
                    <a:pos x="104" y="34"/>
                  </a:cxn>
                  <a:cxn ang="0">
                    <a:pos x="104" y="30"/>
                  </a:cxn>
                  <a:cxn ang="0">
                    <a:pos x="104" y="26"/>
                  </a:cxn>
                  <a:cxn ang="0">
                    <a:pos x="102" y="22"/>
                  </a:cxn>
                  <a:cxn ang="0">
                    <a:pos x="98" y="18"/>
                  </a:cxn>
                  <a:cxn ang="0">
                    <a:pos x="94" y="16"/>
                  </a:cxn>
                  <a:cxn ang="0">
                    <a:pos x="90" y="10"/>
                  </a:cxn>
                  <a:cxn ang="0">
                    <a:pos x="90" y="0"/>
                  </a:cxn>
                  <a:cxn ang="0">
                    <a:pos x="68" y="6"/>
                  </a:cxn>
                  <a:cxn ang="0">
                    <a:pos x="46" y="14"/>
                  </a:cxn>
                  <a:cxn ang="0">
                    <a:pos x="42" y="16"/>
                  </a:cxn>
                  <a:cxn ang="0">
                    <a:pos x="40" y="18"/>
                  </a:cxn>
                  <a:cxn ang="0">
                    <a:pos x="38" y="24"/>
                  </a:cxn>
                  <a:cxn ang="0">
                    <a:pos x="34" y="30"/>
                  </a:cxn>
                  <a:cxn ang="0">
                    <a:pos x="32" y="30"/>
                  </a:cxn>
                  <a:cxn ang="0">
                    <a:pos x="28" y="30"/>
                  </a:cxn>
                  <a:cxn ang="0">
                    <a:pos x="20" y="30"/>
                  </a:cxn>
                  <a:cxn ang="0">
                    <a:pos x="20" y="40"/>
                  </a:cxn>
                  <a:cxn ang="0">
                    <a:pos x="20" y="46"/>
                  </a:cxn>
                  <a:cxn ang="0">
                    <a:pos x="18" y="50"/>
                  </a:cxn>
                  <a:cxn ang="0">
                    <a:pos x="12" y="54"/>
                  </a:cxn>
                  <a:cxn ang="0">
                    <a:pos x="6" y="58"/>
                  </a:cxn>
                  <a:cxn ang="0">
                    <a:pos x="4" y="62"/>
                  </a:cxn>
                  <a:cxn ang="0">
                    <a:pos x="4" y="66"/>
                  </a:cxn>
                  <a:cxn ang="0">
                    <a:pos x="2" y="74"/>
                  </a:cxn>
                  <a:cxn ang="0">
                    <a:pos x="0" y="80"/>
                  </a:cxn>
                  <a:cxn ang="0">
                    <a:pos x="4" y="84"/>
                  </a:cxn>
                  <a:cxn ang="0">
                    <a:pos x="8" y="90"/>
                  </a:cxn>
                  <a:cxn ang="0">
                    <a:pos x="12" y="94"/>
                  </a:cxn>
                  <a:cxn ang="0">
                    <a:pos x="18" y="96"/>
                  </a:cxn>
                  <a:cxn ang="0">
                    <a:pos x="22" y="96"/>
                  </a:cxn>
                  <a:cxn ang="0">
                    <a:pos x="24" y="94"/>
                  </a:cxn>
                  <a:cxn ang="0">
                    <a:pos x="28" y="92"/>
                  </a:cxn>
                  <a:cxn ang="0">
                    <a:pos x="32" y="92"/>
                  </a:cxn>
                  <a:cxn ang="0">
                    <a:pos x="36" y="92"/>
                  </a:cxn>
                  <a:cxn ang="0">
                    <a:pos x="38" y="94"/>
                  </a:cxn>
                  <a:cxn ang="0">
                    <a:pos x="40" y="98"/>
                  </a:cxn>
                  <a:cxn ang="0">
                    <a:pos x="42" y="98"/>
                  </a:cxn>
                  <a:cxn ang="0">
                    <a:pos x="42" y="86"/>
                  </a:cxn>
                  <a:cxn ang="0">
                    <a:pos x="42" y="72"/>
                  </a:cxn>
                  <a:cxn ang="0">
                    <a:pos x="50" y="72"/>
                  </a:cxn>
                  <a:cxn ang="0">
                    <a:pos x="58" y="72"/>
                  </a:cxn>
                  <a:cxn ang="0">
                    <a:pos x="76" y="72"/>
                  </a:cxn>
                  <a:cxn ang="0">
                    <a:pos x="106" y="72"/>
                  </a:cxn>
                  <a:cxn ang="0">
                    <a:pos x="106" y="68"/>
                  </a:cxn>
                  <a:cxn ang="0">
                    <a:pos x="108" y="66"/>
                  </a:cxn>
                  <a:cxn ang="0">
                    <a:pos x="114" y="64"/>
                  </a:cxn>
                  <a:cxn ang="0">
                    <a:pos x="122" y="60"/>
                  </a:cxn>
                  <a:cxn ang="0">
                    <a:pos x="122" y="58"/>
                  </a:cxn>
                  <a:cxn ang="0">
                    <a:pos x="122" y="56"/>
                  </a:cxn>
                  <a:cxn ang="0">
                    <a:pos x="122" y="50"/>
                  </a:cxn>
                  <a:cxn ang="0">
                    <a:pos x="122" y="48"/>
                  </a:cxn>
                </a:cxnLst>
                <a:rect l="0" t="0" r="r" b="b"/>
                <a:pathLst>
                  <a:path w="122" h="98">
                    <a:moveTo>
                      <a:pt x="122" y="48"/>
                    </a:moveTo>
                    <a:lnTo>
                      <a:pt x="120" y="44"/>
                    </a:lnTo>
                    <a:lnTo>
                      <a:pt x="114" y="42"/>
                    </a:lnTo>
                    <a:lnTo>
                      <a:pt x="108" y="42"/>
                    </a:lnTo>
                    <a:lnTo>
                      <a:pt x="104" y="38"/>
                    </a:lnTo>
                    <a:lnTo>
                      <a:pt x="104" y="34"/>
                    </a:lnTo>
                    <a:lnTo>
                      <a:pt x="104" y="30"/>
                    </a:lnTo>
                    <a:lnTo>
                      <a:pt x="104" y="26"/>
                    </a:lnTo>
                    <a:lnTo>
                      <a:pt x="102" y="22"/>
                    </a:lnTo>
                    <a:lnTo>
                      <a:pt x="98" y="18"/>
                    </a:lnTo>
                    <a:lnTo>
                      <a:pt x="94" y="16"/>
                    </a:lnTo>
                    <a:lnTo>
                      <a:pt x="90" y="10"/>
                    </a:lnTo>
                    <a:lnTo>
                      <a:pt x="90" y="0"/>
                    </a:lnTo>
                    <a:lnTo>
                      <a:pt x="68" y="6"/>
                    </a:lnTo>
                    <a:lnTo>
                      <a:pt x="46" y="14"/>
                    </a:lnTo>
                    <a:lnTo>
                      <a:pt x="42" y="16"/>
                    </a:lnTo>
                    <a:lnTo>
                      <a:pt x="40" y="18"/>
                    </a:lnTo>
                    <a:lnTo>
                      <a:pt x="38" y="24"/>
                    </a:lnTo>
                    <a:lnTo>
                      <a:pt x="34" y="30"/>
                    </a:lnTo>
                    <a:lnTo>
                      <a:pt x="32" y="30"/>
                    </a:lnTo>
                    <a:lnTo>
                      <a:pt x="28" y="30"/>
                    </a:lnTo>
                    <a:lnTo>
                      <a:pt x="20" y="30"/>
                    </a:lnTo>
                    <a:lnTo>
                      <a:pt x="20" y="40"/>
                    </a:lnTo>
                    <a:lnTo>
                      <a:pt x="20" y="46"/>
                    </a:lnTo>
                    <a:lnTo>
                      <a:pt x="18" y="50"/>
                    </a:lnTo>
                    <a:lnTo>
                      <a:pt x="12" y="54"/>
                    </a:lnTo>
                    <a:lnTo>
                      <a:pt x="6" y="58"/>
                    </a:lnTo>
                    <a:lnTo>
                      <a:pt x="4" y="62"/>
                    </a:lnTo>
                    <a:lnTo>
                      <a:pt x="4" y="66"/>
                    </a:lnTo>
                    <a:lnTo>
                      <a:pt x="2" y="74"/>
                    </a:lnTo>
                    <a:lnTo>
                      <a:pt x="0" y="80"/>
                    </a:lnTo>
                    <a:lnTo>
                      <a:pt x="4" y="84"/>
                    </a:lnTo>
                    <a:lnTo>
                      <a:pt x="8" y="90"/>
                    </a:lnTo>
                    <a:lnTo>
                      <a:pt x="12" y="94"/>
                    </a:lnTo>
                    <a:lnTo>
                      <a:pt x="18" y="96"/>
                    </a:lnTo>
                    <a:lnTo>
                      <a:pt x="22" y="96"/>
                    </a:lnTo>
                    <a:lnTo>
                      <a:pt x="24" y="94"/>
                    </a:lnTo>
                    <a:lnTo>
                      <a:pt x="28" y="92"/>
                    </a:lnTo>
                    <a:lnTo>
                      <a:pt x="32" y="92"/>
                    </a:lnTo>
                    <a:lnTo>
                      <a:pt x="36" y="92"/>
                    </a:lnTo>
                    <a:lnTo>
                      <a:pt x="38" y="94"/>
                    </a:lnTo>
                    <a:lnTo>
                      <a:pt x="40" y="98"/>
                    </a:lnTo>
                    <a:lnTo>
                      <a:pt x="42" y="98"/>
                    </a:lnTo>
                    <a:lnTo>
                      <a:pt x="42" y="86"/>
                    </a:lnTo>
                    <a:lnTo>
                      <a:pt x="42" y="72"/>
                    </a:lnTo>
                    <a:lnTo>
                      <a:pt x="50" y="72"/>
                    </a:lnTo>
                    <a:lnTo>
                      <a:pt x="58" y="72"/>
                    </a:lnTo>
                    <a:lnTo>
                      <a:pt x="76" y="72"/>
                    </a:lnTo>
                    <a:lnTo>
                      <a:pt x="106" y="72"/>
                    </a:lnTo>
                    <a:lnTo>
                      <a:pt x="106" y="68"/>
                    </a:lnTo>
                    <a:lnTo>
                      <a:pt x="108" y="66"/>
                    </a:lnTo>
                    <a:lnTo>
                      <a:pt x="114" y="64"/>
                    </a:lnTo>
                    <a:lnTo>
                      <a:pt x="122" y="60"/>
                    </a:lnTo>
                    <a:lnTo>
                      <a:pt x="122" y="58"/>
                    </a:lnTo>
                    <a:lnTo>
                      <a:pt x="122" y="56"/>
                    </a:lnTo>
                    <a:lnTo>
                      <a:pt x="122" y="50"/>
                    </a:lnTo>
                    <a:lnTo>
                      <a:pt x="122" y="4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5" name="Freeform 139"/>
              <p:cNvSpPr>
                <a:spLocks/>
              </p:cNvSpPr>
              <p:nvPr/>
            </p:nvSpPr>
            <p:spPr bwMode="auto">
              <a:xfrm>
                <a:off x="4146457" y="3922742"/>
                <a:ext cx="51092" cy="160161"/>
              </a:xfrm>
              <a:custGeom>
                <a:avLst/>
                <a:gdLst/>
                <a:ahLst/>
                <a:cxnLst>
                  <a:cxn ang="0">
                    <a:pos x="20" y="92"/>
                  </a:cxn>
                  <a:cxn ang="0">
                    <a:pos x="12" y="84"/>
                  </a:cxn>
                  <a:cxn ang="0">
                    <a:pos x="6" y="76"/>
                  </a:cxn>
                  <a:cxn ang="0">
                    <a:pos x="10" y="74"/>
                  </a:cxn>
                  <a:cxn ang="0">
                    <a:pos x="10" y="50"/>
                  </a:cxn>
                  <a:cxn ang="0">
                    <a:pos x="8" y="44"/>
                  </a:cxn>
                  <a:cxn ang="0">
                    <a:pos x="8" y="40"/>
                  </a:cxn>
                  <a:cxn ang="0">
                    <a:pos x="8" y="36"/>
                  </a:cxn>
                  <a:cxn ang="0">
                    <a:pos x="6" y="30"/>
                  </a:cxn>
                  <a:cxn ang="0">
                    <a:pos x="6" y="28"/>
                  </a:cxn>
                  <a:cxn ang="0">
                    <a:pos x="6" y="26"/>
                  </a:cxn>
                  <a:cxn ang="0">
                    <a:pos x="6" y="20"/>
                  </a:cxn>
                  <a:cxn ang="0">
                    <a:pos x="6" y="14"/>
                  </a:cxn>
                  <a:cxn ang="0">
                    <a:pos x="4" y="12"/>
                  </a:cxn>
                  <a:cxn ang="0">
                    <a:pos x="2" y="6"/>
                  </a:cxn>
                  <a:cxn ang="0">
                    <a:pos x="0" y="0"/>
                  </a:cxn>
                  <a:cxn ang="0">
                    <a:pos x="18" y="0"/>
                  </a:cxn>
                  <a:cxn ang="0">
                    <a:pos x="14" y="4"/>
                  </a:cxn>
                  <a:cxn ang="0">
                    <a:pos x="14" y="10"/>
                  </a:cxn>
                  <a:cxn ang="0">
                    <a:pos x="14" y="12"/>
                  </a:cxn>
                  <a:cxn ang="0">
                    <a:pos x="16" y="16"/>
                  </a:cxn>
                  <a:cxn ang="0">
                    <a:pos x="24" y="22"/>
                  </a:cxn>
                  <a:cxn ang="0">
                    <a:pos x="24" y="26"/>
                  </a:cxn>
                  <a:cxn ang="0">
                    <a:pos x="24" y="40"/>
                  </a:cxn>
                  <a:cxn ang="0">
                    <a:pos x="26" y="52"/>
                  </a:cxn>
                  <a:cxn ang="0">
                    <a:pos x="26" y="64"/>
                  </a:cxn>
                  <a:cxn ang="0">
                    <a:pos x="28" y="84"/>
                  </a:cxn>
                  <a:cxn ang="0">
                    <a:pos x="28" y="86"/>
                  </a:cxn>
                  <a:cxn ang="0">
                    <a:pos x="30" y="88"/>
                  </a:cxn>
                  <a:cxn ang="0">
                    <a:pos x="20" y="92"/>
                  </a:cxn>
                </a:cxnLst>
                <a:rect l="0" t="0" r="r" b="b"/>
                <a:pathLst>
                  <a:path w="30" h="92">
                    <a:moveTo>
                      <a:pt x="20" y="92"/>
                    </a:moveTo>
                    <a:lnTo>
                      <a:pt x="12" y="84"/>
                    </a:lnTo>
                    <a:lnTo>
                      <a:pt x="6" y="76"/>
                    </a:lnTo>
                    <a:lnTo>
                      <a:pt x="10" y="74"/>
                    </a:lnTo>
                    <a:lnTo>
                      <a:pt x="10" y="50"/>
                    </a:lnTo>
                    <a:lnTo>
                      <a:pt x="8" y="44"/>
                    </a:lnTo>
                    <a:lnTo>
                      <a:pt x="8" y="40"/>
                    </a:lnTo>
                    <a:lnTo>
                      <a:pt x="8" y="36"/>
                    </a:lnTo>
                    <a:lnTo>
                      <a:pt x="6" y="30"/>
                    </a:lnTo>
                    <a:lnTo>
                      <a:pt x="6" y="28"/>
                    </a:lnTo>
                    <a:lnTo>
                      <a:pt x="6" y="26"/>
                    </a:lnTo>
                    <a:lnTo>
                      <a:pt x="6" y="20"/>
                    </a:lnTo>
                    <a:lnTo>
                      <a:pt x="6" y="14"/>
                    </a:lnTo>
                    <a:lnTo>
                      <a:pt x="4" y="12"/>
                    </a:lnTo>
                    <a:lnTo>
                      <a:pt x="2" y="6"/>
                    </a:lnTo>
                    <a:lnTo>
                      <a:pt x="0" y="0"/>
                    </a:lnTo>
                    <a:lnTo>
                      <a:pt x="18" y="0"/>
                    </a:lnTo>
                    <a:lnTo>
                      <a:pt x="14" y="4"/>
                    </a:lnTo>
                    <a:lnTo>
                      <a:pt x="14" y="10"/>
                    </a:lnTo>
                    <a:lnTo>
                      <a:pt x="14" y="12"/>
                    </a:lnTo>
                    <a:lnTo>
                      <a:pt x="16" y="16"/>
                    </a:lnTo>
                    <a:lnTo>
                      <a:pt x="24" y="22"/>
                    </a:lnTo>
                    <a:lnTo>
                      <a:pt x="24" y="26"/>
                    </a:lnTo>
                    <a:lnTo>
                      <a:pt x="24" y="40"/>
                    </a:lnTo>
                    <a:lnTo>
                      <a:pt x="26" y="52"/>
                    </a:lnTo>
                    <a:lnTo>
                      <a:pt x="26" y="64"/>
                    </a:lnTo>
                    <a:lnTo>
                      <a:pt x="28" y="84"/>
                    </a:lnTo>
                    <a:lnTo>
                      <a:pt x="28" y="86"/>
                    </a:lnTo>
                    <a:lnTo>
                      <a:pt x="30" y="88"/>
                    </a:lnTo>
                    <a:lnTo>
                      <a:pt x="20" y="9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6" name="Freeform 140"/>
              <p:cNvSpPr>
                <a:spLocks/>
              </p:cNvSpPr>
              <p:nvPr/>
            </p:nvSpPr>
            <p:spPr bwMode="auto">
              <a:xfrm>
                <a:off x="4169678" y="3883914"/>
                <a:ext cx="78959" cy="191708"/>
              </a:xfrm>
              <a:custGeom>
                <a:avLst/>
                <a:gdLst/>
                <a:ahLst/>
                <a:cxnLst>
                  <a:cxn ang="0">
                    <a:pos x="16" y="110"/>
                  </a:cxn>
                  <a:cxn ang="0">
                    <a:pos x="30" y="104"/>
                  </a:cxn>
                  <a:cxn ang="0">
                    <a:pos x="30" y="60"/>
                  </a:cxn>
                  <a:cxn ang="0">
                    <a:pos x="40" y="46"/>
                  </a:cxn>
                  <a:cxn ang="0">
                    <a:pos x="44" y="36"/>
                  </a:cxn>
                  <a:cxn ang="0">
                    <a:pos x="46" y="30"/>
                  </a:cxn>
                  <a:cxn ang="0">
                    <a:pos x="44" y="18"/>
                  </a:cxn>
                  <a:cxn ang="0">
                    <a:pos x="40" y="10"/>
                  </a:cxn>
                  <a:cxn ang="0">
                    <a:pos x="34" y="6"/>
                  </a:cxn>
                  <a:cxn ang="0">
                    <a:pos x="30" y="0"/>
                  </a:cxn>
                  <a:cxn ang="0">
                    <a:pos x="20" y="2"/>
                  </a:cxn>
                  <a:cxn ang="0">
                    <a:pos x="20" y="0"/>
                  </a:cxn>
                  <a:cxn ang="0">
                    <a:pos x="20" y="6"/>
                  </a:cxn>
                  <a:cxn ang="0">
                    <a:pos x="20" y="8"/>
                  </a:cxn>
                  <a:cxn ang="0">
                    <a:pos x="20" y="10"/>
                  </a:cxn>
                  <a:cxn ang="0">
                    <a:pos x="12" y="14"/>
                  </a:cxn>
                  <a:cxn ang="0">
                    <a:pos x="6" y="16"/>
                  </a:cxn>
                  <a:cxn ang="0">
                    <a:pos x="4" y="18"/>
                  </a:cxn>
                  <a:cxn ang="0">
                    <a:pos x="4" y="22"/>
                  </a:cxn>
                  <a:cxn ang="0">
                    <a:pos x="0" y="26"/>
                  </a:cxn>
                  <a:cxn ang="0">
                    <a:pos x="0" y="32"/>
                  </a:cxn>
                  <a:cxn ang="0">
                    <a:pos x="0" y="34"/>
                  </a:cxn>
                  <a:cxn ang="0">
                    <a:pos x="2" y="38"/>
                  </a:cxn>
                  <a:cxn ang="0">
                    <a:pos x="10" y="44"/>
                  </a:cxn>
                  <a:cxn ang="0">
                    <a:pos x="10" y="48"/>
                  </a:cxn>
                  <a:cxn ang="0">
                    <a:pos x="10" y="62"/>
                  </a:cxn>
                  <a:cxn ang="0">
                    <a:pos x="12" y="74"/>
                  </a:cxn>
                  <a:cxn ang="0">
                    <a:pos x="12" y="86"/>
                  </a:cxn>
                  <a:cxn ang="0">
                    <a:pos x="14" y="106"/>
                  </a:cxn>
                  <a:cxn ang="0">
                    <a:pos x="16" y="110"/>
                  </a:cxn>
                </a:cxnLst>
                <a:rect l="0" t="0" r="r" b="b"/>
                <a:pathLst>
                  <a:path w="46" h="110">
                    <a:moveTo>
                      <a:pt x="16" y="110"/>
                    </a:moveTo>
                    <a:lnTo>
                      <a:pt x="30" y="104"/>
                    </a:lnTo>
                    <a:lnTo>
                      <a:pt x="30" y="60"/>
                    </a:lnTo>
                    <a:lnTo>
                      <a:pt x="40" y="46"/>
                    </a:lnTo>
                    <a:lnTo>
                      <a:pt x="44" y="36"/>
                    </a:lnTo>
                    <a:lnTo>
                      <a:pt x="46" y="30"/>
                    </a:lnTo>
                    <a:lnTo>
                      <a:pt x="44" y="18"/>
                    </a:lnTo>
                    <a:lnTo>
                      <a:pt x="40" y="10"/>
                    </a:lnTo>
                    <a:lnTo>
                      <a:pt x="34" y="6"/>
                    </a:lnTo>
                    <a:lnTo>
                      <a:pt x="30" y="0"/>
                    </a:lnTo>
                    <a:lnTo>
                      <a:pt x="20" y="2"/>
                    </a:lnTo>
                    <a:lnTo>
                      <a:pt x="20" y="0"/>
                    </a:lnTo>
                    <a:lnTo>
                      <a:pt x="20" y="6"/>
                    </a:lnTo>
                    <a:lnTo>
                      <a:pt x="20" y="8"/>
                    </a:lnTo>
                    <a:lnTo>
                      <a:pt x="20" y="10"/>
                    </a:lnTo>
                    <a:lnTo>
                      <a:pt x="12" y="14"/>
                    </a:lnTo>
                    <a:lnTo>
                      <a:pt x="6" y="16"/>
                    </a:lnTo>
                    <a:lnTo>
                      <a:pt x="4" y="18"/>
                    </a:lnTo>
                    <a:lnTo>
                      <a:pt x="4" y="22"/>
                    </a:lnTo>
                    <a:lnTo>
                      <a:pt x="0" y="26"/>
                    </a:lnTo>
                    <a:lnTo>
                      <a:pt x="0" y="32"/>
                    </a:lnTo>
                    <a:lnTo>
                      <a:pt x="0" y="34"/>
                    </a:lnTo>
                    <a:lnTo>
                      <a:pt x="2" y="38"/>
                    </a:lnTo>
                    <a:lnTo>
                      <a:pt x="10" y="44"/>
                    </a:lnTo>
                    <a:lnTo>
                      <a:pt x="10" y="48"/>
                    </a:lnTo>
                    <a:lnTo>
                      <a:pt x="10" y="62"/>
                    </a:lnTo>
                    <a:lnTo>
                      <a:pt x="12" y="74"/>
                    </a:lnTo>
                    <a:lnTo>
                      <a:pt x="12" y="86"/>
                    </a:lnTo>
                    <a:lnTo>
                      <a:pt x="14" y="106"/>
                    </a:lnTo>
                    <a:lnTo>
                      <a:pt x="16" y="11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7" name="Freeform 141"/>
              <p:cNvSpPr>
                <a:spLocks/>
              </p:cNvSpPr>
              <p:nvPr/>
            </p:nvSpPr>
            <p:spPr bwMode="auto">
              <a:xfrm>
                <a:off x="4220772" y="3832953"/>
                <a:ext cx="325126" cy="300911"/>
              </a:xfrm>
              <a:custGeom>
                <a:avLst/>
                <a:gdLst/>
                <a:ahLst/>
                <a:cxnLst>
                  <a:cxn ang="0">
                    <a:pos x="74" y="170"/>
                  </a:cxn>
                  <a:cxn ang="0">
                    <a:pos x="52" y="172"/>
                  </a:cxn>
                  <a:cxn ang="0">
                    <a:pos x="40" y="152"/>
                  </a:cxn>
                  <a:cxn ang="0">
                    <a:pos x="32" y="138"/>
                  </a:cxn>
                  <a:cxn ang="0">
                    <a:pos x="18" y="132"/>
                  </a:cxn>
                  <a:cxn ang="0">
                    <a:pos x="0" y="90"/>
                  </a:cxn>
                  <a:cxn ang="0">
                    <a:pos x="14" y="66"/>
                  </a:cxn>
                  <a:cxn ang="0">
                    <a:pos x="14" y="48"/>
                  </a:cxn>
                  <a:cxn ang="0">
                    <a:pos x="14" y="26"/>
                  </a:cxn>
                  <a:cxn ang="0">
                    <a:pos x="22" y="8"/>
                  </a:cxn>
                  <a:cxn ang="0">
                    <a:pos x="34" y="0"/>
                  </a:cxn>
                  <a:cxn ang="0">
                    <a:pos x="46" y="0"/>
                  </a:cxn>
                  <a:cxn ang="0">
                    <a:pos x="56" y="8"/>
                  </a:cxn>
                  <a:cxn ang="0">
                    <a:pos x="64" y="14"/>
                  </a:cxn>
                  <a:cxn ang="0">
                    <a:pos x="72" y="14"/>
                  </a:cxn>
                  <a:cxn ang="0">
                    <a:pos x="74" y="10"/>
                  </a:cxn>
                  <a:cxn ang="0">
                    <a:pos x="86" y="10"/>
                  </a:cxn>
                  <a:cxn ang="0">
                    <a:pos x="94" y="16"/>
                  </a:cxn>
                  <a:cxn ang="0">
                    <a:pos x="108" y="16"/>
                  </a:cxn>
                  <a:cxn ang="0">
                    <a:pos x="120" y="10"/>
                  </a:cxn>
                  <a:cxn ang="0">
                    <a:pos x="134" y="8"/>
                  </a:cxn>
                  <a:cxn ang="0">
                    <a:pos x="142" y="10"/>
                  </a:cxn>
                  <a:cxn ang="0">
                    <a:pos x="155" y="10"/>
                  </a:cxn>
                  <a:cxn ang="0">
                    <a:pos x="171" y="0"/>
                  </a:cxn>
                  <a:cxn ang="0">
                    <a:pos x="179" y="10"/>
                  </a:cxn>
                  <a:cxn ang="0">
                    <a:pos x="185" y="26"/>
                  </a:cxn>
                  <a:cxn ang="0">
                    <a:pos x="187" y="46"/>
                  </a:cxn>
                  <a:cxn ang="0">
                    <a:pos x="179" y="46"/>
                  </a:cxn>
                  <a:cxn ang="0">
                    <a:pos x="171" y="70"/>
                  </a:cxn>
                  <a:cxn ang="0">
                    <a:pos x="161" y="92"/>
                  </a:cxn>
                  <a:cxn ang="0">
                    <a:pos x="157" y="96"/>
                  </a:cxn>
                  <a:cxn ang="0">
                    <a:pos x="153" y="98"/>
                  </a:cxn>
                  <a:cxn ang="0">
                    <a:pos x="146" y="120"/>
                  </a:cxn>
                  <a:cxn ang="0">
                    <a:pos x="138" y="134"/>
                  </a:cxn>
                  <a:cxn ang="0">
                    <a:pos x="132" y="134"/>
                  </a:cxn>
                  <a:cxn ang="0">
                    <a:pos x="128" y="124"/>
                  </a:cxn>
                  <a:cxn ang="0">
                    <a:pos x="116" y="130"/>
                  </a:cxn>
                  <a:cxn ang="0">
                    <a:pos x="104" y="138"/>
                  </a:cxn>
                  <a:cxn ang="0">
                    <a:pos x="98" y="150"/>
                  </a:cxn>
                  <a:cxn ang="0">
                    <a:pos x="96" y="168"/>
                  </a:cxn>
                  <a:cxn ang="0">
                    <a:pos x="90" y="168"/>
                  </a:cxn>
                </a:cxnLst>
                <a:rect l="0" t="0" r="r" b="b"/>
                <a:pathLst>
                  <a:path w="189" h="174">
                    <a:moveTo>
                      <a:pt x="90" y="168"/>
                    </a:moveTo>
                    <a:lnTo>
                      <a:pt x="74" y="170"/>
                    </a:lnTo>
                    <a:lnTo>
                      <a:pt x="58" y="174"/>
                    </a:lnTo>
                    <a:lnTo>
                      <a:pt x="52" y="172"/>
                    </a:lnTo>
                    <a:lnTo>
                      <a:pt x="46" y="166"/>
                    </a:lnTo>
                    <a:lnTo>
                      <a:pt x="40" y="152"/>
                    </a:lnTo>
                    <a:lnTo>
                      <a:pt x="36" y="146"/>
                    </a:lnTo>
                    <a:lnTo>
                      <a:pt x="32" y="138"/>
                    </a:lnTo>
                    <a:lnTo>
                      <a:pt x="24" y="134"/>
                    </a:lnTo>
                    <a:lnTo>
                      <a:pt x="18" y="132"/>
                    </a:lnTo>
                    <a:lnTo>
                      <a:pt x="0" y="134"/>
                    </a:lnTo>
                    <a:lnTo>
                      <a:pt x="0" y="90"/>
                    </a:lnTo>
                    <a:lnTo>
                      <a:pt x="10" y="76"/>
                    </a:lnTo>
                    <a:lnTo>
                      <a:pt x="14" y="66"/>
                    </a:lnTo>
                    <a:lnTo>
                      <a:pt x="16" y="60"/>
                    </a:lnTo>
                    <a:lnTo>
                      <a:pt x="14" y="48"/>
                    </a:lnTo>
                    <a:lnTo>
                      <a:pt x="10" y="40"/>
                    </a:lnTo>
                    <a:lnTo>
                      <a:pt x="14" y="26"/>
                    </a:lnTo>
                    <a:lnTo>
                      <a:pt x="18" y="12"/>
                    </a:lnTo>
                    <a:lnTo>
                      <a:pt x="22" y="8"/>
                    </a:lnTo>
                    <a:lnTo>
                      <a:pt x="28" y="4"/>
                    </a:lnTo>
                    <a:lnTo>
                      <a:pt x="34" y="0"/>
                    </a:lnTo>
                    <a:lnTo>
                      <a:pt x="44" y="0"/>
                    </a:lnTo>
                    <a:lnTo>
                      <a:pt x="46" y="0"/>
                    </a:lnTo>
                    <a:lnTo>
                      <a:pt x="50" y="2"/>
                    </a:lnTo>
                    <a:lnTo>
                      <a:pt x="56" y="8"/>
                    </a:lnTo>
                    <a:lnTo>
                      <a:pt x="62" y="12"/>
                    </a:lnTo>
                    <a:lnTo>
                      <a:pt x="64" y="14"/>
                    </a:lnTo>
                    <a:lnTo>
                      <a:pt x="68" y="16"/>
                    </a:lnTo>
                    <a:lnTo>
                      <a:pt x="72" y="14"/>
                    </a:lnTo>
                    <a:lnTo>
                      <a:pt x="72" y="12"/>
                    </a:lnTo>
                    <a:lnTo>
                      <a:pt x="74" y="10"/>
                    </a:lnTo>
                    <a:lnTo>
                      <a:pt x="78" y="10"/>
                    </a:lnTo>
                    <a:lnTo>
                      <a:pt x="86" y="10"/>
                    </a:lnTo>
                    <a:lnTo>
                      <a:pt x="90" y="14"/>
                    </a:lnTo>
                    <a:lnTo>
                      <a:pt x="94" y="16"/>
                    </a:lnTo>
                    <a:lnTo>
                      <a:pt x="100" y="18"/>
                    </a:lnTo>
                    <a:lnTo>
                      <a:pt x="108" y="16"/>
                    </a:lnTo>
                    <a:lnTo>
                      <a:pt x="114" y="12"/>
                    </a:lnTo>
                    <a:lnTo>
                      <a:pt x="120" y="10"/>
                    </a:lnTo>
                    <a:lnTo>
                      <a:pt x="128" y="8"/>
                    </a:lnTo>
                    <a:lnTo>
                      <a:pt x="134" y="8"/>
                    </a:lnTo>
                    <a:lnTo>
                      <a:pt x="138" y="10"/>
                    </a:lnTo>
                    <a:lnTo>
                      <a:pt x="142" y="10"/>
                    </a:lnTo>
                    <a:lnTo>
                      <a:pt x="151" y="12"/>
                    </a:lnTo>
                    <a:lnTo>
                      <a:pt x="155" y="10"/>
                    </a:lnTo>
                    <a:lnTo>
                      <a:pt x="161" y="8"/>
                    </a:lnTo>
                    <a:lnTo>
                      <a:pt x="171" y="0"/>
                    </a:lnTo>
                    <a:lnTo>
                      <a:pt x="175" y="6"/>
                    </a:lnTo>
                    <a:lnTo>
                      <a:pt x="179" y="10"/>
                    </a:lnTo>
                    <a:lnTo>
                      <a:pt x="183" y="22"/>
                    </a:lnTo>
                    <a:lnTo>
                      <a:pt x="185" y="26"/>
                    </a:lnTo>
                    <a:lnTo>
                      <a:pt x="189" y="30"/>
                    </a:lnTo>
                    <a:lnTo>
                      <a:pt x="187" y="46"/>
                    </a:lnTo>
                    <a:lnTo>
                      <a:pt x="183" y="46"/>
                    </a:lnTo>
                    <a:lnTo>
                      <a:pt x="179" y="46"/>
                    </a:lnTo>
                    <a:lnTo>
                      <a:pt x="175" y="60"/>
                    </a:lnTo>
                    <a:lnTo>
                      <a:pt x="171" y="70"/>
                    </a:lnTo>
                    <a:lnTo>
                      <a:pt x="165" y="82"/>
                    </a:lnTo>
                    <a:lnTo>
                      <a:pt x="161" y="92"/>
                    </a:lnTo>
                    <a:lnTo>
                      <a:pt x="159" y="94"/>
                    </a:lnTo>
                    <a:lnTo>
                      <a:pt x="157" y="96"/>
                    </a:lnTo>
                    <a:lnTo>
                      <a:pt x="155" y="98"/>
                    </a:lnTo>
                    <a:lnTo>
                      <a:pt x="153" y="98"/>
                    </a:lnTo>
                    <a:lnTo>
                      <a:pt x="151" y="108"/>
                    </a:lnTo>
                    <a:lnTo>
                      <a:pt x="146" y="120"/>
                    </a:lnTo>
                    <a:lnTo>
                      <a:pt x="142" y="130"/>
                    </a:lnTo>
                    <a:lnTo>
                      <a:pt x="138" y="134"/>
                    </a:lnTo>
                    <a:lnTo>
                      <a:pt x="134" y="136"/>
                    </a:lnTo>
                    <a:lnTo>
                      <a:pt x="132" y="134"/>
                    </a:lnTo>
                    <a:lnTo>
                      <a:pt x="130" y="132"/>
                    </a:lnTo>
                    <a:lnTo>
                      <a:pt x="128" y="124"/>
                    </a:lnTo>
                    <a:lnTo>
                      <a:pt x="122" y="126"/>
                    </a:lnTo>
                    <a:lnTo>
                      <a:pt x="116" y="130"/>
                    </a:lnTo>
                    <a:lnTo>
                      <a:pt x="110" y="134"/>
                    </a:lnTo>
                    <a:lnTo>
                      <a:pt x="104" y="138"/>
                    </a:lnTo>
                    <a:lnTo>
                      <a:pt x="100" y="146"/>
                    </a:lnTo>
                    <a:lnTo>
                      <a:pt x="98" y="150"/>
                    </a:lnTo>
                    <a:lnTo>
                      <a:pt x="96" y="158"/>
                    </a:lnTo>
                    <a:lnTo>
                      <a:pt x="96" y="168"/>
                    </a:lnTo>
                    <a:lnTo>
                      <a:pt x="94" y="168"/>
                    </a:lnTo>
                    <a:lnTo>
                      <a:pt x="90" y="168"/>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8" name="Freeform 142"/>
              <p:cNvSpPr>
                <a:spLocks/>
              </p:cNvSpPr>
              <p:nvPr/>
            </p:nvSpPr>
            <p:spPr bwMode="auto">
              <a:xfrm>
                <a:off x="4376368" y="3849940"/>
                <a:ext cx="215975" cy="359151"/>
              </a:xfrm>
              <a:custGeom>
                <a:avLst/>
                <a:gdLst/>
                <a:ahLst/>
                <a:cxnLst>
                  <a:cxn ang="0">
                    <a:pos x="6" y="148"/>
                  </a:cxn>
                  <a:cxn ang="0">
                    <a:pos x="10" y="136"/>
                  </a:cxn>
                  <a:cxn ang="0">
                    <a:pos x="20" y="124"/>
                  </a:cxn>
                  <a:cxn ang="0">
                    <a:pos x="32" y="116"/>
                  </a:cxn>
                  <a:cxn ang="0">
                    <a:pos x="40" y="122"/>
                  </a:cxn>
                  <a:cxn ang="0">
                    <a:pos x="44" y="126"/>
                  </a:cxn>
                  <a:cxn ang="0">
                    <a:pos x="52" y="120"/>
                  </a:cxn>
                  <a:cxn ang="0">
                    <a:pos x="61" y="98"/>
                  </a:cxn>
                  <a:cxn ang="0">
                    <a:pos x="65" y="88"/>
                  </a:cxn>
                  <a:cxn ang="0">
                    <a:pos x="69" y="84"/>
                  </a:cxn>
                  <a:cxn ang="0">
                    <a:pos x="75" y="72"/>
                  </a:cxn>
                  <a:cxn ang="0">
                    <a:pos x="85" y="50"/>
                  </a:cxn>
                  <a:cxn ang="0">
                    <a:pos x="93" y="36"/>
                  </a:cxn>
                  <a:cxn ang="0">
                    <a:pos x="99" y="20"/>
                  </a:cxn>
                  <a:cxn ang="0">
                    <a:pos x="93" y="12"/>
                  </a:cxn>
                  <a:cxn ang="0">
                    <a:pos x="91" y="2"/>
                  </a:cxn>
                  <a:cxn ang="0">
                    <a:pos x="97" y="6"/>
                  </a:cxn>
                  <a:cxn ang="0">
                    <a:pos x="107" y="20"/>
                  </a:cxn>
                  <a:cxn ang="0">
                    <a:pos x="107" y="44"/>
                  </a:cxn>
                  <a:cxn ang="0">
                    <a:pos x="109" y="54"/>
                  </a:cxn>
                  <a:cxn ang="0">
                    <a:pos x="99" y="60"/>
                  </a:cxn>
                  <a:cxn ang="0">
                    <a:pos x="91" y="64"/>
                  </a:cxn>
                  <a:cxn ang="0">
                    <a:pos x="93" y="70"/>
                  </a:cxn>
                  <a:cxn ang="0">
                    <a:pos x="111" y="88"/>
                  </a:cxn>
                  <a:cxn ang="0">
                    <a:pos x="117" y="106"/>
                  </a:cxn>
                  <a:cxn ang="0">
                    <a:pos x="107" y="116"/>
                  </a:cxn>
                  <a:cxn ang="0">
                    <a:pos x="99" y="136"/>
                  </a:cxn>
                  <a:cxn ang="0">
                    <a:pos x="101" y="154"/>
                  </a:cxn>
                  <a:cxn ang="0">
                    <a:pos x="119" y="182"/>
                  </a:cxn>
                  <a:cxn ang="0">
                    <a:pos x="127" y="208"/>
                  </a:cxn>
                  <a:cxn ang="0">
                    <a:pos x="111" y="208"/>
                  </a:cxn>
                  <a:cxn ang="0">
                    <a:pos x="103" y="204"/>
                  </a:cxn>
                  <a:cxn ang="0">
                    <a:pos x="81" y="202"/>
                  </a:cxn>
                  <a:cxn ang="0">
                    <a:pos x="46" y="204"/>
                  </a:cxn>
                  <a:cxn ang="0">
                    <a:pos x="24" y="198"/>
                  </a:cxn>
                  <a:cxn ang="0">
                    <a:pos x="22" y="182"/>
                  </a:cxn>
                  <a:cxn ang="0">
                    <a:pos x="24" y="168"/>
                  </a:cxn>
                  <a:cxn ang="0">
                    <a:pos x="10" y="164"/>
                  </a:cxn>
                  <a:cxn ang="0">
                    <a:pos x="0" y="158"/>
                  </a:cxn>
                </a:cxnLst>
                <a:rect l="0" t="0" r="r" b="b"/>
                <a:pathLst>
                  <a:path w="127" h="208">
                    <a:moveTo>
                      <a:pt x="6" y="158"/>
                    </a:moveTo>
                    <a:lnTo>
                      <a:pt x="6" y="148"/>
                    </a:lnTo>
                    <a:lnTo>
                      <a:pt x="8" y="140"/>
                    </a:lnTo>
                    <a:lnTo>
                      <a:pt x="10" y="136"/>
                    </a:lnTo>
                    <a:lnTo>
                      <a:pt x="14" y="128"/>
                    </a:lnTo>
                    <a:lnTo>
                      <a:pt x="20" y="124"/>
                    </a:lnTo>
                    <a:lnTo>
                      <a:pt x="26" y="120"/>
                    </a:lnTo>
                    <a:lnTo>
                      <a:pt x="32" y="116"/>
                    </a:lnTo>
                    <a:lnTo>
                      <a:pt x="38" y="114"/>
                    </a:lnTo>
                    <a:lnTo>
                      <a:pt x="40" y="122"/>
                    </a:lnTo>
                    <a:lnTo>
                      <a:pt x="42" y="124"/>
                    </a:lnTo>
                    <a:lnTo>
                      <a:pt x="44" y="126"/>
                    </a:lnTo>
                    <a:lnTo>
                      <a:pt x="48" y="124"/>
                    </a:lnTo>
                    <a:lnTo>
                      <a:pt x="52" y="120"/>
                    </a:lnTo>
                    <a:lnTo>
                      <a:pt x="56" y="110"/>
                    </a:lnTo>
                    <a:lnTo>
                      <a:pt x="61" y="98"/>
                    </a:lnTo>
                    <a:lnTo>
                      <a:pt x="63" y="88"/>
                    </a:lnTo>
                    <a:lnTo>
                      <a:pt x="65" y="88"/>
                    </a:lnTo>
                    <a:lnTo>
                      <a:pt x="67" y="86"/>
                    </a:lnTo>
                    <a:lnTo>
                      <a:pt x="69" y="84"/>
                    </a:lnTo>
                    <a:lnTo>
                      <a:pt x="71" y="82"/>
                    </a:lnTo>
                    <a:lnTo>
                      <a:pt x="75" y="72"/>
                    </a:lnTo>
                    <a:lnTo>
                      <a:pt x="81" y="60"/>
                    </a:lnTo>
                    <a:lnTo>
                      <a:pt x="85" y="50"/>
                    </a:lnTo>
                    <a:lnTo>
                      <a:pt x="89" y="36"/>
                    </a:lnTo>
                    <a:lnTo>
                      <a:pt x="93" y="36"/>
                    </a:lnTo>
                    <a:lnTo>
                      <a:pt x="97" y="36"/>
                    </a:lnTo>
                    <a:lnTo>
                      <a:pt x="99" y="20"/>
                    </a:lnTo>
                    <a:lnTo>
                      <a:pt x="95" y="16"/>
                    </a:lnTo>
                    <a:lnTo>
                      <a:pt x="93" y="12"/>
                    </a:lnTo>
                    <a:lnTo>
                      <a:pt x="89" y="0"/>
                    </a:lnTo>
                    <a:lnTo>
                      <a:pt x="91" y="2"/>
                    </a:lnTo>
                    <a:lnTo>
                      <a:pt x="93" y="0"/>
                    </a:lnTo>
                    <a:lnTo>
                      <a:pt x="97" y="6"/>
                    </a:lnTo>
                    <a:lnTo>
                      <a:pt x="103" y="14"/>
                    </a:lnTo>
                    <a:lnTo>
                      <a:pt x="107" y="20"/>
                    </a:lnTo>
                    <a:lnTo>
                      <a:pt x="109" y="26"/>
                    </a:lnTo>
                    <a:lnTo>
                      <a:pt x="107" y="44"/>
                    </a:lnTo>
                    <a:lnTo>
                      <a:pt x="109" y="50"/>
                    </a:lnTo>
                    <a:lnTo>
                      <a:pt x="109" y="54"/>
                    </a:lnTo>
                    <a:lnTo>
                      <a:pt x="117" y="60"/>
                    </a:lnTo>
                    <a:lnTo>
                      <a:pt x="99" y="60"/>
                    </a:lnTo>
                    <a:lnTo>
                      <a:pt x="93" y="62"/>
                    </a:lnTo>
                    <a:lnTo>
                      <a:pt x="91" y="64"/>
                    </a:lnTo>
                    <a:lnTo>
                      <a:pt x="89" y="66"/>
                    </a:lnTo>
                    <a:lnTo>
                      <a:pt x="93" y="70"/>
                    </a:lnTo>
                    <a:lnTo>
                      <a:pt x="101" y="78"/>
                    </a:lnTo>
                    <a:lnTo>
                      <a:pt x="111" y="88"/>
                    </a:lnTo>
                    <a:lnTo>
                      <a:pt x="115" y="96"/>
                    </a:lnTo>
                    <a:lnTo>
                      <a:pt x="117" y="106"/>
                    </a:lnTo>
                    <a:lnTo>
                      <a:pt x="113" y="110"/>
                    </a:lnTo>
                    <a:lnTo>
                      <a:pt x="107" y="116"/>
                    </a:lnTo>
                    <a:lnTo>
                      <a:pt x="101" y="126"/>
                    </a:lnTo>
                    <a:lnTo>
                      <a:pt x="99" y="136"/>
                    </a:lnTo>
                    <a:lnTo>
                      <a:pt x="99" y="144"/>
                    </a:lnTo>
                    <a:lnTo>
                      <a:pt x="101" y="154"/>
                    </a:lnTo>
                    <a:lnTo>
                      <a:pt x="109" y="168"/>
                    </a:lnTo>
                    <a:lnTo>
                      <a:pt x="119" y="182"/>
                    </a:lnTo>
                    <a:lnTo>
                      <a:pt x="127" y="194"/>
                    </a:lnTo>
                    <a:lnTo>
                      <a:pt x="127" y="208"/>
                    </a:lnTo>
                    <a:lnTo>
                      <a:pt x="121" y="208"/>
                    </a:lnTo>
                    <a:lnTo>
                      <a:pt x="111" y="208"/>
                    </a:lnTo>
                    <a:lnTo>
                      <a:pt x="107" y="206"/>
                    </a:lnTo>
                    <a:lnTo>
                      <a:pt x="103" y="204"/>
                    </a:lnTo>
                    <a:lnTo>
                      <a:pt x="81" y="204"/>
                    </a:lnTo>
                    <a:lnTo>
                      <a:pt x="81" y="202"/>
                    </a:lnTo>
                    <a:lnTo>
                      <a:pt x="46" y="200"/>
                    </a:lnTo>
                    <a:lnTo>
                      <a:pt x="46" y="204"/>
                    </a:lnTo>
                    <a:lnTo>
                      <a:pt x="22" y="202"/>
                    </a:lnTo>
                    <a:lnTo>
                      <a:pt x="24" y="198"/>
                    </a:lnTo>
                    <a:lnTo>
                      <a:pt x="24" y="188"/>
                    </a:lnTo>
                    <a:lnTo>
                      <a:pt x="22" y="182"/>
                    </a:lnTo>
                    <a:lnTo>
                      <a:pt x="22" y="174"/>
                    </a:lnTo>
                    <a:lnTo>
                      <a:pt x="24" y="168"/>
                    </a:lnTo>
                    <a:lnTo>
                      <a:pt x="14" y="166"/>
                    </a:lnTo>
                    <a:lnTo>
                      <a:pt x="10" y="164"/>
                    </a:lnTo>
                    <a:lnTo>
                      <a:pt x="6" y="160"/>
                    </a:lnTo>
                    <a:lnTo>
                      <a:pt x="0" y="158"/>
                    </a:lnTo>
                    <a:lnTo>
                      <a:pt x="6" y="158"/>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89" name="Freeform 143"/>
              <p:cNvSpPr>
                <a:spLocks/>
              </p:cNvSpPr>
              <p:nvPr/>
            </p:nvSpPr>
            <p:spPr bwMode="auto">
              <a:xfrm>
                <a:off x="4392623" y="4196958"/>
                <a:ext cx="153273" cy="189284"/>
              </a:xfrm>
              <a:custGeom>
                <a:avLst/>
                <a:gdLst/>
                <a:ahLst/>
                <a:cxnLst>
                  <a:cxn ang="0">
                    <a:pos x="36" y="24"/>
                  </a:cxn>
                  <a:cxn ang="0">
                    <a:pos x="26" y="24"/>
                  </a:cxn>
                  <a:cxn ang="0">
                    <a:pos x="20" y="24"/>
                  </a:cxn>
                  <a:cxn ang="0">
                    <a:pos x="8" y="22"/>
                  </a:cxn>
                  <a:cxn ang="0">
                    <a:pos x="2" y="44"/>
                  </a:cxn>
                  <a:cxn ang="0">
                    <a:pos x="2" y="50"/>
                  </a:cxn>
                  <a:cxn ang="0">
                    <a:pos x="0" y="58"/>
                  </a:cxn>
                  <a:cxn ang="0">
                    <a:pos x="0" y="70"/>
                  </a:cxn>
                  <a:cxn ang="0">
                    <a:pos x="4" y="76"/>
                  </a:cxn>
                  <a:cxn ang="0">
                    <a:pos x="8" y="82"/>
                  </a:cxn>
                  <a:cxn ang="0">
                    <a:pos x="14" y="88"/>
                  </a:cxn>
                  <a:cxn ang="0">
                    <a:pos x="30" y="100"/>
                  </a:cxn>
                  <a:cxn ang="0">
                    <a:pos x="34" y="104"/>
                  </a:cxn>
                  <a:cxn ang="0">
                    <a:pos x="38" y="110"/>
                  </a:cxn>
                  <a:cxn ang="0">
                    <a:pos x="42" y="108"/>
                  </a:cxn>
                  <a:cxn ang="0">
                    <a:pos x="44" y="106"/>
                  </a:cxn>
                  <a:cxn ang="0">
                    <a:pos x="46" y="104"/>
                  </a:cxn>
                  <a:cxn ang="0">
                    <a:pos x="44" y="100"/>
                  </a:cxn>
                  <a:cxn ang="0">
                    <a:pos x="42" y="98"/>
                  </a:cxn>
                  <a:cxn ang="0">
                    <a:pos x="42" y="96"/>
                  </a:cxn>
                  <a:cxn ang="0">
                    <a:pos x="44" y="90"/>
                  </a:cxn>
                  <a:cxn ang="0">
                    <a:pos x="46" y="88"/>
                  </a:cxn>
                  <a:cxn ang="0">
                    <a:pos x="55" y="84"/>
                  </a:cxn>
                  <a:cxn ang="0">
                    <a:pos x="55" y="80"/>
                  </a:cxn>
                  <a:cxn ang="0">
                    <a:pos x="59" y="76"/>
                  </a:cxn>
                  <a:cxn ang="0">
                    <a:pos x="63" y="78"/>
                  </a:cxn>
                  <a:cxn ang="0">
                    <a:pos x="65" y="82"/>
                  </a:cxn>
                  <a:cxn ang="0">
                    <a:pos x="67" y="86"/>
                  </a:cxn>
                  <a:cxn ang="0">
                    <a:pos x="71" y="88"/>
                  </a:cxn>
                  <a:cxn ang="0">
                    <a:pos x="75" y="86"/>
                  </a:cxn>
                  <a:cxn ang="0">
                    <a:pos x="79" y="84"/>
                  </a:cxn>
                  <a:cxn ang="0">
                    <a:pos x="81" y="86"/>
                  </a:cxn>
                  <a:cxn ang="0">
                    <a:pos x="83" y="86"/>
                  </a:cxn>
                  <a:cxn ang="0">
                    <a:pos x="85" y="84"/>
                  </a:cxn>
                  <a:cxn ang="0">
                    <a:pos x="85" y="80"/>
                  </a:cxn>
                  <a:cxn ang="0">
                    <a:pos x="87" y="74"/>
                  </a:cxn>
                  <a:cxn ang="0">
                    <a:pos x="87" y="52"/>
                  </a:cxn>
                  <a:cxn ang="0">
                    <a:pos x="83" y="50"/>
                  </a:cxn>
                  <a:cxn ang="0">
                    <a:pos x="83" y="46"/>
                  </a:cxn>
                  <a:cxn ang="0">
                    <a:pos x="81" y="44"/>
                  </a:cxn>
                  <a:cxn ang="0">
                    <a:pos x="81" y="40"/>
                  </a:cxn>
                  <a:cxn ang="0">
                    <a:pos x="83" y="36"/>
                  </a:cxn>
                  <a:cxn ang="0">
                    <a:pos x="83" y="32"/>
                  </a:cxn>
                  <a:cxn ang="0">
                    <a:pos x="87" y="30"/>
                  </a:cxn>
                  <a:cxn ang="0">
                    <a:pos x="89" y="26"/>
                  </a:cxn>
                  <a:cxn ang="0">
                    <a:pos x="87" y="20"/>
                  </a:cxn>
                  <a:cxn ang="0">
                    <a:pos x="83" y="18"/>
                  </a:cxn>
                  <a:cxn ang="0">
                    <a:pos x="77" y="18"/>
                  </a:cxn>
                  <a:cxn ang="0">
                    <a:pos x="69" y="18"/>
                  </a:cxn>
                  <a:cxn ang="0">
                    <a:pos x="71" y="2"/>
                  </a:cxn>
                  <a:cxn ang="0">
                    <a:pos x="36" y="0"/>
                  </a:cxn>
                  <a:cxn ang="0">
                    <a:pos x="36" y="24"/>
                  </a:cxn>
                </a:cxnLst>
                <a:rect l="0" t="0" r="r" b="b"/>
                <a:pathLst>
                  <a:path w="89" h="110">
                    <a:moveTo>
                      <a:pt x="36" y="24"/>
                    </a:moveTo>
                    <a:lnTo>
                      <a:pt x="26" y="24"/>
                    </a:lnTo>
                    <a:lnTo>
                      <a:pt x="20" y="24"/>
                    </a:lnTo>
                    <a:lnTo>
                      <a:pt x="8" y="22"/>
                    </a:lnTo>
                    <a:lnTo>
                      <a:pt x="2" y="44"/>
                    </a:lnTo>
                    <a:lnTo>
                      <a:pt x="2" y="50"/>
                    </a:lnTo>
                    <a:lnTo>
                      <a:pt x="0" y="58"/>
                    </a:lnTo>
                    <a:lnTo>
                      <a:pt x="0" y="70"/>
                    </a:lnTo>
                    <a:lnTo>
                      <a:pt x="4" y="76"/>
                    </a:lnTo>
                    <a:lnTo>
                      <a:pt x="8" y="82"/>
                    </a:lnTo>
                    <a:lnTo>
                      <a:pt x="14" y="88"/>
                    </a:lnTo>
                    <a:lnTo>
                      <a:pt x="30" y="100"/>
                    </a:lnTo>
                    <a:lnTo>
                      <a:pt x="34" y="104"/>
                    </a:lnTo>
                    <a:lnTo>
                      <a:pt x="38" y="110"/>
                    </a:lnTo>
                    <a:lnTo>
                      <a:pt x="42" y="108"/>
                    </a:lnTo>
                    <a:lnTo>
                      <a:pt x="44" y="106"/>
                    </a:lnTo>
                    <a:lnTo>
                      <a:pt x="46" y="104"/>
                    </a:lnTo>
                    <a:lnTo>
                      <a:pt x="44" y="100"/>
                    </a:lnTo>
                    <a:lnTo>
                      <a:pt x="42" y="98"/>
                    </a:lnTo>
                    <a:lnTo>
                      <a:pt x="42" y="96"/>
                    </a:lnTo>
                    <a:lnTo>
                      <a:pt x="44" y="90"/>
                    </a:lnTo>
                    <a:lnTo>
                      <a:pt x="46" y="88"/>
                    </a:lnTo>
                    <a:lnTo>
                      <a:pt x="55" y="84"/>
                    </a:lnTo>
                    <a:lnTo>
                      <a:pt x="55" y="80"/>
                    </a:lnTo>
                    <a:lnTo>
                      <a:pt x="59" y="76"/>
                    </a:lnTo>
                    <a:lnTo>
                      <a:pt x="63" y="78"/>
                    </a:lnTo>
                    <a:lnTo>
                      <a:pt x="65" y="82"/>
                    </a:lnTo>
                    <a:lnTo>
                      <a:pt x="67" y="86"/>
                    </a:lnTo>
                    <a:lnTo>
                      <a:pt x="71" y="88"/>
                    </a:lnTo>
                    <a:lnTo>
                      <a:pt x="75" y="86"/>
                    </a:lnTo>
                    <a:lnTo>
                      <a:pt x="79" y="84"/>
                    </a:lnTo>
                    <a:lnTo>
                      <a:pt x="81" y="86"/>
                    </a:lnTo>
                    <a:lnTo>
                      <a:pt x="83" y="86"/>
                    </a:lnTo>
                    <a:lnTo>
                      <a:pt x="85" y="84"/>
                    </a:lnTo>
                    <a:lnTo>
                      <a:pt x="85" y="80"/>
                    </a:lnTo>
                    <a:lnTo>
                      <a:pt x="87" y="74"/>
                    </a:lnTo>
                    <a:lnTo>
                      <a:pt x="87" y="52"/>
                    </a:lnTo>
                    <a:lnTo>
                      <a:pt x="83" y="50"/>
                    </a:lnTo>
                    <a:lnTo>
                      <a:pt x="83" y="46"/>
                    </a:lnTo>
                    <a:lnTo>
                      <a:pt x="81" y="44"/>
                    </a:lnTo>
                    <a:lnTo>
                      <a:pt x="81" y="40"/>
                    </a:lnTo>
                    <a:lnTo>
                      <a:pt x="83" y="36"/>
                    </a:lnTo>
                    <a:lnTo>
                      <a:pt x="83" y="32"/>
                    </a:lnTo>
                    <a:lnTo>
                      <a:pt x="87" y="30"/>
                    </a:lnTo>
                    <a:lnTo>
                      <a:pt x="89" y="26"/>
                    </a:lnTo>
                    <a:lnTo>
                      <a:pt x="87" y="20"/>
                    </a:lnTo>
                    <a:lnTo>
                      <a:pt x="83" y="18"/>
                    </a:lnTo>
                    <a:lnTo>
                      <a:pt x="77" y="18"/>
                    </a:lnTo>
                    <a:lnTo>
                      <a:pt x="69" y="18"/>
                    </a:lnTo>
                    <a:lnTo>
                      <a:pt x="71" y="2"/>
                    </a:lnTo>
                    <a:lnTo>
                      <a:pt x="36" y="0"/>
                    </a:lnTo>
                    <a:lnTo>
                      <a:pt x="36" y="24"/>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90" name="Freeform 144"/>
              <p:cNvSpPr>
                <a:spLocks/>
              </p:cNvSpPr>
              <p:nvPr/>
            </p:nvSpPr>
            <p:spPr bwMode="auto">
              <a:xfrm>
                <a:off x="4457649" y="4158132"/>
                <a:ext cx="199719" cy="266938"/>
              </a:xfrm>
              <a:custGeom>
                <a:avLst/>
                <a:gdLst/>
                <a:ahLst/>
                <a:cxnLst>
                  <a:cxn ang="0">
                    <a:pos x="27" y="148"/>
                  </a:cxn>
                  <a:cxn ang="0">
                    <a:pos x="21" y="148"/>
                  </a:cxn>
                  <a:cxn ang="0">
                    <a:pos x="13" y="154"/>
                  </a:cxn>
                  <a:cxn ang="0">
                    <a:pos x="0" y="132"/>
                  </a:cxn>
                  <a:cxn ang="0">
                    <a:pos x="6" y="128"/>
                  </a:cxn>
                  <a:cxn ang="0">
                    <a:pos x="6" y="122"/>
                  </a:cxn>
                  <a:cxn ang="0">
                    <a:pos x="4" y="118"/>
                  </a:cxn>
                  <a:cxn ang="0">
                    <a:pos x="8" y="110"/>
                  </a:cxn>
                  <a:cxn ang="0">
                    <a:pos x="17" y="102"/>
                  </a:cxn>
                  <a:cxn ang="0">
                    <a:pos x="25" y="100"/>
                  </a:cxn>
                  <a:cxn ang="0">
                    <a:pos x="29" y="108"/>
                  </a:cxn>
                  <a:cxn ang="0">
                    <a:pos x="37" y="108"/>
                  </a:cxn>
                  <a:cxn ang="0">
                    <a:pos x="43" y="108"/>
                  </a:cxn>
                  <a:cxn ang="0">
                    <a:pos x="47" y="106"/>
                  </a:cxn>
                  <a:cxn ang="0">
                    <a:pos x="49" y="96"/>
                  </a:cxn>
                  <a:cxn ang="0">
                    <a:pos x="45" y="72"/>
                  </a:cxn>
                  <a:cxn ang="0">
                    <a:pos x="43" y="66"/>
                  </a:cxn>
                  <a:cxn ang="0">
                    <a:pos x="45" y="58"/>
                  </a:cxn>
                  <a:cxn ang="0">
                    <a:pos x="49" y="52"/>
                  </a:cxn>
                  <a:cxn ang="0">
                    <a:pos x="49" y="42"/>
                  </a:cxn>
                  <a:cxn ang="0">
                    <a:pos x="39" y="40"/>
                  </a:cxn>
                  <a:cxn ang="0">
                    <a:pos x="33" y="26"/>
                  </a:cxn>
                  <a:cxn ang="0">
                    <a:pos x="59" y="28"/>
                  </a:cxn>
                  <a:cxn ang="0">
                    <a:pos x="73" y="30"/>
                  </a:cxn>
                  <a:cxn ang="0">
                    <a:pos x="79" y="16"/>
                  </a:cxn>
                  <a:cxn ang="0">
                    <a:pos x="87" y="4"/>
                  </a:cxn>
                  <a:cxn ang="0">
                    <a:pos x="103" y="0"/>
                  </a:cxn>
                  <a:cxn ang="0">
                    <a:pos x="113" y="2"/>
                  </a:cxn>
                  <a:cxn ang="0">
                    <a:pos x="115" y="6"/>
                  </a:cxn>
                  <a:cxn ang="0">
                    <a:pos x="115" y="20"/>
                  </a:cxn>
                  <a:cxn ang="0">
                    <a:pos x="99" y="64"/>
                  </a:cxn>
                  <a:cxn ang="0">
                    <a:pos x="99" y="70"/>
                  </a:cxn>
                  <a:cxn ang="0">
                    <a:pos x="99" y="78"/>
                  </a:cxn>
                  <a:cxn ang="0">
                    <a:pos x="93" y="84"/>
                  </a:cxn>
                  <a:cxn ang="0">
                    <a:pos x="85" y="92"/>
                  </a:cxn>
                  <a:cxn ang="0">
                    <a:pos x="79" y="106"/>
                  </a:cxn>
                  <a:cxn ang="0">
                    <a:pos x="75" y="122"/>
                  </a:cxn>
                  <a:cxn ang="0">
                    <a:pos x="69" y="142"/>
                  </a:cxn>
                  <a:cxn ang="0">
                    <a:pos x="61" y="150"/>
                  </a:cxn>
                  <a:cxn ang="0">
                    <a:pos x="51" y="150"/>
                  </a:cxn>
                  <a:cxn ang="0">
                    <a:pos x="49" y="146"/>
                  </a:cxn>
                  <a:cxn ang="0">
                    <a:pos x="43" y="146"/>
                  </a:cxn>
                  <a:cxn ang="0">
                    <a:pos x="39" y="150"/>
                  </a:cxn>
                  <a:cxn ang="0">
                    <a:pos x="33" y="150"/>
                  </a:cxn>
                </a:cxnLst>
                <a:rect l="0" t="0" r="r" b="b"/>
                <a:pathLst>
                  <a:path w="117" h="154">
                    <a:moveTo>
                      <a:pt x="27" y="150"/>
                    </a:moveTo>
                    <a:lnTo>
                      <a:pt x="27" y="148"/>
                    </a:lnTo>
                    <a:lnTo>
                      <a:pt x="25" y="146"/>
                    </a:lnTo>
                    <a:lnTo>
                      <a:pt x="21" y="148"/>
                    </a:lnTo>
                    <a:lnTo>
                      <a:pt x="17" y="150"/>
                    </a:lnTo>
                    <a:lnTo>
                      <a:pt x="13" y="154"/>
                    </a:lnTo>
                    <a:lnTo>
                      <a:pt x="4" y="136"/>
                    </a:lnTo>
                    <a:lnTo>
                      <a:pt x="0" y="132"/>
                    </a:lnTo>
                    <a:lnTo>
                      <a:pt x="4" y="130"/>
                    </a:lnTo>
                    <a:lnTo>
                      <a:pt x="6" y="128"/>
                    </a:lnTo>
                    <a:lnTo>
                      <a:pt x="8" y="126"/>
                    </a:lnTo>
                    <a:lnTo>
                      <a:pt x="6" y="122"/>
                    </a:lnTo>
                    <a:lnTo>
                      <a:pt x="4" y="120"/>
                    </a:lnTo>
                    <a:lnTo>
                      <a:pt x="4" y="118"/>
                    </a:lnTo>
                    <a:lnTo>
                      <a:pt x="6" y="112"/>
                    </a:lnTo>
                    <a:lnTo>
                      <a:pt x="8" y="110"/>
                    </a:lnTo>
                    <a:lnTo>
                      <a:pt x="17" y="106"/>
                    </a:lnTo>
                    <a:lnTo>
                      <a:pt x="17" y="102"/>
                    </a:lnTo>
                    <a:lnTo>
                      <a:pt x="21" y="98"/>
                    </a:lnTo>
                    <a:lnTo>
                      <a:pt x="25" y="100"/>
                    </a:lnTo>
                    <a:lnTo>
                      <a:pt x="27" y="104"/>
                    </a:lnTo>
                    <a:lnTo>
                      <a:pt x="29" y="108"/>
                    </a:lnTo>
                    <a:lnTo>
                      <a:pt x="33" y="110"/>
                    </a:lnTo>
                    <a:lnTo>
                      <a:pt x="37" y="108"/>
                    </a:lnTo>
                    <a:lnTo>
                      <a:pt x="41" y="106"/>
                    </a:lnTo>
                    <a:lnTo>
                      <a:pt x="43" y="108"/>
                    </a:lnTo>
                    <a:lnTo>
                      <a:pt x="45" y="108"/>
                    </a:lnTo>
                    <a:lnTo>
                      <a:pt x="47" y="106"/>
                    </a:lnTo>
                    <a:lnTo>
                      <a:pt x="47" y="102"/>
                    </a:lnTo>
                    <a:lnTo>
                      <a:pt x="49" y="96"/>
                    </a:lnTo>
                    <a:lnTo>
                      <a:pt x="49" y="74"/>
                    </a:lnTo>
                    <a:lnTo>
                      <a:pt x="45" y="72"/>
                    </a:lnTo>
                    <a:lnTo>
                      <a:pt x="45" y="68"/>
                    </a:lnTo>
                    <a:lnTo>
                      <a:pt x="43" y="66"/>
                    </a:lnTo>
                    <a:lnTo>
                      <a:pt x="43" y="62"/>
                    </a:lnTo>
                    <a:lnTo>
                      <a:pt x="45" y="58"/>
                    </a:lnTo>
                    <a:lnTo>
                      <a:pt x="45" y="54"/>
                    </a:lnTo>
                    <a:lnTo>
                      <a:pt x="49" y="52"/>
                    </a:lnTo>
                    <a:lnTo>
                      <a:pt x="51" y="48"/>
                    </a:lnTo>
                    <a:lnTo>
                      <a:pt x="49" y="42"/>
                    </a:lnTo>
                    <a:lnTo>
                      <a:pt x="45" y="40"/>
                    </a:lnTo>
                    <a:lnTo>
                      <a:pt x="39" y="40"/>
                    </a:lnTo>
                    <a:lnTo>
                      <a:pt x="31" y="40"/>
                    </a:lnTo>
                    <a:lnTo>
                      <a:pt x="33" y="26"/>
                    </a:lnTo>
                    <a:lnTo>
                      <a:pt x="55" y="26"/>
                    </a:lnTo>
                    <a:lnTo>
                      <a:pt x="59" y="28"/>
                    </a:lnTo>
                    <a:lnTo>
                      <a:pt x="63" y="30"/>
                    </a:lnTo>
                    <a:lnTo>
                      <a:pt x="73" y="30"/>
                    </a:lnTo>
                    <a:lnTo>
                      <a:pt x="79" y="30"/>
                    </a:lnTo>
                    <a:lnTo>
                      <a:pt x="79" y="16"/>
                    </a:lnTo>
                    <a:lnTo>
                      <a:pt x="83" y="10"/>
                    </a:lnTo>
                    <a:lnTo>
                      <a:pt x="87" y="4"/>
                    </a:lnTo>
                    <a:lnTo>
                      <a:pt x="93" y="0"/>
                    </a:lnTo>
                    <a:lnTo>
                      <a:pt x="103" y="0"/>
                    </a:lnTo>
                    <a:lnTo>
                      <a:pt x="113" y="0"/>
                    </a:lnTo>
                    <a:lnTo>
                      <a:pt x="113" y="2"/>
                    </a:lnTo>
                    <a:lnTo>
                      <a:pt x="115" y="4"/>
                    </a:lnTo>
                    <a:lnTo>
                      <a:pt x="115" y="6"/>
                    </a:lnTo>
                    <a:lnTo>
                      <a:pt x="117" y="10"/>
                    </a:lnTo>
                    <a:lnTo>
                      <a:pt x="115" y="20"/>
                    </a:lnTo>
                    <a:lnTo>
                      <a:pt x="111" y="34"/>
                    </a:lnTo>
                    <a:lnTo>
                      <a:pt x="99" y="64"/>
                    </a:lnTo>
                    <a:lnTo>
                      <a:pt x="99" y="68"/>
                    </a:lnTo>
                    <a:lnTo>
                      <a:pt x="99" y="70"/>
                    </a:lnTo>
                    <a:lnTo>
                      <a:pt x="101" y="74"/>
                    </a:lnTo>
                    <a:lnTo>
                      <a:pt x="99" y="78"/>
                    </a:lnTo>
                    <a:lnTo>
                      <a:pt x="97" y="82"/>
                    </a:lnTo>
                    <a:lnTo>
                      <a:pt x="93" y="84"/>
                    </a:lnTo>
                    <a:lnTo>
                      <a:pt x="89" y="88"/>
                    </a:lnTo>
                    <a:lnTo>
                      <a:pt x="85" y="92"/>
                    </a:lnTo>
                    <a:lnTo>
                      <a:pt x="83" y="102"/>
                    </a:lnTo>
                    <a:lnTo>
                      <a:pt x="79" y="106"/>
                    </a:lnTo>
                    <a:lnTo>
                      <a:pt x="75" y="108"/>
                    </a:lnTo>
                    <a:lnTo>
                      <a:pt x="75" y="122"/>
                    </a:lnTo>
                    <a:lnTo>
                      <a:pt x="71" y="134"/>
                    </a:lnTo>
                    <a:lnTo>
                      <a:pt x="69" y="142"/>
                    </a:lnTo>
                    <a:lnTo>
                      <a:pt x="65" y="148"/>
                    </a:lnTo>
                    <a:lnTo>
                      <a:pt x="61" y="150"/>
                    </a:lnTo>
                    <a:lnTo>
                      <a:pt x="55" y="150"/>
                    </a:lnTo>
                    <a:lnTo>
                      <a:pt x="51" y="150"/>
                    </a:lnTo>
                    <a:lnTo>
                      <a:pt x="49" y="150"/>
                    </a:lnTo>
                    <a:lnTo>
                      <a:pt x="49" y="146"/>
                    </a:lnTo>
                    <a:lnTo>
                      <a:pt x="45" y="146"/>
                    </a:lnTo>
                    <a:lnTo>
                      <a:pt x="43" y="146"/>
                    </a:lnTo>
                    <a:lnTo>
                      <a:pt x="41" y="148"/>
                    </a:lnTo>
                    <a:lnTo>
                      <a:pt x="39" y="150"/>
                    </a:lnTo>
                    <a:lnTo>
                      <a:pt x="35" y="150"/>
                    </a:lnTo>
                    <a:lnTo>
                      <a:pt x="33" y="150"/>
                    </a:lnTo>
                    <a:lnTo>
                      <a:pt x="27" y="15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91" name="Freeform 145"/>
              <p:cNvSpPr>
                <a:spLocks/>
              </p:cNvSpPr>
              <p:nvPr/>
            </p:nvSpPr>
            <p:spPr bwMode="auto">
              <a:xfrm>
                <a:off x="4466938" y="4813340"/>
                <a:ext cx="362283" cy="376138"/>
              </a:xfrm>
              <a:custGeom>
                <a:avLst/>
                <a:gdLst/>
                <a:ahLst/>
                <a:cxnLst>
                  <a:cxn ang="0">
                    <a:pos x="181" y="8"/>
                  </a:cxn>
                  <a:cxn ang="0">
                    <a:pos x="159" y="16"/>
                  </a:cxn>
                  <a:cxn ang="0">
                    <a:pos x="117" y="16"/>
                  </a:cxn>
                  <a:cxn ang="0">
                    <a:pos x="107" y="12"/>
                  </a:cxn>
                  <a:cxn ang="0">
                    <a:pos x="105" y="10"/>
                  </a:cxn>
                  <a:cxn ang="0">
                    <a:pos x="101" y="6"/>
                  </a:cxn>
                  <a:cxn ang="0">
                    <a:pos x="33" y="6"/>
                  </a:cxn>
                  <a:cxn ang="0">
                    <a:pos x="27" y="2"/>
                  </a:cxn>
                  <a:cxn ang="0">
                    <a:pos x="25" y="0"/>
                  </a:cxn>
                  <a:cxn ang="0">
                    <a:pos x="21" y="0"/>
                  </a:cxn>
                  <a:cxn ang="0">
                    <a:pos x="11" y="2"/>
                  </a:cxn>
                  <a:cxn ang="0">
                    <a:pos x="4" y="2"/>
                  </a:cxn>
                  <a:cxn ang="0">
                    <a:pos x="0" y="0"/>
                  </a:cxn>
                  <a:cxn ang="0">
                    <a:pos x="2" y="16"/>
                  </a:cxn>
                  <a:cxn ang="0">
                    <a:pos x="7" y="30"/>
                  </a:cxn>
                  <a:cxn ang="0">
                    <a:pos x="13" y="42"/>
                  </a:cxn>
                  <a:cxn ang="0">
                    <a:pos x="21" y="54"/>
                  </a:cxn>
                  <a:cxn ang="0">
                    <a:pos x="29" y="66"/>
                  </a:cxn>
                  <a:cxn ang="0">
                    <a:pos x="37" y="76"/>
                  </a:cxn>
                  <a:cxn ang="0">
                    <a:pos x="39" y="90"/>
                  </a:cxn>
                  <a:cxn ang="0">
                    <a:pos x="41" y="104"/>
                  </a:cxn>
                  <a:cxn ang="0">
                    <a:pos x="41" y="126"/>
                  </a:cxn>
                  <a:cxn ang="0">
                    <a:pos x="43" y="152"/>
                  </a:cxn>
                  <a:cxn ang="0">
                    <a:pos x="45" y="174"/>
                  </a:cxn>
                  <a:cxn ang="0">
                    <a:pos x="49" y="184"/>
                  </a:cxn>
                  <a:cxn ang="0">
                    <a:pos x="53" y="194"/>
                  </a:cxn>
                  <a:cxn ang="0">
                    <a:pos x="61" y="204"/>
                  </a:cxn>
                  <a:cxn ang="0">
                    <a:pos x="69" y="212"/>
                  </a:cxn>
                  <a:cxn ang="0">
                    <a:pos x="73" y="208"/>
                  </a:cxn>
                  <a:cxn ang="0">
                    <a:pos x="75" y="204"/>
                  </a:cxn>
                  <a:cxn ang="0">
                    <a:pos x="79" y="204"/>
                  </a:cxn>
                  <a:cxn ang="0">
                    <a:pos x="83" y="210"/>
                  </a:cxn>
                  <a:cxn ang="0">
                    <a:pos x="89" y="214"/>
                  </a:cxn>
                  <a:cxn ang="0">
                    <a:pos x="93" y="216"/>
                  </a:cxn>
                  <a:cxn ang="0">
                    <a:pos x="101" y="216"/>
                  </a:cxn>
                  <a:cxn ang="0">
                    <a:pos x="111" y="216"/>
                  </a:cxn>
                  <a:cxn ang="0">
                    <a:pos x="117" y="212"/>
                  </a:cxn>
                  <a:cxn ang="0">
                    <a:pos x="121" y="208"/>
                  </a:cxn>
                  <a:cxn ang="0">
                    <a:pos x="125" y="206"/>
                  </a:cxn>
                  <a:cxn ang="0">
                    <a:pos x="123" y="144"/>
                  </a:cxn>
                  <a:cxn ang="0">
                    <a:pos x="123" y="90"/>
                  </a:cxn>
                  <a:cxn ang="0">
                    <a:pos x="143" y="90"/>
                  </a:cxn>
                  <a:cxn ang="0">
                    <a:pos x="143" y="22"/>
                  </a:cxn>
                  <a:cxn ang="0">
                    <a:pos x="165" y="20"/>
                  </a:cxn>
                  <a:cxn ang="0">
                    <a:pos x="183" y="18"/>
                  </a:cxn>
                  <a:cxn ang="0">
                    <a:pos x="187" y="24"/>
                  </a:cxn>
                  <a:cxn ang="0">
                    <a:pos x="201" y="18"/>
                  </a:cxn>
                  <a:cxn ang="0">
                    <a:pos x="205" y="14"/>
                  </a:cxn>
                  <a:cxn ang="0">
                    <a:pos x="211" y="12"/>
                  </a:cxn>
                  <a:cxn ang="0">
                    <a:pos x="205" y="8"/>
                  </a:cxn>
                  <a:cxn ang="0">
                    <a:pos x="201" y="6"/>
                  </a:cxn>
                  <a:cxn ang="0">
                    <a:pos x="193" y="8"/>
                  </a:cxn>
                  <a:cxn ang="0">
                    <a:pos x="187" y="10"/>
                  </a:cxn>
                  <a:cxn ang="0">
                    <a:pos x="183" y="8"/>
                  </a:cxn>
                  <a:cxn ang="0">
                    <a:pos x="181" y="6"/>
                  </a:cxn>
                  <a:cxn ang="0">
                    <a:pos x="181" y="8"/>
                  </a:cxn>
                </a:cxnLst>
                <a:rect l="0" t="0" r="r" b="b"/>
                <a:pathLst>
                  <a:path w="211" h="216">
                    <a:moveTo>
                      <a:pt x="181" y="8"/>
                    </a:moveTo>
                    <a:lnTo>
                      <a:pt x="159" y="16"/>
                    </a:lnTo>
                    <a:lnTo>
                      <a:pt x="117" y="16"/>
                    </a:lnTo>
                    <a:lnTo>
                      <a:pt x="107" y="12"/>
                    </a:lnTo>
                    <a:lnTo>
                      <a:pt x="105" y="10"/>
                    </a:lnTo>
                    <a:lnTo>
                      <a:pt x="101" y="6"/>
                    </a:lnTo>
                    <a:lnTo>
                      <a:pt x="33" y="6"/>
                    </a:lnTo>
                    <a:lnTo>
                      <a:pt x="27" y="2"/>
                    </a:lnTo>
                    <a:lnTo>
                      <a:pt x="25" y="0"/>
                    </a:lnTo>
                    <a:lnTo>
                      <a:pt x="21" y="0"/>
                    </a:lnTo>
                    <a:lnTo>
                      <a:pt x="11" y="2"/>
                    </a:lnTo>
                    <a:lnTo>
                      <a:pt x="4" y="2"/>
                    </a:lnTo>
                    <a:lnTo>
                      <a:pt x="0" y="0"/>
                    </a:lnTo>
                    <a:lnTo>
                      <a:pt x="2" y="16"/>
                    </a:lnTo>
                    <a:lnTo>
                      <a:pt x="7" y="30"/>
                    </a:lnTo>
                    <a:lnTo>
                      <a:pt x="13" y="42"/>
                    </a:lnTo>
                    <a:lnTo>
                      <a:pt x="21" y="54"/>
                    </a:lnTo>
                    <a:lnTo>
                      <a:pt x="29" y="66"/>
                    </a:lnTo>
                    <a:lnTo>
                      <a:pt x="37" y="76"/>
                    </a:lnTo>
                    <a:lnTo>
                      <a:pt x="39" y="90"/>
                    </a:lnTo>
                    <a:lnTo>
                      <a:pt x="41" y="104"/>
                    </a:lnTo>
                    <a:lnTo>
                      <a:pt x="41" y="126"/>
                    </a:lnTo>
                    <a:lnTo>
                      <a:pt x="43" y="152"/>
                    </a:lnTo>
                    <a:lnTo>
                      <a:pt x="45" y="174"/>
                    </a:lnTo>
                    <a:lnTo>
                      <a:pt x="49" y="184"/>
                    </a:lnTo>
                    <a:lnTo>
                      <a:pt x="53" y="194"/>
                    </a:lnTo>
                    <a:lnTo>
                      <a:pt x="61" y="204"/>
                    </a:lnTo>
                    <a:lnTo>
                      <a:pt x="69" y="212"/>
                    </a:lnTo>
                    <a:lnTo>
                      <a:pt x="73" y="208"/>
                    </a:lnTo>
                    <a:lnTo>
                      <a:pt x="75" y="204"/>
                    </a:lnTo>
                    <a:lnTo>
                      <a:pt x="79" y="204"/>
                    </a:lnTo>
                    <a:lnTo>
                      <a:pt x="83" y="210"/>
                    </a:lnTo>
                    <a:lnTo>
                      <a:pt x="89" y="214"/>
                    </a:lnTo>
                    <a:lnTo>
                      <a:pt x="93" y="216"/>
                    </a:lnTo>
                    <a:lnTo>
                      <a:pt x="101" y="216"/>
                    </a:lnTo>
                    <a:lnTo>
                      <a:pt x="111" y="216"/>
                    </a:lnTo>
                    <a:lnTo>
                      <a:pt x="117" y="212"/>
                    </a:lnTo>
                    <a:lnTo>
                      <a:pt x="121" y="208"/>
                    </a:lnTo>
                    <a:lnTo>
                      <a:pt x="125" y="206"/>
                    </a:lnTo>
                    <a:lnTo>
                      <a:pt x="123" y="144"/>
                    </a:lnTo>
                    <a:lnTo>
                      <a:pt x="123" y="90"/>
                    </a:lnTo>
                    <a:lnTo>
                      <a:pt x="143" y="90"/>
                    </a:lnTo>
                    <a:lnTo>
                      <a:pt x="143" y="22"/>
                    </a:lnTo>
                    <a:lnTo>
                      <a:pt x="165" y="20"/>
                    </a:lnTo>
                    <a:lnTo>
                      <a:pt x="183" y="18"/>
                    </a:lnTo>
                    <a:lnTo>
                      <a:pt x="187" y="24"/>
                    </a:lnTo>
                    <a:lnTo>
                      <a:pt x="201" y="18"/>
                    </a:lnTo>
                    <a:lnTo>
                      <a:pt x="205" y="14"/>
                    </a:lnTo>
                    <a:lnTo>
                      <a:pt x="211" y="12"/>
                    </a:lnTo>
                    <a:lnTo>
                      <a:pt x="205" y="8"/>
                    </a:lnTo>
                    <a:lnTo>
                      <a:pt x="201" y="6"/>
                    </a:lnTo>
                    <a:lnTo>
                      <a:pt x="193" y="8"/>
                    </a:lnTo>
                    <a:lnTo>
                      <a:pt x="187" y="10"/>
                    </a:lnTo>
                    <a:lnTo>
                      <a:pt x="183" y="8"/>
                    </a:lnTo>
                    <a:lnTo>
                      <a:pt x="181" y="6"/>
                    </a:lnTo>
                    <a:lnTo>
                      <a:pt x="181" y="8"/>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92" name="Freeform 146"/>
              <p:cNvSpPr>
                <a:spLocks/>
              </p:cNvSpPr>
              <p:nvPr/>
            </p:nvSpPr>
            <p:spPr bwMode="auto">
              <a:xfrm>
                <a:off x="5140413" y="3699488"/>
                <a:ext cx="181142" cy="169869"/>
              </a:xfrm>
              <a:custGeom>
                <a:avLst/>
                <a:gdLst/>
                <a:ahLst/>
                <a:cxnLst>
                  <a:cxn ang="0">
                    <a:pos x="32" y="0"/>
                  </a:cxn>
                  <a:cxn ang="0">
                    <a:pos x="28" y="4"/>
                  </a:cxn>
                  <a:cxn ang="0">
                    <a:pos x="22" y="10"/>
                  </a:cxn>
                  <a:cxn ang="0">
                    <a:pos x="14" y="14"/>
                  </a:cxn>
                  <a:cxn ang="0">
                    <a:pos x="6" y="16"/>
                  </a:cxn>
                  <a:cxn ang="0">
                    <a:pos x="6" y="26"/>
                  </a:cxn>
                  <a:cxn ang="0">
                    <a:pos x="4" y="34"/>
                  </a:cxn>
                  <a:cxn ang="0">
                    <a:pos x="0" y="46"/>
                  </a:cxn>
                  <a:cxn ang="0">
                    <a:pos x="0" y="62"/>
                  </a:cxn>
                  <a:cxn ang="0">
                    <a:pos x="18" y="62"/>
                  </a:cxn>
                  <a:cxn ang="0">
                    <a:pos x="24" y="64"/>
                  </a:cxn>
                  <a:cxn ang="0">
                    <a:pos x="28" y="54"/>
                  </a:cxn>
                  <a:cxn ang="0">
                    <a:pos x="38" y="58"/>
                  </a:cxn>
                  <a:cxn ang="0">
                    <a:pos x="54" y="58"/>
                  </a:cxn>
                  <a:cxn ang="0">
                    <a:pos x="68" y="62"/>
                  </a:cxn>
                  <a:cxn ang="0">
                    <a:pos x="82" y="76"/>
                  </a:cxn>
                  <a:cxn ang="0">
                    <a:pos x="96" y="92"/>
                  </a:cxn>
                  <a:cxn ang="0">
                    <a:pos x="102" y="98"/>
                  </a:cxn>
                  <a:cxn ang="0">
                    <a:pos x="106" y="94"/>
                  </a:cxn>
                  <a:cxn ang="0">
                    <a:pos x="96" y="80"/>
                  </a:cxn>
                  <a:cxn ang="0">
                    <a:pos x="86" y="68"/>
                  </a:cxn>
                  <a:cxn ang="0">
                    <a:pos x="74" y="56"/>
                  </a:cxn>
                  <a:cxn ang="0">
                    <a:pos x="62" y="48"/>
                  </a:cxn>
                  <a:cxn ang="0">
                    <a:pos x="52" y="42"/>
                  </a:cxn>
                  <a:cxn ang="0">
                    <a:pos x="46" y="30"/>
                  </a:cxn>
                  <a:cxn ang="0">
                    <a:pos x="40" y="14"/>
                  </a:cxn>
                  <a:cxn ang="0">
                    <a:pos x="32" y="0"/>
                  </a:cxn>
                </a:cxnLst>
                <a:rect l="0" t="0" r="r" b="b"/>
                <a:pathLst>
                  <a:path w="106" h="98">
                    <a:moveTo>
                      <a:pt x="32" y="0"/>
                    </a:moveTo>
                    <a:lnTo>
                      <a:pt x="28" y="4"/>
                    </a:lnTo>
                    <a:lnTo>
                      <a:pt x="22" y="10"/>
                    </a:lnTo>
                    <a:lnTo>
                      <a:pt x="14" y="14"/>
                    </a:lnTo>
                    <a:lnTo>
                      <a:pt x="6" y="16"/>
                    </a:lnTo>
                    <a:lnTo>
                      <a:pt x="6" y="26"/>
                    </a:lnTo>
                    <a:lnTo>
                      <a:pt x="4" y="34"/>
                    </a:lnTo>
                    <a:lnTo>
                      <a:pt x="0" y="46"/>
                    </a:lnTo>
                    <a:lnTo>
                      <a:pt x="0" y="62"/>
                    </a:lnTo>
                    <a:lnTo>
                      <a:pt x="18" y="62"/>
                    </a:lnTo>
                    <a:lnTo>
                      <a:pt x="24" y="64"/>
                    </a:lnTo>
                    <a:lnTo>
                      <a:pt x="28" y="54"/>
                    </a:lnTo>
                    <a:lnTo>
                      <a:pt x="38" y="58"/>
                    </a:lnTo>
                    <a:lnTo>
                      <a:pt x="54" y="58"/>
                    </a:lnTo>
                    <a:lnTo>
                      <a:pt x="68" y="62"/>
                    </a:lnTo>
                    <a:lnTo>
                      <a:pt x="82" y="76"/>
                    </a:lnTo>
                    <a:lnTo>
                      <a:pt x="96" y="92"/>
                    </a:lnTo>
                    <a:lnTo>
                      <a:pt x="102" y="98"/>
                    </a:lnTo>
                    <a:lnTo>
                      <a:pt x="106" y="94"/>
                    </a:lnTo>
                    <a:lnTo>
                      <a:pt x="96" y="80"/>
                    </a:lnTo>
                    <a:lnTo>
                      <a:pt x="86" y="68"/>
                    </a:lnTo>
                    <a:lnTo>
                      <a:pt x="74" y="56"/>
                    </a:lnTo>
                    <a:lnTo>
                      <a:pt x="62" y="48"/>
                    </a:lnTo>
                    <a:lnTo>
                      <a:pt x="52" y="42"/>
                    </a:lnTo>
                    <a:lnTo>
                      <a:pt x="46" y="30"/>
                    </a:lnTo>
                    <a:lnTo>
                      <a:pt x="40" y="14"/>
                    </a:lnTo>
                    <a:lnTo>
                      <a:pt x="32" y="0"/>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93" name="Freeform 147"/>
              <p:cNvSpPr>
                <a:spLocks/>
              </p:cNvSpPr>
              <p:nvPr/>
            </p:nvSpPr>
            <p:spPr bwMode="auto">
              <a:xfrm>
                <a:off x="3702892" y="3832953"/>
                <a:ext cx="76637" cy="19414"/>
              </a:xfrm>
              <a:custGeom>
                <a:avLst/>
                <a:gdLst/>
                <a:ahLst/>
                <a:cxnLst>
                  <a:cxn ang="0">
                    <a:pos x="4" y="6"/>
                  </a:cxn>
                  <a:cxn ang="0">
                    <a:pos x="14" y="8"/>
                  </a:cxn>
                  <a:cxn ang="0">
                    <a:pos x="18" y="6"/>
                  </a:cxn>
                  <a:cxn ang="0">
                    <a:pos x="20" y="4"/>
                  </a:cxn>
                  <a:cxn ang="0">
                    <a:pos x="22" y="2"/>
                  </a:cxn>
                  <a:cxn ang="0">
                    <a:pos x="26" y="0"/>
                  </a:cxn>
                  <a:cxn ang="0">
                    <a:pos x="28" y="4"/>
                  </a:cxn>
                  <a:cxn ang="0">
                    <a:pos x="34" y="6"/>
                  </a:cxn>
                  <a:cxn ang="0">
                    <a:pos x="46" y="8"/>
                  </a:cxn>
                  <a:cxn ang="0">
                    <a:pos x="42" y="10"/>
                  </a:cxn>
                  <a:cxn ang="0">
                    <a:pos x="38" y="12"/>
                  </a:cxn>
                  <a:cxn ang="0">
                    <a:pos x="30" y="10"/>
                  </a:cxn>
                  <a:cxn ang="0">
                    <a:pos x="24" y="8"/>
                  </a:cxn>
                  <a:cxn ang="0">
                    <a:pos x="24" y="10"/>
                  </a:cxn>
                  <a:cxn ang="0">
                    <a:pos x="12" y="12"/>
                  </a:cxn>
                  <a:cxn ang="0">
                    <a:pos x="0" y="12"/>
                  </a:cxn>
                  <a:cxn ang="0">
                    <a:pos x="2" y="8"/>
                  </a:cxn>
                  <a:cxn ang="0">
                    <a:pos x="2" y="6"/>
                  </a:cxn>
                  <a:cxn ang="0">
                    <a:pos x="4" y="6"/>
                  </a:cxn>
                </a:cxnLst>
                <a:rect l="0" t="0" r="r" b="b"/>
                <a:pathLst>
                  <a:path w="46" h="12">
                    <a:moveTo>
                      <a:pt x="4" y="6"/>
                    </a:moveTo>
                    <a:lnTo>
                      <a:pt x="14" y="8"/>
                    </a:lnTo>
                    <a:lnTo>
                      <a:pt x="18" y="6"/>
                    </a:lnTo>
                    <a:lnTo>
                      <a:pt x="20" y="4"/>
                    </a:lnTo>
                    <a:lnTo>
                      <a:pt x="22" y="2"/>
                    </a:lnTo>
                    <a:lnTo>
                      <a:pt x="26" y="0"/>
                    </a:lnTo>
                    <a:lnTo>
                      <a:pt x="28" y="4"/>
                    </a:lnTo>
                    <a:lnTo>
                      <a:pt x="34" y="6"/>
                    </a:lnTo>
                    <a:lnTo>
                      <a:pt x="46" y="8"/>
                    </a:lnTo>
                    <a:lnTo>
                      <a:pt x="42" y="10"/>
                    </a:lnTo>
                    <a:lnTo>
                      <a:pt x="38" y="12"/>
                    </a:lnTo>
                    <a:lnTo>
                      <a:pt x="30" y="10"/>
                    </a:lnTo>
                    <a:lnTo>
                      <a:pt x="24" y="8"/>
                    </a:lnTo>
                    <a:lnTo>
                      <a:pt x="24" y="10"/>
                    </a:lnTo>
                    <a:lnTo>
                      <a:pt x="12" y="12"/>
                    </a:lnTo>
                    <a:lnTo>
                      <a:pt x="0" y="12"/>
                    </a:lnTo>
                    <a:lnTo>
                      <a:pt x="2" y="8"/>
                    </a:lnTo>
                    <a:lnTo>
                      <a:pt x="2" y="6"/>
                    </a:lnTo>
                    <a:lnTo>
                      <a:pt x="4" y="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94" name="Freeform 148"/>
              <p:cNvSpPr>
                <a:spLocks/>
              </p:cNvSpPr>
              <p:nvPr/>
            </p:nvSpPr>
            <p:spPr bwMode="auto">
              <a:xfrm>
                <a:off x="4480871" y="4410508"/>
                <a:ext cx="23224" cy="38828"/>
              </a:xfrm>
              <a:custGeom>
                <a:avLst/>
                <a:gdLst/>
                <a:ahLst/>
                <a:cxnLst>
                  <a:cxn ang="0">
                    <a:pos x="6" y="22"/>
                  </a:cxn>
                  <a:cxn ang="0">
                    <a:pos x="0" y="8"/>
                  </a:cxn>
                  <a:cxn ang="0">
                    <a:pos x="4" y="4"/>
                  </a:cxn>
                  <a:cxn ang="0">
                    <a:pos x="8" y="2"/>
                  </a:cxn>
                  <a:cxn ang="0">
                    <a:pos x="12" y="0"/>
                  </a:cxn>
                  <a:cxn ang="0">
                    <a:pos x="14" y="2"/>
                  </a:cxn>
                  <a:cxn ang="0">
                    <a:pos x="14" y="4"/>
                  </a:cxn>
                  <a:cxn ang="0">
                    <a:pos x="10" y="6"/>
                  </a:cxn>
                  <a:cxn ang="0">
                    <a:pos x="8" y="10"/>
                  </a:cxn>
                  <a:cxn ang="0">
                    <a:pos x="8" y="20"/>
                  </a:cxn>
                  <a:cxn ang="0">
                    <a:pos x="6" y="22"/>
                  </a:cxn>
                </a:cxnLst>
                <a:rect l="0" t="0" r="r" b="b"/>
                <a:pathLst>
                  <a:path w="14" h="22">
                    <a:moveTo>
                      <a:pt x="6" y="22"/>
                    </a:moveTo>
                    <a:lnTo>
                      <a:pt x="0" y="8"/>
                    </a:lnTo>
                    <a:lnTo>
                      <a:pt x="4" y="4"/>
                    </a:lnTo>
                    <a:lnTo>
                      <a:pt x="8" y="2"/>
                    </a:lnTo>
                    <a:lnTo>
                      <a:pt x="12" y="0"/>
                    </a:lnTo>
                    <a:lnTo>
                      <a:pt x="14" y="2"/>
                    </a:lnTo>
                    <a:lnTo>
                      <a:pt x="14" y="4"/>
                    </a:lnTo>
                    <a:lnTo>
                      <a:pt x="10" y="6"/>
                    </a:lnTo>
                    <a:lnTo>
                      <a:pt x="8" y="10"/>
                    </a:lnTo>
                    <a:lnTo>
                      <a:pt x="8" y="20"/>
                    </a:lnTo>
                    <a:lnTo>
                      <a:pt x="6" y="2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195" name="Freeform 197"/>
              <p:cNvSpPr>
                <a:spLocks/>
              </p:cNvSpPr>
              <p:nvPr/>
            </p:nvSpPr>
            <p:spPr bwMode="auto">
              <a:xfrm>
                <a:off x="5068422" y="3248121"/>
                <a:ext cx="566648" cy="516885"/>
              </a:xfrm>
              <a:custGeom>
                <a:avLst/>
                <a:gdLst/>
                <a:ahLst/>
                <a:cxnLst>
                  <a:cxn ang="0">
                    <a:pos x="224" y="72"/>
                  </a:cxn>
                  <a:cxn ang="0">
                    <a:pos x="230" y="80"/>
                  </a:cxn>
                  <a:cxn ang="0">
                    <a:pos x="236" y="88"/>
                  </a:cxn>
                  <a:cxn ang="0">
                    <a:pos x="244" y="102"/>
                  </a:cxn>
                  <a:cxn ang="0">
                    <a:pos x="254" y="118"/>
                  </a:cxn>
                  <a:cxn ang="0">
                    <a:pos x="260" y="130"/>
                  </a:cxn>
                  <a:cxn ang="0">
                    <a:pos x="268" y="144"/>
                  </a:cxn>
                  <a:cxn ang="0">
                    <a:pos x="280" y="156"/>
                  </a:cxn>
                  <a:cxn ang="0">
                    <a:pos x="332" y="164"/>
                  </a:cxn>
                  <a:cxn ang="0">
                    <a:pos x="282" y="242"/>
                  </a:cxn>
                  <a:cxn ang="0">
                    <a:pos x="190" y="298"/>
                  </a:cxn>
                  <a:cxn ang="0">
                    <a:pos x="168" y="270"/>
                  </a:cxn>
                  <a:cxn ang="0">
                    <a:pos x="162" y="270"/>
                  </a:cxn>
                  <a:cxn ang="0">
                    <a:pos x="152" y="264"/>
                  </a:cxn>
                  <a:cxn ang="0">
                    <a:pos x="148" y="270"/>
                  </a:cxn>
                  <a:cxn ang="0">
                    <a:pos x="144" y="280"/>
                  </a:cxn>
                  <a:cxn ang="0">
                    <a:pos x="134" y="264"/>
                  </a:cxn>
                  <a:cxn ang="0">
                    <a:pos x="118" y="248"/>
                  </a:cxn>
                  <a:cxn ang="0">
                    <a:pos x="108" y="228"/>
                  </a:cxn>
                  <a:cxn ang="0">
                    <a:pos x="98" y="214"/>
                  </a:cxn>
                  <a:cxn ang="0">
                    <a:pos x="82" y="200"/>
                  </a:cxn>
                  <a:cxn ang="0">
                    <a:pos x="82" y="200"/>
                  </a:cxn>
                  <a:cxn ang="0">
                    <a:pos x="76" y="162"/>
                  </a:cxn>
                  <a:cxn ang="0">
                    <a:pos x="58" y="142"/>
                  </a:cxn>
                  <a:cxn ang="0">
                    <a:pos x="42" y="124"/>
                  </a:cxn>
                  <a:cxn ang="0">
                    <a:pos x="16" y="76"/>
                  </a:cxn>
                  <a:cxn ang="0">
                    <a:pos x="4" y="66"/>
                  </a:cxn>
                  <a:cxn ang="0">
                    <a:pos x="16" y="56"/>
                  </a:cxn>
                  <a:cxn ang="0">
                    <a:pos x="24" y="46"/>
                  </a:cxn>
                  <a:cxn ang="0">
                    <a:pos x="34" y="42"/>
                  </a:cxn>
                  <a:cxn ang="0">
                    <a:pos x="44" y="36"/>
                  </a:cxn>
                  <a:cxn ang="0">
                    <a:pos x="62" y="0"/>
                  </a:cxn>
                  <a:cxn ang="0">
                    <a:pos x="122" y="26"/>
                  </a:cxn>
                  <a:cxn ang="0">
                    <a:pos x="128" y="32"/>
                  </a:cxn>
                  <a:cxn ang="0">
                    <a:pos x="134" y="44"/>
                  </a:cxn>
                  <a:cxn ang="0">
                    <a:pos x="180" y="54"/>
                  </a:cxn>
                  <a:cxn ang="0">
                    <a:pos x="200" y="60"/>
                  </a:cxn>
                  <a:cxn ang="0">
                    <a:pos x="222" y="64"/>
                  </a:cxn>
                </a:cxnLst>
                <a:rect l="0" t="0" r="r" b="b"/>
                <a:pathLst>
                  <a:path w="332" h="298">
                    <a:moveTo>
                      <a:pt x="222" y="62"/>
                    </a:moveTo>
                    <a:lnTo>
                      <a:pt x="224" y="72"/>
                    </a:lnTo>
                    <a:lnTo>
                      <a:pt x="226" y="78"/>
                    </a:lnTo>
                    <a:lnTo>
                      <a:pt x="230" y="80"/>
                    </a:lnTo>
                    <a:lnTo>
                      <a:pt x="234" y="84"/>
                    </a:lnTo>
                    <a:lnTo>
                      <a:pt x="236" y="88"/>
                    </a:lnTo>
                    <a:lnTo>
                      <a:pt x="242" y="96"/>
                    </a:lnTo>
                    <a:lnTo>
                      <a:pt x="244" y="102"/>
                    </a:lnTo>
                    <a:lnTo>
                      <a:pt x="248" y="110"/>
                    </a:lnTo>
                    <a:lnTo>
                      <a:pt x="254" y="118"/>
                    </a:lnTo>
                    <a:lnTo>
                      <a:pt x="258" y="126"/>
                    </a:lnTo>
                    <a:lnTo>
                      <a:pt x="260" y="130"/>
                    </a:lnTo>
                    <a:lnTo>
                      <a:pt x="258" y="136"/>
                    </a:lnTo>
                    <a:lnTo>
                      <a:pt x="268" y="144"/>
                    </a:lnTo>
                    <a:lnTo>
                      <a:pt x="280" y="148"/>
                    </a:lnTo>
                    <a:lnTo>
                      <a:pt x="280" y="156"/>
                    </a:lnTo>
                    <a:lnTo>
                      <a:pt x="324" y="158"/>
                    </a:lnTo>
                    <a:lnTo>
                      <a:pt x="332" y="164"/>
                    </a:lnTo>
                    <a:lnTo>
                      <a:pt x="332" y="198"/>
                    </a:lnTo>
                    <a:lnTo>
                      <a:pt x="282" y="242"/>
                    </a:lnTo>
                    <a:lnTo>
                      <a:pt x="234" y="254"/>
                    </a:lnTo>
                    <a:lnTo>
                      <a:pt x="190" y="298"/>
                    </a:lnTo>
                    <a:lnTo>
                      <a:pt x="188" y="276"/>
                    </a:lnTo>
                    <a:lnTo>
                      <a:pt x="168" y="270"/>
                    </a:lnTo>
                    <a:lnTo>
                      <a:pt x="164" y="268"/>
                    </a:lnTo>
                    <a:lnTo>
                      <a:pt x="162" y="270"/>
                    </a:lnTo>
                    <a:lnTo>
                      <a:pt x="156" y="268"/>
                    </a:lnTo>
                    <a:lnTo>
                      <a:pt x="152" y="264"/>
                    </a:lnTo>
                    <a:lnTo>
                      <a:pt x="150" y="266"/>
                    </a:lnTo>
                    <a:lnTo>
                      <a:pt x="148" y="270"/>
                    </a:lnTo>
                    <a:lnTo>
                      <a:pt x="146" y="276"/>
                    </a:lnTo>
                    <a:lnTo>
                      <a:pt x="144" y="280"/>
                    </a:lnTo>
                    <a:lnTo>
                      <a:pt x="142" y="274"/>
                    </a:lnTo>
                    <a:lnTo>
                      <a:pt x="134" y="264"/>
                    </a:lnTo>
                    <a:lnTo>
                      <a:pt x="124" y="254"/>
                    </a:lnTo>
                    <a:lnTo>
                      <a:pt x="118" y="248"/>
                    </a:lnTo>
                    <a:lnTo>
                      <a:pt x="116" y="240"/>
                    </a:lnTo>
                    <a:lnTo>
                      <a:pt x="108" y="228"/>
                    </a:lnTo>
                    <a:lnTo>
                      <a:pt x="102" y="220"/>
                    </a:lnTo>
                    <a:lnTo>
                      <a:pt x="98" y="214"/>
                    </a:lnTo>
                    <a:lnTo>
                      <a:pt x="90" y="210"/>
                    </a:lnTo>
                    <a:lnTo>
                      <a:pt x="82" y="200"/>
                    </a:lnTo>
                    <a:lnTo>
                      <a:pt x="84" y="200"/>
                    </a:lnTo>
                    <a:lnTo>
                      <a:pt x="82" y="200"/>
                    </a:lnTo>
                    <a:lnTo>
                      <a:pt x="76" y="200"/>
                    </a:lnTo>
                    <a:lnTo>
                      <a:pt x="76" y="162"/>
                    </a:lnTo>
                    <a:lnTo>
                      <a:pt x="68" y="152"/>
                    </a:lnTo>
                    <a:lnTo>
                      <a:pt x="58" y="142"/>
                    </a:lnTo>
                    <a:lnTo>
                      <a:pt x="48" y="134"/>
                    </a:lnTo>
                    <a:lnTo>
                      <a:pt x="42" y="124"/>
                    </a:lnTo>
                    <a:lnTo>
                      <a:pt x="24" y="92"/>
                    </a:lnTo>
                    <a:lnTo>
                      <a:pt x="16" y="76"/>
                    </a:lnTo>
                    <a:lnTo>
                      <a:pt x="10" y="72"/>
                    </a:lnTo>
                    <a:lnTo>
                      <a:pt x="4" y="66"/>
                    </a:lnTo>
                    <a:lnTo>
                      <a:pt x="0" y="54"/>
                    </a:lnTo>
                    <a:lnTo>
                      <a:pt x="16" y="56"/>
                    </a:lnTo>
                    <a:lnTo>
                      <a:pt x="20" y="52"/>
                    </a:lnTo>
                    <a:lnTo>
                      <a:pt x="24" y="46"/>
                    </a:lnTo>
                    <a:lnTo>
                      <a:pt x="30" y="42"/>
                    </a:lnTo>
                    <a:lnTo>
                      <a:pt x="34" y="42"/>
                    </a:lnTo>
                    <a:lnTo>
                      <a:pt x="38" y="36"/>
                    </a:lnTo>
                    <a:lnTo>
                      <a:pt x="44" y="36"/>
                    </a:lnTo>
                    <a:lnTo>
                      <a:pt x="32" y="10"/>
                    </a:lnTo>
                    <a:lnTo>
                      <a:pt x="62" y="0"/>
                    </a:lnTo>
                    <a:lnTo>
                      <a:pt x="118" y="24"/>
                    </a:lnTo>
                    <a:lnTo>
                      <a:pt x="122" y="26"/>
                    </a:lnTo>
                    <a:lnTo>
                      <a:pt x="124" y="30"/>
                    </a:lnTo>
                    <a:lnTo>
                      <a:pt x="128" y="32"/>
                    </a:lnTo>
                    <a:lnTo>
                      <a:pt x="134" y="34"/>
                    </a:lnTo>
                    <a:lnTo>
                      <a:pt x="134" y="44"/>
                    </a:lnTo>
                    <a:lnTo>
                      <a:pt x="152" y="54"/>
                    </a:lnTo>
                    <a:lnTo>
                      <a:pt x="180" y="54"/>
                    </a:lnTo>
                    <a:lnTo>
                      <a:pt x="196" y="58"/>
                    </a:lnTo>
                    <a:lnTo>
                      <a:pt x="200" y="60"/>
                    </a:lnTo>
                    <a:lnTo>
                      <a:pt x="204" y="64"/>
                    </a:lnTo>
                    <a:lnTo>
                      <a:pt x="222" y="64"/>
                    </a:lnTo>
                    <a:lnTo>
                      <a:pt x="222" y="6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96" name="Freeform 198"/>
              <p:cNvSpPr>
                <a:spLocks/>
              </p:cNvSpPr>
              <p:nvPr/>
            </p:nvSpPr>
            <p:spPr bwMode="auto">
              <a:xfrm>
                <a:off x="4994108" y="3131637"/>
                <a:ext cx="32512" cy="19414"/>
              </a:xfrm>
              <a:custGeom>
                <a:avLst/>
                <a:gdLst/>
                <a:ahLst/>
                <a:cxnLst>
                  <a:cxn ang="0">
                    <a:pos x="8" y="12"/>
                  </a:cxn>
                  <a:cxn ang="0">
                    <a:pos x="0" y="12"/>
                  </a:cxn>
                  <a:cxn ang="0">
                    <a:pos x="0" y="8"/>
                  </a:cxn>
                  <a:cxn ang="0">
                    <a:pos x="2" y="6"/>
                  </a:cxn>
                  <a:cxn ang="0">
                    <a:pos x="4" y="4"/>
                  </a:cxn>
                  <a:cxn ang="0">
                    <a:pos x="6" y="0"/>
                  </a:cxn>
                  <a:cxn ang="0">
                    <a:pos x="8" y="4"/>
                  </a:cxn>
                  <a:cxn ang="0">
                    <a:pos x="12" y="4"/>
                  </a:cxn>
                  <a:cxn ang="0">
                    <a:pos x="20" y="0"/>
                  </a:cxn>
                  <a:cxn ang="0">
                    <a:pos x="20" y="4"/>
                  </a:cxn>
                  <a:cxn ang="0">
                    <a:pos x="16" y="8"/>
                  </a:cxn>
                  <a:cxn ang="0">
                    <a:pos x="8" y="12"/>
                  </a:cxn>
                </a:cxnLst>
                <a:rect l="0" t="0" r="r" b="b"/>
                <a:pathLst>
                  <a:path w="20" h="12">
                    <a:moveTo>
                      <a:pt x="8" y="12"/>
                    </a:moveTo>
                    <a:lnTo>
                      <a:pt x="0" y="12"/>
                    </a:lnTo>
                    <a:lnTo>
                      <a:pt x="0" y="8"/>
                    </a:lnTo>
                    <a:lnTo>
                      <a:pt x="2" y="6"/>
                    </a:lnTo>
                    <a:lnTo>
                      <a:pt x="4" y="4"/>
                    </a:lnTo>
                    <a:lnTo>
                      <a:pt x="6" y="0"/>
                    </a:lnTo>
                    <a:lnTo>
                      <a:pt x="8" y="4"/>
                    </a:lnTo>
                    <a:lnTo>
                      <a:pt x="12" y="4"/>
                    </a:lnTo>
                    <a:lnTo>
                      <a:pt x="20" y="0"/>
                    </a:lnTo>
                    <a:lnTo>
                      <a:pt x="20" y="4"/>
                    </a:lnTo>
                    <a:lnTo>
                      <a:pt x="16" y="8"/>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97" name="Freeform 199"/>
              <p:cNvSpPr>
                <a:spLocks/>
              </p:cNvSpPr>
              <p:nvPr/>
            </p:nvSpPr>
            <p:spPr bwMode="auto">
              <a:xfrm>
                <a:off x="4805999" y="2932650"/>
                <a:ext cx="53415" cy="41252"/>
              </a:xfrm>
              <a:custGeom>
                <a:avLst/>
                <a:gdLst/>
                <a:ahLst/>
                <a:cxnLst>
                  <a:cxn ang="0">
                    <a:pos x="28" y="0"/>
                  </a:cxn>
                  <a:cxn ang="0">
                    <a:pos x="10" y="2"/>
                  </a:cxn>
                  <a:cxn ang="0">
                    <a:pos x="4" y="4"/>
                  </a:cxn>
                  <a:cxn ang="0">
                    <a:pos x="2" y="6"/>
                  </a:cxn>
                  <a:cxn ang="0">
                    <a:pos x="0" y="8"/>
                  </a:cxn>
                  <a:cxn ang="0">
                    <a:pos x="2" y="10"/>
                  </a:cxn>
                  <a:cxn ang="0">
                    <a:pos x="2" y="12"/>
                  </a:cxn>
                  <a:cxn ang="0">
                    <a:pos x="6" y="14"/>
                  </a:cxn>
                  <a:cxn ang="0">
                    <a:pos x="6" y="24"/>
                  </a:cxn>
                  <a:cxn ang="0">
                    <a:pos x="12" y="22"/>
                  </a:cxn>
                  <a:cxn ang="0">
                    <a:pos x="20" y="18"/>
                  </a:cxn>
                  <a:cxn ang="0">
                    <a:pos x="32" y="8"/>
                  </a:cxn>
                  <a:cxn ang="0">
                    <a:pos x="30" y="6"/>
                  </a:cxn>
                  <a:cxn ang="0">
                    <a:pos x="26" y="0"/>
                  </a:cxn>
                  <a:cxn ang="0">
                    <a:pos x="28" y="0"/>
                  </a:cxn>
                </a:cxnLst>
                <a:rect l="0" t="0" r="r" b="b"/>
                <a:pathLst>
                  <a:path w="32" h="24">
                    <a:moveTo>
                      <a:pt x="28" y="0"/>
                    </a:moveTo>
                    <a:lnTo>
                      <a:pt x="10" y="2"/>
                    </a:lnTo>
                    <a:lnTo>
                      <a:pt x="4" y="4"/>
                    </a:lnTo>
                    <a:lnTo>
                      <a:pt x="2" y="6"/>
                    </a:lnTo>
                    <a:lnTo>
                      <a:pt x="0" y="8"/>
                    </a:lnTo>
                    <a:lnTo>
                      <a:pt x="2" y="10"/>
                    </a:lnTo>
                    <a:lnTo>
                      <a:pt x="2" y="12"/>
                    </a:lnTo>
                    <a:lnTo>
                      <a:pt x="6" y="14"/>
                    </a:lnTo>
                    <a:lnTo>
                      <a:pt x="6" y="24"/>
                    </a:lnTo>
                    <a:lnTo>
                      <a:pt x="12" y="22"/>
                    </a:lnTo>
                    <a:lnTo>
                      <a:pt x="20" y="18"/>
                    </a:lnTo>
                    <a:lnTo>
                      <a:pt x="32" y="8"/>
                    </a:lnTo>
                    <a:lnTo>
                      <a:pt x="30" y="6"/>
                    </a:lnTo>
                    <a:lnTo>
                      <a:pt x="26" y="0"/>
                    </a:lnTo>
                    <a:lnTo>
                      <a:pt x="28"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98" name="Freeform 201"/>
              <p:cNvSpPr>
                <a:spLocks/>
              </p:cNvSpPr>
              <p:nvPr/>
            </p:nvSpPr>
            <p:spPr bwMode="auto">
              <a:xfrm>
                <a:off x="5075387" y="3085532"/>
                <a:ext cx="160242" cy="152882"/>
              </a:xfrm>
              <a:custGeom>
                <a:avLst/>
                <a:gdLst/>
                <a:ahLst/>
                <a:cxnLst>
                  <a:cxn ang="0">
                    <a:pos x="0" y="82"/>
                  </a:cxn>
                  <a:cxn ang="0">
                    <a:pos x="10" y="84"/>
                  </a:cxn>
                  <a:cxn ang="0">
                    <a:pos x="14" y="88"/>
                  </a:cxn>
                  <a:cxn ang="0">
                    <a:pos x="18" y="88"/>
                  </a:cxn>
                  <a:cxn ang="0">
                    <a:pos x="20" y="88"/>
                  </a:cxn>
                  <a:cxn ang="0">
                    <a:pos x="80" y="54"/>
                  </a:cxn>
                  <a:cxn ang="0">
                    <a:pos x="80" y="46"/>
                  </a:cxn>
                  <a:cxn ang="0">
                    <a:pos x="80" y="40"/>
                  </a:cxn>
                  <a:cxn ang="0">
                    <a:pos x="82" y="34"/>
                  </a:cxn>
                  <a:cxn ang="0">
                    <a:pos x="84" y="28"/>
                  </a:cxn>
                  <a:cxn ang="0">
                    <a:pos x="82" y="26"/>
                  </a:cxn>
                  <a:cxn ang="0">
                    <a:pos x="80" y="22"/>
                  </a:cxn>
                  <a:cxn ang="0">
                    <a:pos x="82" y="16"/>
                  </a:cxn>
                  <a:cxn ang="0">
                    <a:pos x="84" y="14"/>
                  </a:cxn>
                  <a:cxn ang="0">
                    <a:pos x="88" y="14"/>
                  </a:cxn>
                  <a:cxn ang="0">
                    <a:pos x="94" y="4"/>
                  </a:cxn>
                  <a:cxn ang="0">
                    <a:pos x="94" y="0"/>
                  </a:cxn>
                  <a:cxn ang="0">
                    <a:pos x="86" y="2"/>
                  </a:cxn>
                  <a:cxn ang="0">
                    <a:pos x="74" y="4"/>
                  </a:cxn>
                  <a:cxn ang="0">
                    <a:pos x="68" y="2"/>
                  </a:cxn>
                  <a:cxn ang="0">
                    <a:pos x="66" y="2"/>
                  </a:cxn>
                  <a:cxn ang="0">
                    <a:pos x="62" y="4"/>
                  </a:cxn>
                  <a:cxn ang="0">
                    <a:pos x="56" y="8"/>
                  </a:cxn>
                  <a:cxn ang="0">
                    <a:pos x="52" y="10"/>
                  </a:cxn>
                  <a:cxn ang="0">
                    <a:pos x="46" y="10"/>
                  </a:cxn>
                  <a:cxn ang="0">
                    <a:pos x="40" y="8"/>
                  </a:cxn>
                  <a:cxn ang="0">
                    <a:pos x="36" y="6"/>
                  </a:cxn>
                  <a:cxn ang="0">
                    <a:pos x="30" y="8"/>
                  </a:cxn>
                  <a:cxn ang="0">
                    <a:pos x="24" y="10"/>
                  </a:cxn>
                  <a:cxn ang="0">
                    <a:pos x="16" y="8"/>
                  </a:cxn>
                  <a:cxn ang="0">
                    <a:pos x="12" y="8"/>
                  </a:cxn>
                  <a:cxn ang="0">
                    <a:pos x="12" y="4"/>
                  </a:cxn>
                  <a:cxn ang="0">
                    <a:pos x="8" y="4"/>
                  </a:cxn>
                  <a:cxn ang="0">
                    <a:pos x="8" y="22"/>
                  </a:cxn>
                  <a:cxn ang="0">
                    <a:pos x="4" y="24"/>
                  </a:cxn>
                  <a:cxn ang="0">
                    <a:pos x="4" y="30"/>
                  </a:cxn>
                  <a:cxn ang="0">
                    <a:pos x="2" y="46"/>
                  </a:cxn>
                  <a:cxn ang="0">
                    <a:pos x="12" y="50"/>
                  </a:cxn>
                  <a:cxn ang="0">
                    <a:pos x="10" y="58"/>
                  </a:cxn>
                  <a:cxn ang="0">
                    <a:pos x="6" y="60"/>
                  </a:cxn>
                  <a:cxn ang="0">
                    <a:pos x="2" y="60"/>
                  </a:cxn>
                  <a:cxn ang="0">
                    <a:pos x="4" y="64"/>
                  </a:cxn>
                  <a:cxn ang="0">
                    <a:pos x="6" y="66"/>
                  </a:cxn>
                  <a:cxn ang="0">
                    <a:pos x="4" y="72"/>
                  </a:cxn>
                  <a:cxn ang="0">
                    <a:pos x="0" y="76"/>
                  </a:cxn>
                  <a:cxn ang="0">
                    <a:pos x="0" y="82"/>
                  </a:cxn>
                </a:cxnLst>
                <a:rect l="0" t="0" r="r" b="b"/>
                <a:pathLst>
                  <a:path w="94" h="88">
                    <a:moveTo>
                      <a:pt x="0" y="82"/>
                    </a:moveTo>
                    <a:lnTo>
                      <a:pt x="10" y="84"/>
                    </a:lnTo>
                    <a:lnTo>
                      <a:pt x="14" y="88"/>
                    </a:lnTo>
                    <a:lnTo>
                      <a:pt x="18" y="88"/>
                    </a:lnTo>
                    <a:lnTo>
                      <a:pt x="20" y="88"/>
                    </a:lnTo>
                    <a:lnTo>
                      <a:pt x="80" y="54"/>
                    </a:lnTo>
                    <a:lnTo>
                      <a:pt x="80" y="46"/>
                    </a:lnTo>
                    <a:lnTo>
                      <a:pt x="80" y="40"/>
                    </a:lnTo>
                    <a:lnTo>
                      <a:pt x="82" y="34"/>
                    </a:lnTo>
                    <a:lnTo>
                      <a:pt x="84" y="28"/>
                    </a:lnTo>
                    <a:lnTo>
                      <a:pt x="82" y="26"/>
                    </a:lnTo>
                    <a:lnTo>
                      <a:pt x="80" y="22"/>
                    </a:lnTo>
                    <a:lnTo>
                      <a:pt x="82" y="16"/>
                    </a:lnTo>
                    <a:lnTo>
                      <a:pt x="84" y="14"/>
                    </a:lnTo>
                    <a:lnTo>
                      <a:pt x="88" y="14"/>
                    </a:lnTo>
                    <a:lnTo>
                      <a:pt x="94" y="4"/>
                    </a:lnTo>
                    <a:lnTo>
                      <a:pt x="94" y="0"/>
                    </a:lnTo>
                    <a:lnTo>
                      <a:pt x="86" y="2"/>
                    </a:lnTo>
                    <a:lnTo>
                      <a:pt x="74" y="4"/>
                    </a:lnTo>
                    <a:lnTo>
                      <a:pt x="68" y="2"/>
                    </a:lnTo>
                    <a:lnTo>
                      <a:pt x="66" y="2"/>
                    </a:lnTo>
                    <a:lnTo>
                      <a:pt x="62" y="4"/>
                    </a:lnTo>
                    <a:lnTo>
                      <a:pt x="56" y="8"/>
                    </a:lnTo>
                    <a:lnTo>
                      <a:pt x="52" y="10"/>
                    </a:lnTo>
                    <a:lnTo>
                      <a:pt x="46" y="10"/>
                    </a:lnTo>
                    <a:lnTo>
                      <a:pt x="40" y="8"/>
                    </a:lnTo>
                    <a:lnTo>
                      <a:pt x="36" y="6"/>
                    </a:lnTo>
                    <a:lnTo>
                      <a:pt x="30" y="8"/>
                    </a:lnTo>
                    <a:lnTo>
                      <a:pt x="24" y="10"/>
                    </a:lnTo>
                    <a:lnTo>
                      <a:pt x="16" y="8"/>
                    </a:lnTo>
                    <a:lnTo>
                      <a:pt x="12" y="8"/>
                    </a:lnTo>
                    <a:lnTo>
                      <a:pt x="12" y="4"/>
                    </a:lnTo>
                    <a:lnTo>
                      <a:pt x="8" y="4"/>
                    </a:lnTo>
                    <a:lnTo>
                      <a:pt x="8" y="22"/>
                    </a:lnTo>
                    <a:lnTo>
                      <a:pt x="4" y="24"/>
                    </a:lnTo>
                    <a:lnTo>
                      <a:pt x="4" y="30"/>
                    </a:lnTo>
                    <a:lnTo>
                      <a:pt x="2" y="46"/>
                    </a:lnTo>
                    <a:lnTo>
                      <a:pt x="12" y="50"/>
                    </a:lnTo>
                    <a:lnTo>
                      <a:pt x="10" y="58"/>
                    </a:lnTo>
                    <a:lnTo>
                      <a:pt x="6" y="60"/>
                    </a:lnTo>
                    <a:lnTo>
                      <a:pt x="2" y="60"/>
                    </a:lnTo>
                    <a:lnTo>
                      <a:pt x="4" y="64"/>
                    </a:lnTo>
                    <a:lnTo>
                      <a:pt x="6" y="66"/>
                    </a:lnTo>
                    <a:lnTo>
                      <a:pt x="4" y="72"/>
                    </a:lnTo>
                    <a:lnTo>
                      <a:pt x="0" y="76"/>
                    </a:lnTo>
                    <a:lnTo>
                      <a:pt x="0" y="8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99" name="Freeform 202"/>
              <p:cNvSpPr>
                <a:spLocks/>
              </p:cNvSpPr>
              <p:nvPr/>
            </p:nvSpPr>
            <p:spPr bwMode="auto">
              <a:xfrm>
                <a:off x="5161315" y="3080678"/>
                <a:ext cx="262422" cy="262084"/>
              </a:xfrm>
              <a:custGeom>
                <a:avLst/>
                <a:gdLst/>
                <a:ahLst/>
                <a:cxnLst>
                  <a:cxn ang="0">
                    <a:pos x="48" y="2"/>
                  </a:cxn>
                  <a:cxn ang="0">
                    <a:pos x="62" y="2"/>
                  </a:cxn>
                  <a:cxn ang="0">
                    <a:pos x="66" y="0"/>
                  </a:cxn>
                  <a:cxn ang="0">
                    <a:pos x="70" y="2"/>
                  </a:cxn>
                  <a:cxn ang="0">
                    <a:pos x="76" y="2"/>
                  </a:cxn>
                  <a:cxn ang="0">
                    <a:pos x="80" y="12"/>
                  </a:cxn>
                  <a:cxn ang="0">
                    <a:pos x="88" y="20"/>
                  </a:cxn>
                  <a:cxn ang="0">
                    <a:pos x="98" y="24"/>
                  </a:cxn>
                  <a:cxn ang="0">
                    <a:pos x="108" y="28"/>
                  </a:cxn>
                  <a:cxn ang="0">
                    <a:pos x="102" y="40"/>
                  </a:cxn>
                  <a:cxn ang="0">
                    <a:pos x="100" y="48"/>
                  </a:cxn>
                  <a:cxn ang="0">
                    <a:pos x="98" y="56"/>
                  </a:cxn>
                  <a:cxn ang="0">
                    <a:pos x="100" y="62"/>
                  </a:cxn>
                  <a:cxn ang="0">
                    <a:pos x="102" y="68"/>
                  </a:cxn>
                  <a:cxn ang="0">
                    <a:pos x="108" y="74"/>
                  </a:cxn>
                  <a:cxn ang="0">
                    <a:pos x="112" y="78"/>
                  </a:cxn>
                  <a:cxn ang="0">
                    <a:pos x="124" y="86"/>
                  </a:cxn>
                  <a:cxn ang="0">
                    <a:pos x="132" y="92"/>
                  </a:cxn>
                  <a:cxn ang="0">
                    <a:pos x="136" y="96"/>
                  </a:cxn>
                  <a:cxn ang="0">
                    <a:pos x="136" y="102"/>
                  </a:cxn>
                  <a:cxn ang="0">
                    <a:pos x="138" y="112"/>
                  </a:cxn>
                  <a:cxn ang="0">
                    <a:pos x="142" y="116"/>
                  </a:cxn>
                  <a:cxn ang="0">
                    <a:pos x="148" y="122"/>
                  </a:cxn>
                  <a:cxn ang="0">
                    <a:pos x="152" y="126"/>
                  </a:cxn>
                  <a:cxn ang="0">
                    <a:pos x="154" y="132"/>
                  </a:cxn>
                  <a:cxn ang="0">
                    <a:pos x="152" y="134"/>
                  </a:cxn>
                  <a:cxn ang="0">
                    <a:pos x="148" y="132"/>
                  </a:cxn>
                  <a:cxn ang="0">
                    <a:pos x="142" y="132"/>
                  </a:cxn>
                  <a:cxn ang="0">
                    <a:pos x="138" y="132"/>
                  </a:cxn>
                  <a:cxn ang="0">
                    <a:pos x="134" y="136"/>
                  </a:cxn>
                  <a:cxn ang="0">
                    <a:pos x="130" y="142"/>
                  </a:cxn>
                  <a:cxn ang="0">
                    <a:pos x="126" y="150"/>
                  </a:cxn>
                  <a:cxn ang="0">
                    <a:pos x="98" y="150"/>
                  </a:cxn>
                  <a:cxn ang="0">
                    <a:pos x="80" y="140"/>
                  </a:cxn>
                  <a:cxn ang="0">
                    <a:pos x="80" y="130"/>
                  </a:cxn>
                  <a:cxn ang="0">
                    <a:pos x="74" y="128"/>
                  </a:cxn>
                  <a:cxn ang="0">
                    <a:pos x="70" y="126"/>
                  </a:cxn>
                  <a:cxn ang="0">
                    <a:pos x="68" y="122"/>
                  </a:cxn>
                  <a:cxn ang="0">
                    <a:pos x="64" y="120"/>
                  </a:cxn>
                  <a:cxn ang="0">
                    <a:pos x="8" y="96"/>
                  </a:cxn>
                  <a:cxn ang="0">
                    <a:pos x="0" y="74"/>
                  </a:cxn>
                  <a:cxn ang="0">
                    <a:pos x="30" y="56"/>
                  </a:cxn>
                  <a:cxn ang="0">
                    <a:pos x="30" y="48"/>
                  </a:cxn>
                  <a:cxn ang="0">
                    <a:pos x="30" y="42"/>
                  </a:cxn>
                  <a:cxn ang="0">
                    <a:pos x="32" y="36"/>
                  </a:cxn>
                  <a:cxn ang="0">
                    <a:pos x="34" y="30"/>
                  </a:cxn>
                  <a:cxn ang="0">
                    <a:pos x="32" y="28"/>
                  </a:cxn>
                  <a:cxn ang="0">
                    <a:pos x="30" y="24"/>
                  </a:cxn>
                  <a:cxn ang="0">
                    <a:pos x="32" y="18"/>
                  </a:cxn>
                  <a:cxn ang="0">
                    <a:pos x="34" y="16"/>
                  </a:cxn>
                  <a:cxn ang="0">
                    <a:pos x="38" y="16"/>
                  </a:cxn>
                  <a:cxn ang="0">
                    <a:pos x="44" y="6"/>
                  </a:cxn>
                  <a:cxn ang="0">
                    <a:pos x="44" y="2"/>
                  </a:cxn>
                  <a:cxn ang="0">
                    <a:pos x="48" y="2"/>
                  </a:cxn>
                </a:cxnLst>
                <a:rect l="0" t="0" r="r" b="b"/>
                <a:pathLst>
                  <a:path w="154" h="150">
                    <a:moveTo>
                      <a:pt x="48" y="2"/>
                    </a:moveTo>
                    <a:lnTo>
                      <a:pt x="62" y="2"/>
                    </a:lnTo>
                    <a:lnTo>
                      <a:pt x="66" y="0"/>
                    </a:lnTo>
                    <a:lnTo>
                      <a:pt x="70" y="2"/>
                    </a:lnTo>
                    <a:lnTo>
                      <a:pt x="76" y="2"/>
                    </a:lnTo>
                    <a:lnTo>
                      <a:pt x="80" y="12"/>
                    </a:lnTo>
                    <a:lnTo>
                      <a:pt x="88" y="20"/>
                    </a:lnTo>
                    <a:lnTo>
                      <a:pt x="98" y="24"/>
                    </a:lnTo>
                    <a:lnTo>
                      <a:pt x="108" y="28"/>
                    </a:lnTo>
                    <a:lnTo>
                      <a:pt x="102" y="40"/>
                    </a:lnTo>
                    <a:lnTo>
                      <a:pt x="100" y="48"/>
                    </a:lnTo>
                    <a:lnTo>
                      <a:pt x="98" y="56"/>
                    </a:lnTo>
                    <a:lnTo>
                      <a:pt x="100" y="62"/>
                    </a:lnTo>
                    <a:lnTo>
                      <a:pt x="102" y="68"/>
                    </a:lnTo>
                    <a:lnTo>
                      <a:pt x="108" y="74"/>
                    </a:lnTo>
                    <a:lnTo>
                      <a:pt x="112" y="78"/>
                    </a:lnTo>
                    <a:lnTo>
                      <a:pt x="124" y="86"/>
                    </a:lnTo>
                    <a:lnTo>
                      <a:pt x="132" y="92"/>
                    </a:lnTo>
                    <a:lnTo>
                      <a:pt x="136" y="96"/>
                    </a:lnTo>
                    <a:lnTo>
                      <a:pt x="136" y="102"/>
                    </a:lnTo>
                    <a:lnTo>
                      <a:pt x="138" y="112"/>
                    </a:lnTo>
                    <a:lnTo>
                      <a:pt x="142" y="116"/>
                    </a:lnTo>
                    <a:lnTo>
                      <a:pt x="148" y="122"/>
                    </a:lnTo>
                    <a:lnTo>
                      <a:pt x="152" y="126"/>
                    </a:lnTo>
                    <a:lnTo>
                      <a:pt x="154" y="132"/>
                    </a:lnTo>
                    <a:lnTo>
                      <a:pt x="152" y="134"/>
                    </a:lnTo>
                    <a:lnTo>
                      <a:pt x="148" y="132"/>
                    </a:lnTo>
                    <a:lnTo>
                      <a:pt x="142" y="132"/>
                    </a:lnTo>
                    <a:lnTo>
                      <a:pt x="138" y="132"/>
                    </a:lnTo>
                    <a:lnTo>
                      <a:pt x="134" y="136"/>
                    </a:lnTo>
                    <a:lnTo>
                      <a:pt x="130" y="142"/>
                    </a:lnTo>
                    <a:lnTo>
                      <a:pt x="126" y="150"/>
                    </a:lnTo>
                    <a:lnTo>
                      <a:pt x="98" y="150"/>
                    </a:lnTo>
                    <a:lnTo>
                      <a:pt x="80" y="140"/>
                    </a:lnTo>
                    <a:lnTo>
                      <a:pt x="80" y="130"/>
                    </a:lnTo>
                    <a:lnTo>
                      <a:pt x="74" y="128"/>
                    </a:lnTo>
                    <a:lnTo>
                      <a:pt x="70" y="126"/>
                    </a:lnTo>
                    <a:lnTo>
                      <a:pt x="68" y="122"/>
                    </a:lnTo>
                    <a:lnTo>
                      <a:pt x="64" y="120"/>
                    </a:lnTo>
                    <a:lnTo>
                      <a:pt x="8" y="96"/>
                    </a:lnTo>
                    <a:lnTo>
                      <a:pt x="0" y="74"/>
                    </a:lnTo>
                    <a:lnTo>
                      <a:pt x="30" y="56"/>
                    </a:lnTo>
                    <a:lnTo>
                      <a:pt x="30" y="48"/>
                    </a:lnTo>
                    <a:lnTo>
                      <a:pt x="30" y="42"/>
                    </a:lnTo>
                    <a:lnTo>
                      <a:pt x="32" y="36"/>
                    </a:lnTo>
                    <a:lnTo>
                      <a:pt x="34" y="30"/>
                    </a:lnTo>
                    <a:lnTo>
                      <a:pt x="32" y="28"/>
                    </a:lnTo>
                    <a:lnTo>
                      <a:pt x="30" y="24"/>
                    </a:lnTo>
                    <a:lnTo>
                      <a:pt x="32" y="18"/>
                    </a:lnTo>
                    <a:lnTo>
                      <a:pt x="34" y="16"/>
                    </a:lnTo>
                    <a:lnTo>
                      <a:pt x="38" y="16"/>
                    </a:lnTo>
                    <a:lnTo>
                      <a:pt x="44" y="6"/>
                    </a:lnTo>
                    <a:lnTo>
                      <a:pt x="44" y="2"/>
                    </a:lnTo>
                    <a:lnTo>
                      <a:pt x="48"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0" name="Freeform 203"/>
              <p:cNvSpPr>
                <a:spLocks/>
              </p:cNvSpPr>
              <p:nvPr/>
            </p:nvSpPr>
            <p:spPr bwMode="auto">
              <a:xfrm>
                <a:off x="4805996" y="2925369"/>
                <a:ext cx="473757" cy="201417"/>
              </a:xfrm>
              <a:custGeom>
                <a:avLst/>
                <a:gdLst/>
                <a:ahLst/>
                <a:cxnLst>
                  <a:cxn ang="0">
                    <a:pos x="166" y="96"/>
                  </a:cxn>
                  <a:cxn ang="0">
                    <a:pos x="170" y="100"/>
                  </a:cxn>
                  <a:cxn ang="0">
                    <a:pos x="182" y="102"/>
                  </a:cxn>
                  <a:cxn ang="0">
                    <a:pos x="194" y="98"/>
                  </a:cxn>
                  <a:cxn ang="0">
                    <a:pos x="204" y="102"/>
                  </a:cxn>
                  <a:cxn ang="0">
                    <a:pos x="214" y="100"/>
                  </a:cxn>
                  <a:cxn ang="0">
                    <a:pos x="224" y="94"/>
                  </a:cxn>
                  <a:cxn ang="0">
                    <a:pos x="232" y="96"/>
                  </a:cxn>
                  <a:cxn ang="0">
                    <a:pos x="252" y="92"/>
                  </a:cxn>
                  <a:cxn ang="0">
                    <a:pos x="270" y="92"/>
                  </a:cxn>
                  <a:cxn ang="0">
                    <a:pos x="278" y="90"/>
                  </a:cxn>
                  <a:cxn ang="0">
                    <a:pos x="274" y="70"/>
                  </a:cxn>
                  <a:cxn ang="0">
                    <a:pos x="270" y="52"/>
                  </a:cxn>
                  <a:cxn ang="0">
                    <a:pos x="274" y="44"/>
                  </a:cxn>
                  <a:cxn ang="0">
                    <a:pos x="268" y="36"/>
                  </a:cxn>
                  <a:cxn ang="0">
                    <a:pos x="260" y="32"/>
                  </a:cxn>
                  <a:cxn ang="0">
                    <a:pos x="258" y="20"/>
                  </a:cxn>
                  <a:cxn ang="0">
                    <a:pos x="252" y="10"/>
                  </a:cxn>
                  <a:cxn ang="0">
                    <a:pos x="226" y="10"/>
                  </a:cxn>
                  <a:cxn ang="0">
                    <a:pos x="194" y="16"/>
                  </a:cxn>
                  <a:cxn ang="0">
                    <a:pos x="170" y="18"/>
                  </a:cxn>
                  <a:cxn ang="0">
                    <a:pos x="148" y="10"/>
                  </a:cxn>
                  <a:cxn ang="0">
                    <a:pos x="124" y="0"/>
                  </a:cxn>
                  <a:cxn ang="0">
                    <a:pos x="102" y="2"/>
                  </a:cxn>
                  <a:cxn ang="0">
                    <a:pos x="84" y="12"/>
                  </a:cxn>
                  <a:cxn ang="0">
                    <a:pos x="64" y="14"/>
                  </a:cxn>
                  <a:cxn ang="0">
                    <a:pos x="60" y="12"/>
                  </a:cxn>
                  <a:cxn ang="0">
                    <a:pos x="46" y="12"/>
                  </a:cxn>
                  <a:cxn ang="0">
                    <a:pos x="34" y="14"/>
                  </a:cxn>
                  <a:cxn ang="0">
                    <a:pos x="44" y="24"/>
                  </a:cxn>
                  <a:cxn ang="0">
                    <a:pos x="12" y="28"/>
                  </a:cxn>
                  <a:cxn ang="0">
                    <a:pos x="0" y="40"/>
                  </a:cxn>
                  <a:cxn ang="0">
                    <a:pos x="4" y="42"/>
                  </a:cxn>
                  <a:cxn ang="0">
                    <a:pos x="8" y="46"/>
                  </a:cxn>
                  <a:cxn ang="0">
                    <a:pos x="14" y="54"/>
                  </a:cxn>
                  <a:cxn ang="0">
                    <a:pos x="10" y="60"/>
                  </a:cxn>
                  <a:cxn ang="0">
                    <a:pos x="18" y="66"/>
                  </a:cxn>
                  <a:cxn ang="0">
                    <a:pos x="22" y="76"/>
                  </a:cxn>
                  <a:cxn ang="0">
                    <a:pos x="30" y="86"/>
                  </a:cxn>
                  <a:cxn ang="0">
                    <a:pos x="46" y="96"/>
                  </a:cxn>
                  <a:cxn ang="0">
                    <a:pos x="76" y="104"/>
                  </a:cxn>
                  <a:cxn ang="0">
                    <a:pos x="78" y="96"/>
                  </a:cxn>
                  <a:cxn ang="0">
                    <a:pos x="74" y="94"/>
                  </a:cxn>
                  <a:cxn ang="0">
                    <a:pos x="82" y="92"/>
                  </a:cxn>
                  <a:cxn ang="0">
                    <a:pos x="90" y="94"/>
                  </a:cxn>
                  <a:cxn ang="0">
                    <a:pos x="104" y="106"/>
                  </a:cxn>
                  <a:cxn ang="0">
                    <a:pos x="114" y="108"/>
                  </a:cxn>
                  <a:cxn ang="0">
                    <a:pos x="120" y="106"/>
                  </a:cxn>
                  <a:cxn ang="0">
                    <a:pos x="132" y="94"/>
                  </a:cxn>
                  <a:cxn ang="0">
                    <a:pos x="138" y="92"/>
                  </a:cxn>
                  <a:cxn ang="0">
                    <a:pos x="142" y="94"/>
                  </a:cxn>
                  <a:cxn ang="0">
                    <a:pos x="148" y="96"/>
                  </a:cxn>
                  <a:cxn ang="0">
                    <a:pos x="154" y="94"/>
                  </a:cxn>
                  <a:cxn ang="0">
                    <a:pos x="162" y="96"/>
                  </a:cxn>
                  <a:cxn ang="0">
                    <a:pos x="156" y="98"/>
                  </a:cxn>
                  <a:cxn ang="0">
                    <a:pos x="162" y="116"/>
                  </a:cxn>
                </a:cxnLst>
                <a:rect l="0" t="0" r="r" b="b"/>
                <a:pathLst>
                  <a:path w="278" h="116">
                    <a:moveTo>
                      <a:pt x="166" y="114"/>
                    </a:moveTo>
                    <a:lnTo>
                      <a:pt x="166" y="96"/>
                    </a:lnTo>
                    <a:lnTo>
                      <a:pt x="170" y="96"/>
                    </a:lnTo>
                    <a:lnTo>
                      <a:pt x="170" y="100"/>
                    </a:lnTo>
                    <a:lnTo>
                      <a:pt x="174" y="100"/>
                    </a:lnTo>
                    <a:lnTo>
                      <a:pt x="182" y="102"/>
                    </a:lnTo>
                    <a:lnTo>
                      <a:pt x="188" y="100"/>
                    </a:lnTo>
                    <a:lnTo>
                      <a:pt x="194" y="98"/>
                    </a:lnTo>
                    <a:lnTo>
                      <a:pt x="198" y="100"/>
                    </a:lnTo>
                    <a:lnTo>
                      <a:pt x="204" y="102"/>
                    </a:lnTo>
                    <a:lnTo>
                      <a:pt x="210" y="102"/>
                    </a:lnTo>
                    <a:lnTo>
                      <a:pt x="214" y="100"/>
                    </a:lnTo>
                    <a:lnTo>
                      <a:pt x="220" y="96"/>
                    </a:lnTo>
                    <a:lnTo>
                      <a:pt x="224" y="94"/>
                    </a:lnTo>
                    <a:lnTo>
                      <a:pt x="226" y="94"/>
                    </a:lnTo>
                    <a:lnTo>
                      <a:pt x="232" y="96"/>
                    </a:lnTo>
                    <a:lnTo>
                      <a:pt x="244" y="94"/>
                    </a:lnTo>
                    <a:lnTo>
                      <a:pt x="252" y="92"/>
                    </a:lnTo>
                    <a:lnTo>
                      <a:pt x="256" y="92"/>
                    </a:lnTo>
                    <a:lnTo>
                      <a:pt x="270" y="92"/>
                    </a:lnTo>
                    <a:lnTo>
                      <a:pt x="274" y="90"/>
                    </a:lnTo>
                    <a:lnTo>
                      <a:pt x="278" y="90"/>
                    </a:lnTo>
                    <a:lnTo>
                      <a:pt x="276" y="80"/>
                    </a:lnTo>
                    <a:lnTo>
                      <a:pt x="274" y="70"/>
                    </a:lnTo>
                    <a:lnTo>
                      <a:pt x="272" y="62"/>
                    </a:lnTo>
                    <a:lnTo>
                      <a:pt x="270" y="52"/>
                    </a:lnTo>
                    <a:lnTo>
                      <a:pt x="272" y="52"/>
                    </a:lnTo>
                    <a:lnTo>
                      <a:pt x="274" y="44"/>
                    </a:lnTo>
                    <a:lnTo>
                      <a:pt x="274" y="40"/>
                    </a:lnTo>
                    <a:lnTo>
                      <a:pt x="268" y="36"/>
                    </a:lnTo>
                    <a:lnTo>
                      <a:pt x="260" y="36"/>
                    </a:lnTo>
                    <a:lnTo>
                      <a:pt x="260" y="32"/>
                    </a:lnTo>
                    <a:lnTo>
                      <a:pt x="260" y="28"/>
                    </a:lnTo>
                    <a:lnTo>
                      <a:pt x="258" y="20"/>
                    </a:lnTo>
                    <a:lnTo>
                      <a:pt x="256" y="14"/>
                    </a:lnTo>
                    <a:lnTo>
                      <a:pt x="252" y="10"/>
                    </a:lnTo>
                    <a:lnTo>
                      <a:pt x="242" y="8"/>
                    </a:lnTo>
                    <a:lnTo>
                      <a:pt x="226" y="10"/>
                    </a:lnTo>
                    <a:lnTo>
                      <a:pt x="210" y="12"/>
                    </a:lnTo>
                    <a:lnTo>
                      <a:pt x="194" y="16"/>
                    </a:lnTo>
                    <a:lnTo>
                      <a:pt x="176" y="18"/>
                    </a:lnTo>
                    <a:lnTo>
                      <a:pt x="170" y="18"/>
                    </a:lnTo>
                    <a:lnTo>
                      <a:pt x="162" y="14"/>
                    </a:lnTo>
                    <a:lnTo>
                      <a:pt x="148" y="10"/>
                    </a:lnTo>
                    <a:lnTo>
                      <a:pt x="134" y="2"/>
                    </a:lnTo>
                    <a:lnTo>
                      <a:pt x="124" y="0"/>
                    </a:lnTo>
                    <a:lnTo>
                      <a:pt x="114" y="0"/>
                    </a:lnTo>
                    <a:lnTo>
                      <a:pt x="102" y="2"/>
                    </a:lnTo>
                    <a:lnTo>
                      <a:pt x="92" y="6"/>
                    </a:lnTo>
                    <a:lnTo>
                      <a:pt x="84" y="12"/>
                    </a:lnTo>
                    <a:lnTo>
                      <a:pt x="76" y="14"/>
                    </a:lnTo>
                    <a:lnTo>
                      <a:pt x="64" y="14"/>
                    </a:lnTo>
                    <a:lnTo>
                      <a:pt x="60" y="14"/>
                    </a:lnTo>
                    <a:lnTo>
                      <a:pt x="60" y="12"/>
                    </a:lnTo>
                    <a:lnTo>
                      <a:pt x="52" y="12"/>
                    </a:lnTo>
                    <a:lnTo>
                      <a:pt x="46" y="12"/>
                    </a:lnTo>
                    <a:lnTo>
                      <a:pt x="34" y="12"/>
                    </a:lnTo>
                    <a:lnTo>
                      <a:pt x="34" y="14"/>
                    </a:lnTo>
                    <a:lnTo>
                      <a:pt x="38" y="18"/>
                    </a:lnTo>
                    <a:lnTo>
                      <a:pt x="44" y="24"/>
                    </a:lnTo>
                    <a:lnTo>
                      <a:pt x="32" y="26"/>
                    </a:lnTo>
                    <a:lnTo>
                      <a:pt x="12" y="28"/>
                    </a:lnTo>
                    <a:lnTo>
                      <a:pt x="6" y="34"/>
                    </a:lnTo>
                    <a:lnTo>
                      <a:pt x="0" y="40"/>
                    </a:lnTo>
                    <a:lnTo>
                      <a:pt x="2" y="40"/>
                    </a:lnTo>
                    <a:lnTo>
                      <a:pt x="4" y="42"/>
                    </a:lnTo>
                    <a:lnTo>
                      <a:pt x="8" y="44"/>
                    </a:lnTo>
                    <a:lnTo>
                      <a:pt x="8" y="46"/>
                    </a:lnTo>
                    <a:lnTo>
                      <a:pt x="10" y="50"/>
                    </a:lnTo>
                    <a:lnTo>
                      <a:pt x="14" y="54"/>
                    </a:lnTo>
                    <a:lnTo>
                      <a:pt x="12" y="58"/>
                    </a:lnTo>
                    <a:lnTo>
                      <a:pt x="10" y="60"/>
                    </a:lnTo>
                    <a:lnTo>
                      <a:pt x="10" y="66"/>
                    </a:lnTo>
                    <a:lnTo>
                      <a:pt x="18" y="66"/>
                    </a:lnTo>
                    <a:lnTo>
                      <a:pt x="18" y="70"/>
                    </a:lnTo>
                    <a:lnTo>
                      <a:pt x="22" y="76"/>
                    </a:lnTo>
                    <a:lnTo>
                      <a:pt x="30" y="84"/>
                    </a:lnTo>
                    <a:lnTo>
                      <a:pt x="30" y="86"/>
                    </a:lnTo>
                    <a:lnTo>
                      <a:pt x="32" y="90"/>
                    </a:lnTo>
                    <a:lnTo>
                      <a:pt x="46" y="96"/>
                    </a:lnTo>
                    <a:lnTo>
                      <a:pt x="60" y="100"/>
                    </a:lnTo>
                    <a:lnTo>
                      <a:pt x="76" y="104"/>
                    </a:lnTo>
                    <a:lnTo>
                      <a:pt x="78" y="100"/>
                    </a:lnTo>
                    <a:lnTo>
                      <a:pt x="78" y="96"/>
                    </a:lnTo>
                    <a:lnTo>
                      <a:pt x="76" y="94"/>
                    </a:lnTo>
                    <a:lnTo>
                      <a:pt x="74" y="94"/>
                    </a:lnTo>
                    <a:lnTo>
                      <a:pt x="78" y="94"/>
                    </a:lnTo>
                    <a:lnTo>
                      <a:pt x="82" y="92"/>
                    </a:lnTo>
                    <a:lnTo>
                      <a:pt x="88" y="92"/>
                    </a:lnTo>
                    <a:lnTo>
                      <a:pt x="90" y="94"/>
                    </a:lnTo>
                    <a:lnTo>
                      <a:pt x="98" y="98"/>
                    </a:lnTo>
                    <a:lnTo>
                      <a:pt x="104" y="106"/>
                    </a:lnTo>
                    <a:lnTo>
                      <a:pt x="108" y="108"/>
                    </a:lnTo>
                    <a:lnTo>
                      <a:pt x="114" y="108"/>
                    </a:lnTo>
                    <a:lnTo>
                      <a:pt x="116" y="108"/>
                    </a:lnTo>
                    <a:lnTo>
                      <a:pt x="120" y="106"/>
                    </a:lnTo>
                    <a:lnTo>
                      <a:pt x="126" y="98"/>
                    </a:lnTo>
                    <a:lnTo>
                      <a:pt x="132" y="94"/>
                    </a:lnTo>
                    <a:lnTo>
                      <a:pt x="134" y="92"/>
                    </a:lnTo>
                    <a:lnTo>
                      <a:pt x="138" y="92"/>
                    </a:lnTo>
                    <a:lnTo>
                      <a:pt x="142" y="92"/>
                    </a:lnTo>
                    <a:lnTo>
                      <a:pt x="142" y="94"/>
                    </a:lnTo>
                    <a:lnTo>
                      <a:pt x="146" y="94"/>
                    </a:lnTo>
                    <a:lnTo>
                      <a:pt x="148" y="96"/>
                    </a:lnTo>
                    <a:lnTo>
                      <a:pt x="152" y="94"/>
                    </a:lnTo>
                    <a:lnTo>
                      <a:pt x="154" y="94"/>
                    </a:lnTo>
                    <a:lnTo>
                      <a:pt x="164" y="94"/>
                    </a:lnTo>
                    <a:lnTo>
                      <a:pt x="162" y="96"/>
                    </a:lnTo>
                    <a:lnTo>
                      <a:pt x="160" y="98"/>
                    </a:lnTo>
                    <a:lnTo>
                      <a:pt x="156" y="98"/>
                    </a:lnTo>
                    <a:lnTo>
                      <a:pt x="158" y="108"/>
                    </a:lnTo>
                    <a:lnTo>
                      <a:pt x="162" y="116"/>
                    </a:lnTo>
                    <a:lnTo>
                      <a:pt x="166" y="11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1" name="Freeform 204"/>
              <p:cNvSpPr>
                <a:spLocks/>
              </p:cNvSpPr>
              <p:nvPr/>
            </p:nvSpPr>
            <p:spPr bwMode="auto">
              <a:xfrm>
                <a:off x="5502696" y="3432548"/>
                <a:ext cx="27868" cy="41252"/>
              </a:xfrm>
              <a:custGeom>
                <a:avLst/>
                <a:gdLst/>
                <a:ahLst/>
                <a:cxnLst>
                  <a:cxn ang="0">
                    <a:pos x="0" y="12"/>
                  </a:cxn>
                  <a:cxn ang="0">
                    <a:pos x="2" y="10"/>
                  </a:cxn>
                  <a:cxn ang="0">
                    <a:pos x="4" y="8"/>
                  </a:cxn>
                  <a:cxn ang="0">
                    <a:pos x="2" y="0"/>
                  </a:cxn>
                  <a:cxn ang="0">
                    <a:pos x="10" y="0"/>
                  </a:cxn>
                  <a:cxn ang="0">
                    <a:pos x="12" y="6"/>
                  </a:cxn>
                  <a:cxn ang="0">
                    <a:pos x="14" y="10"/>
                  </a:cxn>
                  <a:cxn ang="0">
                    <a:pos x="16" y="12"/>
                  </a:cxn>
                  <a:cxn ang="0">
                    <a:pos x="14" y="16"/>
                  </a:cxn>
                  <a:cxn ang="0">
                    <a:pos x="10" y="20"/>
                  </a:cxn>
                  <a:cxn ang="0">
                    <a:pos x="6" y="24"/>
                  </a:cxn>
                  <a:cxn ang="0">
                    <a:pos x="4" y="20"/>
                  </a:cxn>
                  <a:cxn ang="0">
                    <a:pos x="0" y="12"/>
                  </a:cxn>
                </a:cxnLst>
                <a:rect l="0" t="0" r="r" b="b"/>
                <a:pathLst>
                  <a:path w="16" h="24">
                    <a:moveTo>
                      <a:pt x="0" y="12"/>
                    </a:moveTo>
                    <a:lnTo>
                      <a:pt x="2" y="10"/>
                    </a:lnTo>
                    <a:lnTo>
                      <a:pt x="4" y="8"/>
                    </a:lnTo>
                    <a:lnTo>
                      <a:pt x="2" y="0"/>
                    </a:lnTo>
                    <a:lnTo>
                      <a:pt x="10" y="0"/>
                    </a:lnTo>
                    <a:lnTo>
                      <a:pt x="12" y="6"/>
                    </a:lnTo>
                    <a:lnTo>
                      <a:pt x="14" y="10"/>
                    </a:lnTo>
                    <a:lnTo>
                      <a:pt x="16" y="12"/>
                    </a:lnTo>
                    <a:lnTo>
                      <a:pt x="14" y="16"/>
                    </a:lnTo>
                    <a:lnTo>
                      <a:pt x="10" y="20"/>
                    </a:lnTo>
                    <a:lnTo>
                      <a:pt x="6" y="24"/>
                    </a:lnTo>
                    <a:lnTo>
                      <a:pt x="4" y="20"/>
                    </a:lnTo>
                    <a:lnTo>
                      <a:pt x="0"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2" name="Freeform 205"/>
              <p:cNvSpPr>
                <a:spLocks/>
              </p:cNvSpPr>
              <p:nvPr/>
            </p:nvSpPr>
            <p:spPr bwMode="auto">
              <a:xfrm>
                <a:off x="5551466" y="3464096"/>
                <a:ext cx="204366" cy="259658"/>
              </a:xfrm>
              <a:custGeom>
                <a:avLst/>
                <a:gdLst/>
                <a:ahLst/>
                <a:cxnLst>
                  <a:cxn ang="0">
                    <a:pos x="66" y="4"/>
                  </a:cxn>
                  <a:cxn ang="0">
                    <a:pos x="72" y="12"/>
                  </a:cxn>
                  <a:cxn ang="0">
                    <a:pos x="76" y="22"/>
                  </a:cxn>
                  <a:cxn ang="0">
                    <a:pos x="82" y="26"/>
                  </a:cxn>
                  <a:cxn ang="0">
                    <a:pos x="88" y="28"/>
                  </a:cxn>
                  <a:cxn ang="0">
                    <a:pos x="102" y="30"/>
                  </a:cxn>
                  <a:cxn ang="0">
                    <a:pos x="110" y="34"/>
                  </a:cxn>
                  <a:cxn ang="0">
                    <a:pos x="116" y="38"/>
                  </a:cxn>
                  <a:cxn ang="0">
                    <a:pos x="118" y="42"/>
                  </a:cxn>
                  <a:cxn ang="0">
                    <a:pos x="120" y="50"/>
                  </a:cxn>
                  <a:cxn ang="0">
                    <a:pos x="118" y="58"/>
                  </a:cxn>
                  <a:cxn ang="0">
                    <a:pos x="116" y="64"/>
                  </a:cxn>
                  <a:cxn ang="0">
                    <a:pos x="104" y="76"/>
                  </a:cxn>
                  <a:cxn ang="0">
                    <a:pos x="98" y="82"/>
                  </a:cxn>
                  <a:cxn ang="0">
                    <a:pos x="94" y="86"/>
                  </a:cxn>
                  <a:cxn ang="0">
                    <a:pos x="92" y="90"/>
                  </a:cxn>
                  <a:cxn ang="0">
                    <a:pos x="92" y="98"/>
                  </a:cxn>
                  <a:cxn ang="0">
                    <a:pos x="92" y="110"/>
                  </a:cxn>
                  <a:cxn ang="0">
                    <a:pos x="84" y="112"/>
                  </a:cxn>
                  <a:cxn ang="0">
                    <a:pos x="78" y="110"/>
                  </a:cxn>
                  <a:cxn ang="0">
                    <a:pos x="78" y="120"/>
                  </a:cxn>
                  <a:cxn ang="0">
                    <a:pos x="78" y="122"/>
                  </a:cxn>
                  <a:cxn ang="0">
                    <a:pos x="78" y="126"/>
                  </a:cxn>
                  <a:cxn ang="0">
                    <a:pos x="72" y="128"/>
                  </a:cxn>
                  <a:cxn ang="0">
                    <a:pos x="66" y="130"/>
                  </a:cxn>
                  <a:cxn ang="0">
                    <a:pos x="64" y="132"/>
                  </a:cxn>
                  <a:cxn ang="0">
                    <a:pos x="62" y="136"/>
                  </a:cxn>
                  <a:cxn ang="0">
                    <a:pos x="58" y="140"/>
                  </a:cxn>
                  <a:cxn ang="0">
                    <a:pos x="56" y="144"/>
                  </a:cxn>
                  <a:cxn ang="0">
                    <a:pos x="44" y="146"/>
                  </a:cxn>
                  <a:cxn ang="0">
                    <a:pos x="36" y="148"/>
                  </a:cxn>
                  <a:cxn ang="0">
                    <a:pos x="30" y="148"/>
                  </a:cxn>
                  <a:cxn ang="0">
                    <a:pos x="20" y="150"/>
                  </a:cxn>
                  <a:cxn ang="0">
                    <a:pos x="0" y="126"/>
                  </a:cxn>
                  <a:cxn ang="0">
                    <a:pos x="0" y="118"/>
                  </a:cxn>
                  <a:cxn ang="0">
                    <a:pos x="50" y="74"/>
                  </a:cxn>
                  <a:cxn ang="0">
                    <a:pos x="50" y="40"/>
                  </a:cxn>
                  <a:cxn ang="0">
                    <a:pos x="42" y="34"/>
                  </a:cxn>
                  <a:cxn ang="0">
                    <a:pos x="66" y="0"/>
                  </a:cxn>
                  <a:cxn ang="0">
                    <a:pos x="66" y="4"/>
                  </a:cxn>
                </a:cxnLst>
                <a:rect l="0" t="0" r="r" b="b"/>
                <a:pathLst>
                  <a:path w="120" h="150">
                    <a:moveTo>
                      <a:pt x="66" y="4"/>
                    </a:moveTo>
                    <a:lnTo>
                      <a:pt x="72" y="12"/>
                    </a:lnTo>
                    <a:lnTo>
                      <a:pt x="76" y="22"/>
                    </a:lnTo>
                    <a:lnTo>
                      <a:pt x="82" y="26"/>
                    </a:lnTo>
                    <a:lnTo>
                      <a:pt x="88" y="28"/>
                    </a:lnTo>
                    <a:lnTo>
                      <a:pt x="102" y="30"/>
                    </a:lnTo>
                    <a:lnTo>
                      <a:pt x="110" y="34"/>
                    </a:lnTo>
                    <a:lnTo>
                      <a:pt x="116" y="38"/>
                    </a:lnTo>
                    <a:lnTo>
                      <a:pt x="118" y="42"/>
                    </a:lnTo>
                    <a:lnTo>
                      <a:pt x="120" y="50"/>
                    </a:lnTo>
                    <a:lnTo>
                      <a:pt x="118" y="58"/>
                    </a:lnTo>
                    <a:lnTo>
                      <a:pt x="116" y="64"/>
                    </a:lnTo>
                    <a:lnTo>
                      <a:pt x="104" y="76"/>
                    </a:lnTo>
                    <a:lnTo>
                      <a:pt x="98" y="82"/>
                    </a:lnTo>
                    <a:lnTo>
                      <a:pt x="94" y="86"/>
                    </a:lnTo>
                    <a:lnTo>
                      <a:pt x="92" y="90"/>
                    </a:lnTo>
                    <a:lnTo>
                      <a:pt x="92" y="98"/>
                    </a:lnTo>
                    <a:lnTo>
                      <a:pt x="92" y="110"/>
                    </a:lnTo>
                    <a:lnTo>
                      <a:pt x="84" y="112"/>
                    </a:lnTo>
                    <a:lnTo>
                      <a:pt x="78" y="110"/>
                    </a:lnTo>
                    <a:lnTo>
                      <a:pt x="78" y="120"/>
                    </a:lnTo>
                    <a:lnTo>
                      <a:pt x="78" y="122"/>
                    </a:lnTo>
                    <a:lnTo>
                      <a:pt x="78" y="126"/>
                    </a:lnTo>
                    <a:lnTo>
                      <a:pt x="72" y="128"/>
                    </a:lnTo>
                    <a:lnTo>
                      <a:pt x="66" y="130"/>
                    </a:lnTo>
                    <a:lnTo>
                      <a:pt x="64" y="132"/>
                    </a:lnTo>
                    <a:lnTo>
                      <a:pt x="62" y="136"/>
                    </a:lnTo>
                    <a:lnTo>
                      <a:pt x="58" y="140"/>
                    </a:lnTo>
                    <a:lnTo>
                      <a:pt x="56" y="144"/>
                    </a:lnTo>
                    <a:lnTo>
                      <a:pt x="44" y="146"/>
                    </a:lnTo>
                    <a:lnTo>
                      <a:pt x="36" y="148"/>
                    </a:lnTo>
                    <a:lnTo>
                      <a:pt x="30" y="148"/>
                    </a:lnTo>
                    <a:lnTo>
                      <a:pt x="20" y="150"/>
                    </a:lnTo>
                    <a:lnTo>
                      <a:pt x="0" y="126"/>
                    </a:lnTo>
                    <a:lnTo>
                      <a:pt x="0" y="118"/>
                    </a:lnTo>
                    <a:lnTo>
                      <a:pt x="50" y="74"/>
                    </a:lnTo>
                    <a:lnTo>
                      <a:pt x="50" y="40"/>
                    </a:lnTo>
                    <a:lnTo>
                      <a:pt x="42" y="34"/>
                    </a:lnTo>
                    <a:lnTo>
                      <a:pt x="66" y="0"/>
                    </a:lnTo>
                    <a:lnTo>
                      <a:pt x="66" y="4"/>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203" name="Freeform 206"/>
              <p:cNvSpPr>
                <a:spLocks/>
              </p:cNvSpPr>
              <p:nvPr/>
            </p:nvSpPr>
            <p:spPr bwMode="auto">
              <a:xfrm>
                <a:off x="5639716" y="3422842"/>
                <a:ext cx="16255" cy="31546"/>
              </a:xfrm>
              <a:custGeom>
                <a:avLst/>
                <a:gdLst/>
                <a:ahLst/>
                <a:cxnLst>
                  <a:cxn ang="0">
                    <a:pos x="0" y="8"/>
                  </a:cxn>
                  <a:cxn ang="0">
                    <a:pos x="6" y="0"/>
                  </a:cxn>
                  <a:cxn ang="0">
                    <a:pos x="10" y="6"/>
                  </a:cxn>
                  <a:cxn ang="0">
                    <a:pos x="10" y="14"/>
                  </a:cxn>
                  <a:cxn ang="0">
                    <a:pos x="6" y="18"/>
                  </a:cxn>
                  <a:cxn ang="0">
                    <a:pos x="4" y="16"/>
                  </a:cxn>
                  <a:cxn ang="0">
                    <a:pos x="2" y="12"/>
                  </a:cxn>
                  <a:cxn ang="0">
                    <a:pos x="0" y="8"/>
                  </a:cxn>
                </a:cxnLst>
                <a:rect l="0" t="0" r="r" b="b"/>
                <a:pathLst>
                  <a:path w="10" h="18">
                    <a:moveTo>
                      <a:pt x="0" y="8"/>
                    </a:moveTo>
                    <a:lnTo>
                      <a:pt x="6" y="0"/>
                    </a:lnTo>
                    <a:lnTo>
                      <a:pt x="10" y="6"/>
                    </a:lnTo>
                    <a:lnTo>
                      <a:pt x="10" y="14"/>
                    </a:lnTo>
                    <a:lnTo>
                      <a:pt x="6" y="18"/>
                    </a:lnTo>
                    <a:lnTo>
                      <a:pt x="4" y="16"/>
                    </a:lnTo>
                    <a:lnTo>
                      <a:pt x="2" y="12"/>
                    </a:lnTo>
                    <a:lnTo>
                      <a:pt x="0" y="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4" name="Freeform 207"/>
              <p:cNvSpPr>
                <a:spLocks/>
              </p:cNvSpPr>
              <p:nvPr/>
            </p:nvSpPr>
            <p:spPr bwMode="auto">
              <a:xfrm>
                <a:off x="5509665" y="3434974"/>
                <a:ext cx="153273" cy="87361"/>
              </a:xfrm>
              <a:custGeom>
                <a:avLst/>
                <a:gdLst/>
                <a:ahLst/>
                <a:cxnLst>
                  <a:cxn ang="0">
                    <a:pos x="66" y="50"/>
                  </a:cxn>
                  <a:cxn ang="0">
                    <a:pos x="90" y="16"/>
                  </a:cxn>
                  <a:cxn ang="0">
                    <a:pos x="86" y="6"/>
                  </a:cxn>
                  <a:cxn ang="0">
                    <a:pos x="82" y="10"/>
                  </a:cxn>
                  <a:cxn ang="0">
                    <a:pos x="80" y="8"/>
                  </a:cxn>
                  <a:cxn ang="0">
                    <a:pos x="78" y="4"/>
                  </a:cxn>
                  <a:cxn ang="0">
                    <a:pos x="76" y="0"/>
                  </a:cxn>
                  <a:cxn ang="0">
                    <a:pos x="66" y="12"/>
                  </a:cxn>
                  <a:cxn ang="0">
                    <a:pos x="58" y="22"/>
                  </a:cxn>
                  <a:cxn ang="0">
                    <a:pos x="52" y="28"/>
                  </a:cxn>
                  <a:cxn ang="0">
                    <a:pos x="44" y="30"/>
                  </a:cxn>
                  <a:cxn ang="0">
                    <a:pos x="36" y="34"/>
                  </a:cxn>
                  <a:cxn ang="0">
                    <a:pos x="26" y="34"/>
                  </a:cxn>
                  <a:cxn ang="0">
                    <a:pos x="20" y="34"/>
                  </a:cxn>
                  <a:cxn ang="0">
                    <a:pos x="12" y="30"/>
                  </a:cxn>
                  <a:cxn ang="0">
                    <a:pos x="2" y="22"/>
                  </a:cxn>
                  <a:cxn ang="0">
                    <a:pos x="0" y="28"/>
                  </a:cxn>
                  <a:cxn ang="0">
                    <a:pos x="10" y="36"/>
                  </a:cxn>
                  <a:cxn ang="0">
                    <a:pos x="22" y="40"/>
                  </a:cxn>
                  <a:cxn ang="0">
                    <a:pos x="22" y="48"/>
                  </a:cxn>
                  <a:cxn ang="0">
                    <a:pos x="66" y="50"/>
                  </a:cxn>
                </a:cxnLst>
                <a:rect l="0" t="0" r="r" b="b"/>
                <a:pathLst>
                  <a:path w="90" h="50">
                    <a:moveTo>
                      <a:pt x="66" y="50"/>
                    </a:moveTo>
                    <a:lnTo>
                      <a:pt x="90" y="16"/>
                    </a:lnTo>
                    <a:lnTo>
                      <a:pt x="86" y="6"/>
                    </a:lnTo>
                    <a:lnTo>
                      <a:pt x="82" y="10"/>
                    </a:lnTo>
                    <a:lnTo>
                      <a:pt x="80" y="8"/>
                    </a:lnTo>
                    <a:lnTo>
                      <a:pt x="78" y="4"/>
                    </a:lnTo>
                    <a:lnTo>
                      <a:pt x="76" y="0"/>
                    </a:lnTo>
                    <a:lnTo>
                      <a:pt x="66" y="12"/>
                    </a:lnTo>
                    <a:lnTo>
                      <a:pt x="58" y="22"/>
                    </a:lnTo>
                    <a:lnTo>
                      <a:pt x="52" y="28"/>
                    </a:lnTo>
                    <a:lnTo>
                      <a:pt x="44" y="30"/>
                    </a:lnTo>
                    <a:lnTo>
                      <a:pt x="36" y="34"/>
                    </a:lnTo>
                    <a:lnTo>
                      <a:pt x="26" y="34"/>
                    </a:lnTo>
                    <a:lnTo>
                      <a:pt x="20" y="34"/>
                    </a:lnTo>
                    <a:lnTo>
                      <a:pt x="12" y="30"/>
                    </a:lnTo>
                    <a:lnTo>
                      <a:pt x="2" y="22"/>
                    </a:lnTo>
                    <a:lnTo>
                      <a:pt x="0" y="28"/>
                    </a:lnTo>
                    <a:lnTo>
                      <a:pt x="10" y="36"/>
                    </a:lnTo>
                    <a:lnTo>
                      <a:pt x="22" y="40"/>
                    </a:lnTo>
                    <a:lnTo>
                      <a:pt x="22" y="48"/>
                    </a:lnTo>
                    <a:lnTo>
                      <a:pt x="66" y="5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5" name="Freeform 208"/>
              <p:cNvSpPr>
                <a:spLocks/>
              </p:cNvSpPr>
              <p:nvPr/>
            </p:nvSpPr>
            <p:spPr bwMode="auto">
              <a:xfrm>
                <a:off x="5305299" y="3667937"/>
                <a:ext cx="278680" cy="184429"/>
              </a:xfrm>
              <a:custGeom>
                <a:avLst/>
                <a:gdLst/>
                <a:ahLst/>
                <a:cxnLst>
                  <a:cxn ang="0">
                    <a:pos x="164" y="32"/>
                  </a:cxn>
                  <a:cxn ang="0">
                    <a:pos x="144" y="8"/>
                  </a:cxn>
                  <a:cxn ang="0">
                    <a:pos x="144" y="0"/>
                  </a:cxn>
                  <a:cxn ang="0">
                    <a:pos x="96" y="12"/>
                  </a:cxn>
                  <a:cxn ang="0">
                    <a:pos x="52" y="56"/>
                  </a:cxn>
                  <a:cxn ang="0">
                    <a:pos x="50" y="34"/>
                  </a:cxn>
                  <a:cxn ang="0">
                    <a:pos x="30" y="28"/>
                  </a:cxn>
                  <a:cxn ang="0">
                    <a:pos x="26" y="26"/>
                  </a:cxn>
                  <a:cxn ang="0">
                    <a:pos x="24" y="28"/>
                  </a:cxn>
                  <a:cxn ang="0">
                    <a:pos x="18" y="26"/>
                  </a:cxn>
                  <a:cxn ang="0">
                    <a:pos x="14" y="22"/>
                  </a:cxn>
                  <a:cxn ang="0">
                    <a:pos x="12" y="24"/>
                  </a:cxn>
                  <a:cxn ang="0">
                    <a:pos x="10" y="28"/>
                  </a:cxn>
                  <a:cxn ang="0">
                    <a:pos x="8" y="34"/>
                  </a:cxn>
                  <a:cxn ang="0">
                    <a:pos x="6" y="38"/>
                  </a:cxn>
                  <a:cxn ang="0">
                    <a:pos x="4" y="46"/>
                  </a:cxn>
                  <a:cxn ang="0">
                    <a:pos x="0" y="54"/>
                  </a:cxn>
                  <a:cxn ang="0">
                    <a:pos x="10" y="78"/>
                  </a:cxn>
                  <a:cxn ang="0">
                    <a:pos x="14" y="92"/>
                  </a:cxn>
                  <a:cxn ang="0">
                    <a:pos x="14" y="106"/>
                  </a:cxn>
                  <a:cxn ang="0">
                    <a:pos x="20" y="106"/>
                  </a:cxn>
                  <a:cxn ang="0">
                    <a:pos x="30" y="106"/>
                  </a:cxn>
                  <a:cxn ang="0">
                    <a:pos x="40" y="102"/>
                  </a:cxn>
                  <a:cxn ang="0">
                    <a:pos x="44" y="98"/>
                  </a:cxn>
                  <a:cxn ang="0">
                    <a:pos x="52" y="94"/>
                  </a:cxn>
                  <a:cxn ang="0">
                    <a:pos x="66" y="90"/>
                  </a:cxn>
                  <a:cxn ang="0">
                    <a:pos x="76" y="88"/>
                  </a:cxn>
                  <a:cxn ang="0">
                    <a:pos x="86" y="84"/>
                  </a:cxn>
                  <a:cxn ang="0">
                    <a:pos x="96" y="82"/>
                  </a:cxn>
                  <a:cxn ang="0">
                    <a:pos x="100" y="78"/>
                  </a:cxn>
                  <a:cxn ang="0">
                    <a:pos x="104" y="76"/>
                  </a:cxn>
                  <a:cxn ang="0">
                    <a:pos x="106" y="70"/>
                  </a:cxn>
                  <a:cxn ang="0">
                    <a:pos x="112" y="68"/>
                  </a:cxn>
                  <a:cxn ang="0">
                    <a:pos x="130" y="64"/>
                  </a:cxn>
                  <a:cxn ang="0">
                    <a:pos x="140" y="60"/>
                  </a:cxn>
                  <a:cxn ang="0">
                    <a:pos x="150" y="54"/>
                  </a:cxn>
                  <a:cxn ang="0">
                    <a:pos x="152" y="50"/>
                  </a:cxn>
                  <a:cxn ang="0">
                    <a:pos x="154" y="44"/>
                  </a:cxn>
                  <a:cxn ang="0">
                    <a:pos x="158" y="36"/>
                  </a:cxn>
                  <a:cxn ang="0">
                    <a:pos x="160" y="34"/>
                  </a:cxn>
                  <a:cxn ang="0">
                    <a:pos x="164" y="32"/>
                  </a:cxn>
                </a:cxnLst>
                <a:rect l="0" t="0" r="r" b="b"/>
                <a:pathLst>
                  <a:path w="164" h="106">
                    <a:moveTo>
                      <a:pt x="164" y="32"/>
                    </a:moveTo>
                    <a:lnTo>
                      <a:pt x="144" y="8"/>
                    </a:lnTo>
                    <a:lnTo>
                      <a:pt x="144" y="0"/>
                    </a:lnTo>
                    <a:lnTo>
                      <a:pt x="96" y="12"/>
                    </a:lnTo>
                    <a:lnTo>
                      <a:pt x="52" y="56"/>
                    </a:lnTo>
                    <a:lnTo>
                      <a:pt x="50" y="34"/>
                    </a:lnTo>
                    <a:lnTo>
                      <a:pt x="30" y="28"/>
                    </a:lnTo>
                    <a:lnTo>
                      <a:pt x="26" y="26"/>
                    </a:lnTo>
                    <a:lnTo>
                      <a:pt x="24" y="28"/>
                    </a:lnTo>
                    <a:lnTo>
                      <a:pt x="18" y="26"/>
                    </a:lnTo>
                    <a:lnTo>
                      <a:pt x="14" y="22"/>
                    </a:lnTo>
                    <a:lnTo>
                      <a:pt x="12" y="24"/>
                    </a:lnTo>
                    <a:lnTo>
                      <a:pt x="10" y="28"/>
                    </a:lnTo>
                    <a:lnTo>
                      <a:pt x="8" y="34"/>
                    </a:lnTo>
                    <a:lnTo>
                      <a:pt x="6" y="38"/>
                    </a:lnTo>
                    <a:lnTo>
                      <a:pt x="4" y="46"/>
                    </a:lnTo>
                    <a:lnTo>
                      <a:pt x="0" y="54"/>
                    </a:lnTo>
                    <a:lnTo>
                      <a:pt x="10" y="78"/>
                    </a:lnTo>
                    <a:lnTo>
                      <a:pt x="14" y="92"/>
                    </a:lnTo>
                    <a:lnTo>
                      <a:pt x="14" y="106"/>
                    </a:lnTo>
                    <a:lnTo>
                      <a:pt x="20" y="106"/>
                    </a:lnTo>
                    <a:lnTo>
                      <a:pt x="30" y="106"/>
                    </a:lnTo>
                    <a:lnTo>
                      <a:pt x="40" y="102"/>
                    </a:lnTo>
                    <a:lnTo>
                      <a:pt x="44" y="98"/>
                    </a:lnTo>
                    <a:lnTo>
                      <a:pt x="52" y="94"/>
                    </a:lnTo>
                    <a:lnTo>
                      <a:pt x="66" y="90"/>
                    </a:lnTo>
                    <a:lnTo>
                      <a:pt x="76" y="88"/>
                    </a:lnTo>
                    <a:lnTo>
                      <a:pt x="86" y="84"/>
                    </a:lnTo>
                    <a:lnTo>
                      <a:pt x="96" y="82"/>
                    </a:lnTo>
                    <a:lnTo>
                      <a:pt x="100" y="78"/>
                    </a:lnTo>
                    <a:lnTo>
                      <a:pt x="104" y="76"/>
                    </a:lnTo>
                    <a:lnTo>
                      <a:pt x="106" y="70"/>
                    </a:lnTo>
                    <a:lnTo>
                      <a:pt x="112" y="68"/>
                    </a:lnTo>
                    <a:lnTo>
                      <a:pt x="130" y="64"/>
                    </a:lnTo>
                    <a:lnTo>
                      <a:pt x="140" y="60"/>
                    </a:lnTo>
                    <a:lnTo>
                      <a:pt x="150" y="54"/>
                    </a:lnTo>
                    <a:lnTo>
                      <a:pt x="152" y="50"/>
                    </a:lnTo>
                    <a:lnTo>
                      <a:pt x="154" y="44"/>
                    </a:lnTo>
                    <a:lnTo>
                      <a:pt x="158" y="36"/>
                    </a:lnTo>
                    <a:lnTo>
                      <a:pt x="160" y="34"/>
                    </a:lnTo>
                    <a:lnTo>
                      <a:pt x="164" y="32"/>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206" name="Freeform 209"/>
              <p:cNvSpPr>
                <a:spLocks/>
              </p:cNvSpPr>
              <p:nvPr/>
            </p:nvSpPr>
            <p:spPr bwMode="auto">
              <a:xfrm>
                <a:off x="5374969" y="3311213"/>
                <a:ext cx="71992" cy="48534"/>
              </a:xfrm>
              <a:custGeom>
                <a:avLst/>
                <a:gdLst/>
                <a:ahLst/>
                <a:cxnLst>
                  <a:cxn ang="0">
                    <a:pos x="42" y="28"/>
                  </a:cxn>
                  <a:cxn ang="0">
                    <a:pos x="24" y="28"/>
                  </a:cxn>
                  <a:cxn ang="0">
                    <a:pos x="20" y="24"/>
                  </a:cxn>
                  <a:cxn ang="0">
                    <a:pos x="16" y="22"/>
                  </a:cxn>
                  <a:cxn ang="0">
                    <a:pos x="0" y="18"/>
                  </a:cxn>
                  <a:cxn ang="0">
                    <a:pos x="4" y="10"/>
                  </a:cxn>
                  <a:cxn ang="0">
                    <a:pos x="8" y="4"/>
                  </a:cxn>
                  <a:cxn ang="0">
                    <a:pos x="12" y="0"/>
                  </a:cxn>
                  <a:cxn ang="0">
                    <a:pos x="18" y="0"/>
                  </a:cxn>
                  <a:cxn ang="0">
                    <a:pos x="22" y="0"/>
                  </a:cxn>
                  <a:cxn ang="0">
                    <a:pos x="26" y="2"/>
                  </a:cxn>
                  <a:cxn ang="0">
                    <a:pos x="28" y="0"/>
                  </a:cxn>
                  <a:cxn ang="0">
                    <a:pos x="30" y="2"/>
                  </a:cxn>
                  <a:cxn ang="0">
                    <a:pos x="24" y="4"/>
                  </a:cxn>
                  <a:cxn ang="0">
                    <a:pos x="26" y="10"/>
                  </a:cxn>
                  <a:cxn ang="0">
                    <a:pos x="28" y="14"/>
                  </a:cxn>
                  <a:cxn ang="0">
                    <a:pos x="38" y="20"/>
                  </a:cxn>
                  <a:cxn ang="0">
                    <a:pos x="40" y="24"/>
                  </a:cxn>
                  <a:cxn ang="0">
                    <a:pos x="42" y="26"/>
                  </a:cxn>
                  <a:cxn ang="0">
                    <a:pos x="42" y="28"/>
                  </a:cxn>
                </a:cxnLst>
                <a:rect l="0" t="0" r="r" b="b"/>
                <a:pathLst>
                  <a:path w="42" h="28">
                    <a:moveTo>
                      <a:pt x="42" y="28"/>
                    </a:moveTo>
                    <a:lnTo>
                      <a:pt x="24" y="28"/>
                    </a:lnTo>
                    <a:lnTo>
                      <a:pt x="20" y="24"/>
                    </a:lnTo>
                    <a:lnTo>
                      <a:pt x="16" y="22"/>
                    </a:lnTo>
                    <a:lnTo>
                      <a:pt x="0" y="18"/>
                    </a:lnTo>
                    <a:lnTo>
                      <a:pt x="4" y="10"/>
                    </a:lnTo>
                    <a:lnTo>
                      <a:pt x="8" y="4"/>
                    </a:lnTo>
                    <a:lnTo>
                      <a:pt x="12" y="0"/>
                    </a:lnTo>
                    <a:lnTo>
                      <a:pt x="18" y="0"/>
                    </a:lnTo>
                    <a:lnTo>
                      <a:pt x="22" y="0"/>
                    </a:lnTo>
                    <a:lnTo>
                      <a:pt x="26" y="2"/>
                    </a:lnTo>
                    <a:lnTo>
                      <a:pt x="28" y="0"/>
                    </a:lnTo>
                    <a:lnTo>
                      <a:pt x="30" y="2"/>
                    </a:lnTo>
                    <a:lnTo>
                      <a:pt x="24" y="4"/>
                    </a:lnTo>
                    <a:lnTo>
                      <a:pt x="26" y="10"/>
                    </a:lnTo>
                    <a:lnTo>
                      <a:pt x="28" y="14"/>
                    </a:lnTo>
                    <a:lnTo>
                      <a:pt x="38" y="20"/>
                    </a:lnTo>
                    <a:lnTo>
                      <a:pt x="40" y="24"/>
                    </a:lnTo>
                    <a:lnTo>
                      <a:pt x="42" y="26"/>
                    </a:lnTo>
                    <a:lnTo>
                      <a:pt x="42" y="2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7" name="Freeform 210"/>
              <p:cNvSpPr>
                <a:spLocks/>
              </p:cNvSpPr>
              <p:nvPr/>
            </p:nvSpPr>
            <p:spPr bwMode="auto">
              <a:xfrm>
                <a:off x="5265818" y="2995743"/>
                <a:ext cx="568971" cy="461074"/>
              </a:xfrm>
              <a:custGeom>
                <a:avLst/>
                <a:gdLst/>
                <a:ahLst/>
                <a:cxnLst>
                  <a:cxn ang="0">
                    <a:pos x="100" y="172"/>
                  </a:cxn>
                  <a:cxn ang="0">
                    <a:pos x="144" y="212"/>
                  </a:cxn>
                  <a:cxn ang="0">
                    <a:pos x="180" y="238"/>
                  </a:cxn>
                  <a:cxn ang="0">
                    <a:pos x="206" y="238"/>
                  </a:cxn>
                  <a:cxn ang="0">
                    <a:pos x="228" y="228"/>
                  </a:cxn>
                  <a:cxn ang="0">
                    <a:pos x="236" y="234"/>
                  </a:cxn>
                  <a:cxn ang="0">
                    <a:pos x="240" y="248"/>
                  </a:cxn>
                  <a:cxn ang="0">
                    <a:pos x="282" y="264"/>
                  </a:cxn>
                  <a:cxn ang="0">
                    <a:pos x="308" y="266"/>
                  </a:cxn>
                  <a:cxn ang="0">
                    <a:pos x="312" y="248"/>
                  </a:cxn>
                  <a:cxn ang="0">
                    <a:pos x="330" y="238"/>
                  </a:cxn>
                  <a:cxn ang="0">
                    <a:pos x="322" y="226"/>
                  </a:cxn>
                  <a:cxn ang="0">
                    <a:pos x="314" y="210"/>
                  </a:cxn>
                  <a:cxn ang="0">
                    <a:pos x="298" y="196"/>
                  </a:cxn>
                  <a:cxn ang="0">
                    <a:pos x="282" y="186"/>
                  </a:cxn>
                  <a:cxn ang="0">
                    <a:pos x="288" y="172"/>
                  </a:cxn>
                  <a:cxn ang="0">
                    <a:pos x="296" y="158"/>
                  </a:cxn>
                  <a:cxn ang="0">
                    <a:pos x="280" y="148"/>
                  </a:cxn>
                  <a:cxn ang="0">
                    <a:pos x="270" y="118"/>
                  </a:cxn>
                  <a:cxn ang="0">
                    <a:pos x="272" y="94"/>
                  </a:cxn>
                  <a:cxn ang="0">
                    <a:pos x="274" y="72"/>
                  </a:cxn>
                  <a:cxn ang="0">
                    <a:pos x="264" y="62"/>
                  </a:cxn>
                  <a:cxn ang="0">
                    <a:pos x="226" y="40"/>
                  </a:cxn>
                  <a:cxn ang="0">
                    <a:pos x="194" y="28"/>
                  </a:cxn>
                  <a:cxn ang="0">
                    <a:pos x="162" y="42"/>
                  </a:cxn>
                  <a:cxn ang="0">
                    <a:pos x="140" y="54"/>
                  </a:cxn>
                  <a:cxn ang="0">
                    <a:pos x="94" y="46"/>
                  </a:cxn>
                  <a:cxn ang="0">
                    <a:pos x="78" y="30"/>
                  </a:cxn>
                  <a:cxn ang="0">
                    <a:pos x="64" y="18"/>
                  </a:cxn>
                  <a:cxn ang="0">
                    <a:pos x="54" y="4"/>
                  </a:cxn>
                  <a:cxn ang="0">
                    <a:pos x="32" y="20"/>
                  </a:cxn>
                  <a:cxn ang="0">
                    <a:pos x="18" y="18"/>
                  </a:cxn>
                  <a:cxn ang="0">
                    <a:pos x="4" y="0"/>
                  </a:cxn>
                  <a:cxn ang="0">
                    <a:pos x="0" y="12"/>
                  </a:cxn>
                  <a:cxn ang="0">
                    <a:pos x="6" y="40"/>
                  </a:cxn>
                  <a:cxn ang="0">
                    <a:pos x="18" y="62"/>
                  </a:cxn>
                  <a:cxn ang="0">
                    <a:pos x="46" y="78"/>
                  </a:cxn>
                  <a:cxn ang="0">
                    <a:pos x="36" y="106"/>
                  </a:cxn>
                  <a:cxn ang="0">
                    <a:pos x="46" y="124"/>
                  </a:cxn>
                  <a:cxn ang="0">
                    <a:pos x="70" y="142"/>
                  </a:cxn>
                  <a:cxn ang="0">
                    <a:pos x="76" y="162"/>
                  </a:cxn>
                  <a:cxn ang="0">
                    <a:pos x="90" y="176"/>
                  </a:cxn>
                </a:cxnLst>
                <a:rect l="0" t="0" r="r" b="b"/>
                <a:pathLst>
                  <a:path w="332" h="266">
                    <a:moveTo>
                      <a:pt x="94" y="184"/>
                    </a:moveTo>
                    <a:lnTo>
                      <a:pt x="98" y="180"/>
                    </a:lnTo>
                    <a:lnTo>
                      <a:pt x="100" y="172"/>
                    </a:lnTo>
                    <a:lnTo>
                      <a:pt x="112" y="180"/>
                    </a:lnTo>
                    <a:lnTo>
                      <a:pt x="122" y="190"/>
                    </a:lnTo>
                    <a:lnTo>
                      <a:pt x="144" y="212"/>
                    </a:lnTo>
                    <a:lnTo>
                      <a:pt x="154" y="222"/>
                    </a:lnTo>
                    <a:lnTo>
                      <a:pt x="166" y="230"/>
                    </a:lnTo>
                    <a:lnTo>
                      <a:pt x="180" y="238"/>
                    </a:lnTo>
                    <a:lnTo>
                      <a:pt x="188" y="238"/>
                    </a:lnTo>
                    <a:lnTo>
                      <a:pt x="198" y="240"/>
                    </a:lnTo>
                    <a:lnTo>
                      <a:pt x="206" y="238"/>
                    </a:lnTo>
                    <a:lnTo>
                      <a:pt x="214" y="234"/>
                    </a:lnTo>
                    <a:lnTo>
                      <a:pt x="222" y="230"/>
                    </a:lnTo>
                    <a:lnTo>
                      <a:pt x="228" y="228"/>
                    </a:lnTo>
                    <a:lnTo>
                      <a:pt x="234" y="228"/>
                    </a:lnTo>
                    <a:lnTo>
                      <a:pt x="236" y="230"/>
                    </a:lnTo>
                    <a:lnTo>
                      <a:pt x="236" y="234"/>
                    </a:lnTo>
                    <a:lnTo>
                      <a:pt x="238" y="240"/>
                    </a:lnTo>
                    <a:lnTo>
                      <a:pt x="236" y="246"/>
                    </a:lnTo>
                    <a:lnTo>
                      <a:pt x="240" y="248"/>
                    </a:lnTo>
                    <a:lnTo>
                      <a:pt x="246" y="252"/>
                    </a:lnTo>
                    <a:lnTo>
                      <a:pt x="262" y="258"/>
                    </a:lnTo>
                    <a:lnTo>
                      <a:pt x="282" y="264"/>
                    </a:lnTo>
                    <a:lnTo>
                      <a:pt x="294" y="266"/>
                    </a:lnTo>
                    <a:lnTo>
                      <a:pt x="302" y="266"/>
                    </a:lnTo>
                    <a:lnTo>
                      <a:pt x="308" y="266"/>
                    </a:lnTo>
                    <a:lnTo>
                      <a:pt x="308" y="258"/>
                    </a:lnTo>
                    <a:lnTo>
                      <a:pt x="310" y="254"/>
                    </a:lnTo>
                    <a:lnTo>
                      <a:pt x="312" y="248"/>
                    </a:lnTo>
                    <a:lnTo>
                      <a:pt x="316" y="246"/>
                    </a:lnTo>
                    <a:lnTo>
                      <a:pt x="326" y="240"/>
                    </a:lnTo>
                    <a:lnTo>
                      <a:pt x="330" y="238"/>
                    </a:lnTo>
                    <a:lnTo>
                      <a:pt x="332" y="234"/>
                    </a:lnTo>
                    <a:lnTo>
                      <a:pt x="328" y="230"/>
                    </a:lnTo>
                    <a:lnTo>
                      <a:pt x="322" y="226"/>
                    </a:lnTo>
                    <a:lnTo>
                      <a:pt x="320" y="218"/>
                    </a:lnTo>
                    <a:lnTo>
                      <a:pt x="318" y="212"/>
                    </a:lnTo>
                    <a:lnTo>
                      <a:pt x="314" y="210"/>
                    </a:lnTo>
                    <a:lnTo>
                      <a:pt x="310" y="210"/>
                    </a:lnTo>
                    <a:lnTo>
                      <a:pt x="304" y="204"/>
                    </a:lnTo>
                    <a:lnTo>
                      <a:pt x="298" y="196"/>
                    </a:lnTo>
                    <a:lnTo>
                      <a:pt x="292" y="192"/>
                    </a:lnTo>
                    <a:lnTo>
                      <a:pt x="286" y="190"/>
                    </a:lnTo>
                    <a:lnTo>
                      <a:pt x="282" y="186"/>
                    </a:lnTo>
                    <a:lnTo>
                      <a:pt x="282" y="182"/>
                    </a:lnTo>
                    <a:lnTo>
                      <a:pt x="284" y="178"/>
                    </a:lnTo>
                    <a:lnTo>
                      <a:pt x="288" y="172"/>
                    </a:lnTo>
                    <a:lnTo>
                      <a:pt x="294" y="164"/>
                    </a:lnTo>
                    <a:lnTo>
                      <a:pt x="296" y="162"/>
                    </a:lnTo>
                    <a:lnTo>
                      <a:pt x="296" y="158"/>
                    </a:lnTo>
                    <a:lnTo>
                      <a:pt x="288" y="156"/>
                    </a:lnTo>
                    <a:lnTo>
                      <a:pt x="282" y="152"/>
                    </a:lnTo>
                    <a:lnTo>
                      <a:pt x="280" y="148"/>
                    </a:lnTo>
                    <a:lnTo>
                      <a:pt x="278" y="142"/>
                    </a:lnTo>
                    <a:lnTo>
                      <a:pt x="274" y="130"/>
                    </a:lnTo>
                    <a:lnTo>
                      <a:pt x="270" y="118"/>
                    </a:lnTo>
                    <a:lnTo>
                      <a:pt x="270" y="110"/>
                    </a:lnTo>
                    <a:lnTo>
                      <a:pt x="270" y="104"/>
                    </a:lnTo>
                    <a:lnTo>
                      <a:pt x="272" y="94"/>
                    </a:lnTo>
                    <a:lnTo>
                      <a:pt x="274" y="84"/>
                    </a:lnTo>
                    <a:lnTo>
                      <a:pt x="274" y="76"/>
                    </a:lnTo>
                    <a:lnTo>
                      <a:pt x="274" y="72"/>
                    </a:lnTo>
                    <a:lnTo>
                      <a:pt x="272" y="68"/>
                    </a:lnTo>
                    <a:lnTo>
                      <a:pt x="268" y="64"/>
                    </a:lnTo>
                    <a:lnTo>
                      <a:pt x="264" y="62"/>
                    </a:lnTo>
                    <a:lnTo>
                      <a:pt x="256" y="60"/>
                    </a:lnTo>
                    <a:lnTo>
                      <a:pt x="250" y="56"/>
                    </a:lnTo>
                    <a:lnTo>
                      <a:pt x="226" y="40"/>
                    </a:lnTo>
                    <a:lnTo>
                      <a:pt x="210" y="32"/>
                    </a:lnTo>
                    <a:lnTo>
                      <a:pt x="200" y="28"/>
                    </a:lnTo>
                    <a:lnTo>
                      <a:pt x="194" y="28"/>
                    </a:lnTo>
                    <a:lnTo>
                      <a:pt x="184" y="30"/>
                    </a:lnTo>
                    <a:lnTo>
                      <a:pt x="174" y="32"/>
                    </a:lnTo>
                    <a:lnTo>
                      <a:pt x="162" y="42"/>
                    </a:lnTo>
                    <a:lnTo>
                      <a:pt x="156" y="46"/>
                    </a:lnTo>
                    <a:lnTo>
                      <a:pt x="148" y="50"/>
                    </a:lnTo>
                    <a:lnTo>
                      <a:pt x="140" y="54"/>
                    </a:lnTo>
                    <a:lnTo>
                      <a:pt x="126" y="54"/>
                    </a:lnTo>
                    <a:lnTo>
                      <a:pt x="112" y="52"/>
                    </a:lnTo>
                    <a:lnTo>
                      <a:pt x="94" y="46"/>
                    </a:lnTo>
                    <a:lnTo>
                      <a:pt x="88" y="40"/>
                    </a:lnTo>
                    <a:lnTo>
                      <a:pt x="82" y="34"/>
                    </a:lnTo>
                    <a:lnTo>
                      <a:pt x="78" y="30"/>
                    </a:lnTo>
                    <a:lnTo>
                      <a:pt x="76" y="26"/>
                    </a:lnTo>
                    <a:lnTo>
                      <a:pt x="68" y="22"/>
                    </a:lnTo>
                    <a:lnTo>
                      <a:pt x="64" y="18"/>
                    </a:lnTo>
                    <a:lnTo>
                      <a:pt x="64" y="12"/>
                    </a:lnTo>
                    <a:lnTo>
                      <a:pt x="62" y="4"/>
                    </a:lnTo>
                    <a:lnTo>
                      <a:pt x="54" y="4"/>
                    </a:lnTo>
                    <a:lnTo>
                      <a:pt x="44" y="14"/>
                    </a:lnTo>
                    <a:lnTo>
                      <a:pt x="36" y="20"/>
                    </a:lnTo>
                    <a:lnTo>
                      <a:pt x="32" y="20"/>
                    </a:lnTo>
                    <a:lnTo>
                      <a:pt x="28" y="22"/>
                    </a:lnTo>
                    <a:lnTo>
                      <a:pt x="24" y="22"/>
                    </a:lnTo>
                    <a:lnTo>
                      <a:pt x="18" y="18"/>
                    </a:lnTo>
                    <a:lnTo>
                      <a:pt x="14" y="12"/>
                    </a:lnTo>
                    <a:lnTo>
                      <a:pt x="8" y="4"/>
                    </a:lnTo>
                    <a:lnTo>
                      <a:pt x="4" y="0"/>
                    </a:lnTo>
                    <a:lnTo>
                      <a:pt x="4" y="4"/>
                    </a:lnTo>
                    <a:lnTo>
                      <a:pt x="2" y="12"/>
                    </a:lnTo>
                    <a:lnTo>
                      <a:pt x="0" y="12"/>
                    </a:lnTo>
                    <a:lnTo>
                      <a:pt x="2" y="22"/>
                    </a:lnTo>
                    <a:lnTo>
                      <a:pt x="4" y="30"/>
                    </a:lnTo>
                    <a:lnTo>
                      <a:pt x="6" y="40"/>
                    </a:lnTo>
                    <a:lnTo>
                      <a:pt x="8" y="52"/>
                    </a:lnTo>
                    <a:lnTo>
                      <a:pt x="14" y="52"/>
                    </a:lnTo>
                    <a:lnTo>
                      <a:pt x="18" y="62"/>
                    </a:lnTo>
                    <a:lnTo>
                      <a:pt x="26" y="70"/>
                    </a:lnTo>
                    <a:lnTo>
                      <a:pt x="36" y="74"/>
                    </a:lnTo>
                    <a:lnTo>
                      <a:pt x="46" y="78"/>
                    </a:lnTo>
                    <a:lnTo>
                      <a:pt x="40" y="90"/>
                    </a:lnTo>
                    <a:lnTo>
                      <a:pt x="38" y="98"/>
                    </a:lnTo>
                    <a:lnTo>
                      <a:pt x="36" y="106"/>
                    </a:lnTo>
                    <a:lnTo>
                      <a:pt x="38" y="112"/>
                    </a:lnTo>
                    <a:lnTo>
                      <a:pt x="40" y="118"/>
                    </a:lnTo>
                    <a:lnTo>
                      <a:pt x="46" y="124"/>
                    </a:lnTo>
                    <a:lnTo>
                      <a:pt x="50" y="128"/>
                    </a:lnTo>
                    <a:lnTo>
                      <a:pt x="62" y="136"/>
                    </a:lnTo>
                    <a:lnTo>
                      <a:pt x="70" y="142"/>
                    </a:lnTo>
                    <a:lnTo>
                      <a:pt x="74" y="146"/>
                    </a:lnTo>
                    <a:lnTo>
                      <a:pt x="74" y="152"/>
                    </a:lnTo>
                    <a:lnTo>
                      <a:pt x="76" y="162"/>
                    </a:lnTo>
                    <a:lnTo>
                      <a:pt x="80" y="166"/>
                    </a:lnTo>
                    <a:lnTo>
                      <a:pt x="86" y="172"/>
                    </a:lnTo>
                    <a:lnTo>
                      <a:pt x="90" y="176"/>
                    </a:lnTo>
                    <a:lnTo>
                      <a:pt x="92" y="182"/>
                    </a:lnTo>
                    <a:lnTo>
                      <a:pt x="94" y="18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8" name="Freeform 211"/>
              <p:cNvSpPr>
                <a:spLocks/>
              </p:cNvSpPr>
              <p:nvPr/>
            </p:nvSpPr>
            <p:spPr bwMode="auto">
              <a:xfrm>
                <a:off x="5068422" y="3209293"/>
                <a:ext cx="106827" cy="135893"/>
              </a:xfrm>
              <a:custGeom>
                <a:avLst/>
                <a:gdLst/>
                <a:ahLst/>
                <a:cxnLst>
                  <a:cxn ang="0">
                    <a:pos x="0" y="76"/>
                  </a:cxn>
                  <a:cxn ang="0">
                    <a:pos x="16" y="78"/>
                  </a:cxn>
                  <a:cxn ang="0">
                    <a:pos x="20" y="74"/>
                  </a:cxn>
                  <a:cxn ang="0">
                    <a:pos x="24" y="68"/>
                  </a:cxn>
                  <a:cxn ang="0">
                    <a:pos x="30" y="64"/>
                  </a:cxn>
                  <a:cxn ang="0">
                    <a:pos x="34" y="64"/>
                  </a:cxn>
                  <a:cxn ang="0">
                    <a:pos x="38" y="58"/>
                  </a:cxn>
                  <a:cxn ang="0">
                    <a:pos x="44" y="58"/>
                  </a:cxn>
                  <a:cxn ang="0">
                    <a:pos x="32" y="32"/>
                  </a:cxn>
                  <a:cxn ang="0">
                    <a:pos x="62" y="22"/>
                  </a:cxn>
                  <a:cxn ang="0">
                    <a:pos x="54" y="0"/>
                  </a:cxn>
                  <a:cxn ang="0">
                    <a:pos x="24" y="16"/>
                  </a:cxn>
                  <a:cxn ang="0">
                    <a:pos x="22" y="16"/>
                  </a:cxn>
                  <a:cxn ang="0">
                    <a:pos x="18" y="16"/>
                  </a:cxn>
                  <a:cxn ang="0">
                    <a:pos x="14" y="12"/>
                  </a:cxn>
                  <a:cxn ang="0">
                    <a:pos x="4" y="10"/>
                  </a:cxn>
                  <a:cxn ang="0">
                    <a:pos x="4" y="12"/>
                  </a:cxn>
                  <a:cxn ang="0">
                    <a:pos x="4" y="32"/>
                  </a:cxn>
                  <a:cxn ang="0">
                    <a:pos x="6" y="32"/>
                  </a:cxn>
                  <a:cxn ang="0">
                    <a:pos x="0" y="68"/>
                  </a:cxn>
                  <a:cxn ang="0">
                    <a:pos x="0" y="72"/>
                  </a:cxn>
                  <a:cxn ang="0">
                    <a:pos x="0" y="76"/>
                  </a:cxn>
                </a:cxnLst>
                <a:rect l="0" t="0" r="r" b="b"/>
                <a:pathLst>
                  <a:path w="62" h="78">
                    <a:moveTo>
                      <a:pt x="0" y="76"/>
                    </a:moveTo>
                    <a:lnTo>
                      <a:pt x="16" y="78"/>
                    </a:lnTo>
                    <a:lnTo>
                      <a:pt x="20" y="74"/>
                    </a:lnTo>
                    <a:lnTo>
                      <a:pt x="24" y="68"/>
                    </a:lnTo>
                    <a:lnTo>
                      <a:pt x="30" y="64"/>
                    </a:lnTo>
                    <a:lnTo>
                      <a:pt x="34" y="64"/>
                    </a:lnTo>
                    <a:lnTo>
                      <a:pt x="38" y="58"/>
                    </a:lnTo>
                    <a:lnTo>
                      <a:pt x="44" y="58"/>
                    </a:lnTo>
                    <a:lnTo>
                      <a:pt x="32" y="32"/>
                    </a:lnTo>
                    <a:lnTo>
                      <a:pt x="62" y="22"/>
                    </a:lnTo>
                    <a:lnTo>
                      <a:pt x="54" y="0"/>
                    </a:lnTo>
                    <a:lnTo>
                      <a:pt x="24" y="16"/>
                    </a:lnTo>
                    <a:lnTo>
                      <a:pt x="22" y="16"/>
                    </a:lnTo>
                    <a:lnTo>
                      <a:pt x="18" y="16"/>
                    </a:lnTo>
                    <a:lnTo>
                      <a:pt x="14" y="12"/>
                    </a:lnTo>
                    <a:lnTo>
                      <a:pt x="4" y="10"/>
                    </a:lnTo>
                    <a:lnTo>
                      <a:pt x="4" y="12"/>
                    </a:lnTo>
                    <a:lnTo>
                      <a:pt x="4" y="32"/>
                    </a:lnTo>
                    <a:lnTo>
                      <a:pt x="6" y="32"/>
                    </a:lnTo>
                    <a:lnTo>
                      <a:pt x="0" y="68"/>
                    </a:lnTo>
                    <a:lnTo>
                      <a:pt x="0" y="72"/>
                    </a:lnTo>
                    <a:lnTo>
                      <a:pt x="0" y="7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9" name="Freeform 212"/>
              <p:cNvSpPr>
                <a:spLocks/>
              </p:cNvSpPr>
              <p:nvPr/>
            </p:nvSpPr>
            <p:spPr bwMode="auto">
              <a:xfrm>
                <a:off x="5063778" y="3165612"/>
                <a:ext cx="32512" cy="50959"/>
              </a:xfrm>
              <a:custGeom>
                <a:avLst/>
                <a:gdLst/>
                <a:ahLst/>
                <a:cxnLst>
                  <a:cxn ang="0">
                    <a:pos x="0" y="30"/>
                  </a:cxn>
                  <a:cxn ang="0">
                    <a:pos x="8" y="0"/>
                  </a:cxn>
                  <a:cxn ang="0">
                    <a:pos x="18" y="4"/>
                  </a:cxn>
                  <a:cxn ang="0">
                    <a:pos x="16" y="12"/>
                  </a:cxn>
                  <a:cxn ang="0">
                    <a:pos x="12" y="14"/>
                  </a:cxn>
                  <a:cxn ang="0">
                    <a:pos x="8" y="14"/>
                  </a:cxn>
                  <a:cxn ang="0">
                    <a:pos x="10" y="18"/>
                  </a:cxn>
                  <a:cxn ang="0">
                    <a:pos x="12" y="20"/>
                  </a:cxn>
                  <a:cxn ang="0">
                    <a:pos x="10" y="26"/>
                  </a:cxn>
                  <a:cxn ang="0">
                    <a:pos x="6" y="30"/>
                  </a:cxn>
                  <a:cxn ang="0">
                    <a:pos x="0" y="30"/>
                  </a:cxn>
                </a:cxnLst>
                <a:rect l="0" t="0" r="r" b="b"/>
                <a:pathLst>
                  <a:path w="18" h="30">
                    <a:moveTo>
                      <a:pt x="0" y="30"/>
                    </a:moveTo>
                    <a:lnTo>
                      <a:pt x="8" y="0"/>
                    </a:lnTo>
                    <a:lnTo>
                      <a:pt x="18" y="4"/>
                    </a:lnTo>
                    <a:lnTo>
                      <a:pt x="16" y="12"/>
                    </a:lnTo>
                    <a:lnTo>
                      <a:pt x="12" y="14"/>
                    </a:lnTo>
                    <a:lnTo>
                      <a:pt x="8" y="14"/>
                    </a:lnTo>
                    <a:lnTo>
                      <a:pt x="10" y="18"/>
                    </a:lnTo>
                    <a:lnTo>
                      <a:pt x="12" y="20"/>
                    </a:lnTo>
                    <a:lnTo>
                      <a:pt x="10" y="26"/>
                    </a:lnTo>
                    <a:lnTo>
                      <a:pt x="6" y="30"/>
                    </a:lnTo>
                    <a:lnTo>
                      <a:pt x="0" y="3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10" name="Freeform 213"/>
              <p:cNvSpPr>
                <a:spLocks/>
              </p:cNvSpPr>
              <p:nvPr/>
            </p:nvSpPr>
            <p:spPr bwMode="auto">
              <a:xfrm>
                <a:off x="5061454" y="3231132"/>
                <a:ext cx="16258" cy="33974"/>
              </a:xfrm>
              <a:custGeom>
                <a:avLst/>
                <a:gdLst/>
                <a:ahLst/>
                <a:cxnLst>
                  <a:cxn ang="0">
                    <a:pos x="8" y="20"/>
                  </a:cxn>
                  <a:cxn ang="0">
                    <a:pos x="8" y="0"/>
                  </a:cxn>
                  <a:cxn ang="0">
                    <a:pos x="4" y="0"/>
                  </a:cxn>
                  <a:cxn ang="0">
                    <a:pos x="0" y="20"/>
                  </a:cxn>
                  <a:cxn ang="0">
                    <a:pos x="10" y="20"/>
                  </a:cxn>
                  <a:cxn ang="0">
                    <a:pos x="8" y="20"/>
                  </a:cxn>
                </a:cxnLst>
                <a:rect l="0" t="0" r="r" b="b"/>
                <a:pathLst>
                  <a:path w="10" h="20">
                    <a:moveTo>
                      <a:pt x="8" y="20"/>
                    </a:moveTo>
                    <a:lnTo>
                      <a:pt x="8" y="0"/>
                    </a:lnTo>
                    <a:lnTo>
                      <a:pt x="4" y="0"/>
                    </a:lnTo>
                    <a:lnTo>
                      <a:pt x="0" y="20"/>
                    </a:lnTo>
                    <a:lnTo>
                      <a:pt x="10" y="20"/>
                    </a:lnTo>
                    <a:lnTo>
                      <a:pt x="8" y="2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11" name="Freeform 607"/>
              <p:cNvSpPr>
                <a:spLocks/>
              </p:cNvSpPr>
              <p:nvPr/>
            </p:nvSpPr>
            <p:spPr bwMode="auto">
              <a:xfrm>
                <a:off x="5314590" y="4633765"/>
                <a:ext cx="16255" cy="21841"/>
              </a:xfrm>
              <a:custGeom>
                <a:avLst/>
                <a:gdLst/>
                <a:ahLst/>
                <a:cxnLst>
                  <a:cxn ang="0">
                    <a:pos x="10" y="6"/>
                  </a:cxn>
                  <a:cxn ang="0">
                    <a:pos x="8" y="10"/>
                  </a:cxn>
                  <a:cxn ang="0">
                    <a:pos x="4" y="12"/>
                  </a:cxn>
                  <a:cxn ang="0">
                    <a:pos x="2" y="12"/>
                  </a:cxn>
                  <a:cxn ang="0">
                    <a:pos x="0" y="10"/>
                  </a:cxn>
                  <a:cxn ang="0">
                    <a:pos x="0" y="6"/>
                  </a:cxn>
                  <a:cxn ang="0">
                    <a:pos x="2" y="0"/>
                  </a:cxn>
                  <a:cxn ang="0">
                    <a:pos x="10" y="6"/>
                  </a:cxn>
                </a:cxnLst>
                <a:rect l="0" t="0" r="r" b="b"/>
                <a:pathLst>
                  <a:path w="10" h="12">
                    <a:moveTo>
                      <a:pt x="10" y="6"/>
                    </a:moveTo>
                    <a:lnTo>
                      <a:pt x="8" y="10"/>
                    </a:lnTo>
                    <a:lnTo>
                      <a:pt x="4" y="12"/>
                    </a:lnTo>
                    <a:lnTo>
                      <a:pt x="2" y="12"/>
                    </a:lnTo>
                    <a:lnTo>
                      <a:pt x="0" y="10"/>
                    </a:lnTo>
                    <a:lnTo>
                      <a:pt x="0" y="6"/>
                    </a:lnTo>
                    <a:lnTo>
                      <a:pt x="2" y="0"/>
                    </a:lnTo>
                    <a:lnTo>
                      <a:pt x="10" y="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212" name="Freeform 609"/>
              <p:cNvSpPr>
                <a:spLocks/>
              </p:cNvSpPr>
              <p:nvPr/>
            </p:nvSpPr>
            <p:spPr bwMode="auto">
              <a:xfrm>
                <a:off x="5688485" y="4886139"/>
                <a:ext cx="16258" cy="21841"/>
              </a:xfrm>
              <a:custGeom>
                <a:avLst/>
                <a:gdLst/>
                <a:ahLst/>
                <a:cxnLst>
                  <a:cxn ang="0">
                    <a:pos x="10" y="6"/>
                  </a:cxn>
                  <a:cxn ang="0">
                    <a:pos x="8" y="10"/>
                  </a:cxn>
                  <a:cxn ang="0">
                    <a:pos x="4" y="12"/>
                  </a:cxn>
                  <a:cxn ang="0">
                    <a:pos x="2" y="12"/>
                  </a:cxn>
                  <a:cxn ang="0">
                    <a:pos x="0" y="10"/>
                  </a:cxn>
                  <a:cxn ang="0">
                    <a:pos x="0" y="6"/>
                  </a:cxn>
                  <a:cxn ang="0">
                    <a:pos x="2" y="0"/>
                  </a:cxn>
                  <a:cxn ang="0">
                    <a:pos x="10" y="6"/>
                  </a:cxn>
                </a:cxnLst>
                <a:rect l="0" t="0" r="r" b="b"/>
                <a:pathLst>
                  <a:path w="10" h="12">
                    <a:moveTo>
                      <a:pt x="10" y="6"/>
                    </a:moveTo>
                    <a:lnTo>
                      <a:pt x="8" y="10"/>
                    </a:lnTo>
                    <a:lnTo>
                      <a:pt x="4" y="12"/>
                    </a:lnTo>
                    <a:lnTo>
                      <a:pt x="2" y="12"/>
                    </a:lnTo>
                    <a:lnTo>
                      <a:pt x="0" y="10"/>
                    </a:lnTo>
                    <a:lnTo>
                      <a:pt x="0" y="6"/>
                    </a:lnTo>
                    <a:lnTo>
                      <a:pt x="2" y="0"/>
                    </a:lnTo>
                    <a:lnTo>
                      <a:pt x="10" y="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213" name="Freeform 610"/>
              <p:cNvSpPr>
                <a:spLocks/>
              </p:cNvSpPr>
              <p:nvPr/>
            </p:nvSpPr>
            <p:spPr bwMode="auto">
              <a:xfrm>
                <a:off x="5616492" y="4917689"/>
                <a:ext cx="16255" cy="21841"/>
              </a:xfrm>
              <a:custGeom>
                <a:avLst/>
                <a:gdLst/>
                <a:ahLst/>
                <a:cxnLst>
                  <a:cxn ang="0">
                    <a:pos x="10" y="6"/>
                  </a:cxn>
                  <a:cxn ang="0">
                    <a:pos x="8" y="10"/>
                  </a:cxn>
                  <a:cxn ang="0">
                    <a:pos x="4" y="12"/>
                  </a:cxn>
                  <a:cxn ang="0">
                    <a:pos x="2" y="12"/>
                  </a:cxn>
                  <a:cxn ang="0">
                    <a:pos x="0" y="10"/>
                  </a:cxn>
                  <a:cxn ang="0">
                    <a:pos x="0" y="6"/>
                  </a:cxn>
                  <a:cxn ang="0">
                    <a:pos x="2" y="0"/>
                  </a:cxn>
                  <a:cxn ang="0">
                    <a:pos x="10" y="6"/>
                  </a:cxn>
                </a:cxnLst>
                <a:rect l="0" t="0" r="r" b="b"/>
                <a:pathLst>
                  <a:path w="10" h="12">
                    <a:moveTo>
                      <a:pt x="10" y="6"/>
                    </a:moveTo>
                    <a:lnTo>
                      <a:pt x="8" y="10"/>
                    </a:lnTo>
                    <a:lnTo>
                      <a:pt x="4" y="12"/>
                    </a:lnTo>
                    <a:lnTo>
                      <a:pt x="2" y="12"/>
                    </a:lnTo>
                    <a:lnTo>
                      <a:pt x="0" y="10"/>
                    </a:lnTo>
                    <a:lnTo>
                      <a:pt x="0" y="6"/>
                    </a:lnTo>
                    <a:lnTo>
                      <a:pt x="2" y="0"/>
                    </a:lnTo>
                    <a:lnTo>
                      <a:pt x="10" y="6"/>
                    </a:lnTo>
                    <a:close/>
                  </a:path>
                </a:pathLst>
              </a:custGeom>
              <a:grpFill/>
              <a:ln w="3175" cmpd="sng">
                <a:solidFill>
                  <a:srgbClr val="DDDDDD"/>
                </a:solidFill>
                <a:prstDash val="solid"/>
                <a:round/>
                <a:headEnd/>
                <a:tailEnd/>
              </a:ln>
            </p:spPr>
            <p:txBody>
              <a:bodyPr lIns="142875" tIns="71438" rIns="142875" bIns="71438"/>
              <a:lstStyle/>
              <a:p>
                <a:pPr>
                  <a:defRPr/>
                </a:pPr>
                <a:endParaRPr lang="en-GB">
                  <a:solidFill>
                    <a:schemeClr val="tx1"/>
                  </a:solidFill>
                  <a:latin typeface="Arial Narrow" pitchFamily="34" charset="0"/>
                </a:endParaRPr>
              </a:p>
            </p:txBody>
          </p:sp>
          <p:sp>
            <p:nvSpPr>
              <p:cNvPr id="214" name="Freeform 226"/>
              <p:cNvSpPr>
                <a:spLocks/>
              </p:cNvSpPr>
              <p:nvPr/>
            </p:nvSpPr>
            <p:spPr bwMode="auto">
              <a:xfrm>
                <a:off x="5286722" y="3007875"/>
                <a:ext cx="41802" cy="24267"/>
              </a:xfrm>
              <a:custGeom>
                <a:avLst/>
                <a:gdLst/>
                <a:ahLst/>
                <a:cxnLst>
                  <a:cxn ang="0">
                    <a:pos x="0" y="2"/>
                  </a:cxn>
                  <a:cxn ang="0">
                    <a:pos x="8" y="0"/>
                  </a:cxn>
                  <a:cxn ang="0">
                    <a:pos x="18" y="8"/>
                  </a:cxn>
                  <a:cxn ang="0">
                    <a:pos x="24" y="12"/>
                  </a:cxn>
                  <a:cxn ang="0">
                    <a:pos x="16" y="14"/>
                  </a:cxn>
                  <a:cxn ang="0">
                    <a:pos x="12" y="14"/>
                  </a:cxn>
                  <a:cxn ang="0">
                    <a:pos x="6" y="10"/>
                  </a:cxn>
                  <a:cxn ang="0">
                    <a:pos x="0" y="2"/>
                  </a:cxn>
                </a:cxnLst>
                <a:rect l="0" t="0" r="r" b="b"/>
                <a:pathLst>
                  <a:path w="24" h="14">
                    <a:moveTo>
                      <a:pt x="0" y="2"/>
                    </a:moveTo>
                    <a:lnTo>
                      <a:pt x="8" y="0"/>
                    </a:lnTo>
                    <a:lnTo>
                      <a:pt x="18" y="8"/>
                    </a:lnTo>
                    <a:lnTo>
                      <a:pt x="24" y="12"/>
                    </a:lnTo>
                    <a:lnTo>
                      <a:pt x="16" y="14"/>
                    </a:lnTo>
                    <a:lnTo>
                      <a:pt x="12" y="14"/>
                    </a:lnTo>
                    <a:lnTo>
                      <a:pt x="6" y="10"/>
                    </a:lnTo>
                    <a:lnTo>
                      <a:pt x="0"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15" name="Freeform 230"/>
              <p:cNvSpPr>
                <a:spLocks/>
              </p:cNvSpPr>
              <p:nvPr/>
            </p:nvSpPr>
            <p:spPr bwMode="auto">
              <a:xfrm>
                <a:off x="5244920" y="2956915"/>
                <a:ext cx="90570" cy="72802"/>
              </a:xfrm>
              <a:custGeom>
                <a:avLst/>
                <a:gdLst/>
                <a:ahLst/>
                <a:cxnLst>
                  <a:cxn ang="0">
                    <a:pos x="0" y="0"/>
                  </a:cxn>
                  <a:cxn ang="0">
                    <a:pos x="20" y="0"/>
                  </a:cxn>
                  <a:cxn ang="0">
                    <a:pos x="26" y="6"/>
                  </a:cxn>
                  <a:cxn ang="0">
                    <a:pos x="28" y="6"/>
                  </a:cxn>
                  <a:cxn ang="0">
                    <a:pos x="30" y="10"/>
                  </a:cxn>
                  <a:cxn ang="0">
                    <a:pos x="32" y="16"/>
                  </a:cxn>
                  <a:cxn ang="0">
                    <a:pos x="38" y="22"/>
                  </a:cxn>
                  <a:cxn ang="0">
                    <a:pos x="40" y="22"/>
                  </a:cxn>
                  <a:cxn ang="0">
                    <a:pos x="48" y="26"/>
                  </a:cxn>
                  <a:cxn ang="0">
                    <a:pos x="52" y="38"/>
                  </a:cxn>
                  <a:cxn ang="0">
                    <a:pos x="48" y="42"/>
                  </a:cxn>
                  <a:cxn ang="0">
                    <a:pos x="42" y="38"/>
                  </a:cxn>
                  <a:cxn ang="0">
                    <a:pos x="38" y="34"/>
                  </a:cxn>
                  <a:cxn ang="0">
                    <a:pos x="32" y="30"/>
                  </a:cxn>
                  <a:cxn ang="0">
                    <a:pos x="24" y="32"/>
                  </a:cxn>
                  <a:cxn ang="0">
                    <a:pos x="20" y="26"/>
                  </a:cxn>
                  <a:cxn ang="0">
                    <a:pos x="16" y="22"/>
                  </a:cxn>
                  <a:cxn ang="0">
                    <a:pos x="12" y="20"/>
                  </a:cxn>
                  <a:cxn ang="0">
                    <a:pos x="2" y="18"/>
                  </a:cxn>
                  <a:cxn ang="0">
                    <a:pos x="2" y="10"/>
                  </a:cxn>
                  <a:cxn ang="0">
                    <a:pos x="0" y="0"/>
                  </a:cxn>
                </a:cxnLst>
                <a:rect l="0" t="0" r="r" b="b"/>
                <a:pathLst>
                  <a:path w="52" h="42">
                    <a:moveTo>
                      <a:pt x="0" y="0"/>
                    </a:moveTo>
                    <a:lnTo>
                      <a:pt x="20" y="0"/>
                    </a:lnTo>
                    <a:lnTo>
                      <a:pt x="26" y="6"/>
                    </a:lnTo>
                    <a:lnTo>
                      <a:pt x="28" y="6"/>
                    </a:lnTo>
                    <a:lnTo>
                      <a:pt x="30" y="10"/>
                    </a:lnTo>
                    <a:lnTo>
                      <a:pt x="32" y="16"/>
                    </a:lnTo>
                    <a:lnTo>
                      <a:pt x="38" y="22"/>
                    </a:lnTo>
                    <a:lnTo>
                      <a:pt x="40" y="22"/>
                    </a:lnTo>
                    <a:lnTo>
                      <a:pt x="48" y="26"/>
                    </a:lnTo>
                    <a:lnTo>
                      <a:pt x="52" y="38"/>
                    </a:lnTo>
                    <a:lnTo>
                      <a:pt x="48" y="42"/>
                    </a:lnTo>
                    <a:lnTo>
                      <a:pt x="42" y="38"/>
                    </a:lnTo>
                    <a:lnTo>
                      <a:pt x="38" y="34"/>
                    </a:lnTo>
                    <a:lnTo>
                      <a:pt x="32" y="30"/>
                    </a:lnTo>
                    <a:lnTo>
                      <a:pt x="24" y="32"/>
                    </a:lnTo>
                    <a:lnTo>
                      <a:pt x="20" y="26"/>
                    </a:lnTo>
                    <a:lnTo>
                      <a:pt x="16" y="22"/>
                    </a:lnTo>
                    <a:lnTo>
                      <a:pt x="12" y="20"/>
                    </a:lnTo>
                    <a:lnTo>
                      <a:pt x="2" y="18"/>
                    </a:lnTo>
                    <a:lnTo>
                      <a:pt x="2" y="10"/>
                    </a:lnTo>
                    <a:lnTo>
                      <a:pt x="0"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16" name="Freeform 231"/>
              <p:cNvSpPr>
                <a:spLocks/>
              </p:cNvSpPr>
              <p:nvPr/>
            </p:nvSpPr>
            <p:spPr bwMode="auto">
              <a:xfrm>
                <a:off x="5279754" y="2935074"/>
                <a:ext cx="134695" cy="104349"/>
              </a:xfrm>
              <a:custGeom>
                <a:avLst/>
                <a:gdLst/>
                <a:ahLst/>
                <a:cxnLst>
                  <a:cxn ang="0">
                    <a:pos x="52" y="2"/>
                  </a:cxn>
                  <a:cxn ang="0">
                    <a:pos x="48" y="6"/>
                  </a:cxn>
                  <a:cxn ang="0">
                    <a:pos x="42" y="12"/>
                  </a:cxn>
                  <a:cxn ang="0">
                    <a:pos x="36" y="12"/>
                  </a:cxn>
                  <a:cxn ang="0">
                    <a:pos x="32" y="8"/>
                  </a:cxn>
                  <a:cxn ang="0">
                    <a:pos x="28" y="6"/>
                  </a:cxn>
                  <a:cxn ang="0">
                    <a:pos x="22" y="0"/>
                  </a:cxn>
                  <a:cxn ang="0">
                    <a:pos x="18" y="4"/>
                  </a:cxn>
                  <a:cxn ang="0">
                    <a:pos x="20" y="8"/>
                  </a:cxn>
                  <a:cxn ang="0">
                    <a:pos x="24" y="14"/>
                  </a:cxn>
                  <a:cxn ang="0">
                    <a:pos x="20" y="14"/>
                  </a:cxn>
                  <a:cxn ang="0">
                    <a:pos x="14" y="14"/>
                  </a:cxn>
                  <a:cxn ang="0">
                    <a:pos x="10" y="10"/>
                  </a:cxn>
                  <a:cxn ang="0">
                    <a:pos x="2" y="6"/>
                  </a:cxn>
                  <a:cxn ang="0">
                    <a:pos x="0" y="12"/>
                  </a:cxn>
                  <a:cxn ang="0">
                    <a:pos x="6" y="18"/>
                  </a:cxn>
                  <a:cxn ang="0">
                    <a:pos x="8" y="18"/>
                  </a:cxn>
                  <a:cxn ang="0">
                    <a:pos x="10" y="24"/>
                  </a:cxn>
                  <a:cxn ang="0">
                    <a:pos x="12" y="28"/>
                  </a:cxn>
                  <a:cxn ang="0">
                    <a:pos x="14" y="30"/>
                  </a:cxn>
                  <a:cxn ang="0">
                    <a:pos x="20" y="34"/>
                  </a:cxn>
                  <a:cxn ang="0">
                    <a:pos x="28" y="38"/>
                  </a:cxn>
                  <a:cxn ang="0">
                    <a:pos x="32" y="50"/>
                  </a:cxn>
                  <a:cxn ang="0">
                    <a:pos x="36" y="46"/>
                  </a:cxn>
                  <a:cxn ang="0">
                    <a:pos x="42" y="42"/>
                  </a:cxn>
                  <a:cxn ang="0">
                    <a:pos x="46" y="38"/>
                  </a:cxn>
                  <a:cxn ang="0">
                    <a:pos x="54" y="38"/>
                  </a:cxn>
                  <a:cxn ang="0">
                    <a:pos x="54" y="44"/>
                  </a:cxn>
                  <a:cxn ang="0">
                    <a:pos x="56" y="46"/>
                  </a:cxn>
                  <a:cxn ang="0">
                    <a:pos x="56" y="52"/>
                  </a:cxn>
                  <a:cxn ang="0">
                    <a:pos x="58" y="54"/>
                  </a:cxn>
                  <a:cxn ang="0">
                    <a:pos x="60" y="56"/>
                  </a:cxn>
                  <a:cxn ang="0">
                    <a:pos x="64" y="56"/>
                  </a:cxn>
                  <a:cxn ang="0">
                    <a:pos x="68" y="60"/>
                  </a:cxn>
                  <a:cxn ang="0">
                    <a:pos x="72" y="28"/>
                  </a:cxn>
                  <a:cxn ang="0">
                    <a:pos x="78" y="28"/>
                  </a:cxn>
                  <a:cxn ang="0">
                    <a:pos x="64" y="18"/>
                  </a:cxn>
                  <a:cxn ang="0">
                    <a:pos x="62" y="14"/>
                  </a:cxn>
                  <a:cxn ang="0">
                    <a:pos x="56" y="8"/>
                  </a:cxn>
                  <a:cxn ang="0">
                    <a:pos x="56" y="6"/>
                  </a:cxn>
                  <a:cxn ang="0">
                    <a:pos x="52" y="2"/>
                  </a:cxn>
                </a:cxnLst>
                <a:rect l="0" t="0" r="r" b="b"/>
                <a:pathLst>
                  <a:path w="78" h="60">
                    <a:moveTo>
                      <a:pt x="52" y="2"/>
                    </a:moveTo>
                    <a:lnTo>
                      <a:pt x="48" y="6"/>
                    </a:lnTo>
                    <a:lnTo>
                      <a:pt x="42" y="12"/>
                    </a:lnTo>
                    <a:lnTo>
                      <a:pt x="36" y="12"/>
                    </a:lnTo>
                    <a:lnTo>
                      <a:pt x="32" y="8"/>
                    </a:lnTo>
                    <a:lnTo>
                      <a:pt x="28" y="6"/>
                    </a:lnTo>
                    <a:lnTo>
                      <a:pt x="22" y="0"/>
                    </a:lnTo>
                    <a:lnTo>
                      <a:pt x="18" y="4"/>
                    </a:lnTo>
                    <a:lnTo>
                      <a:pt x="20" y="8"/>
                    </a:lnTo>
                    <a:lnTo>
                      <a:pt x="24" y="14"/>
                    </a:lnTo>
                    <a:lnTo>
                      <a:pt x="20" y="14"/>
                    </a:lnTo>
                    <a:lnTo>
                      <a:pt x="14" y="14"/>
                    </a:lnTo>
                    <a:lnTo>
                      <a:pt x="10" y="10"/>
                    </a:lnTo>
                    <a:lnTo>
                      <a:pt x="2" y="6"/>
                    </a:lnTo>
                    <a:lnTo>
                      <a:pt x="0" y="12"/>
                    </a:lnTo>
                    <a:lnTo>
                      <a:pt x="6" y="18"/>
                    </a:lnTo>
                    <a:lnTo>
                      <a:pt x="8" y="18"/>
                    </a:lnTo>
                    <a:lnTo>
                      <a:pt x="10" y="24"/>
                    </a:lnTo>
                    <a:lnTo>
                      <a:pt x="12" y="28"/>
                    </a:lnTo>
                    <a:lnTo>
                      <a:pt x="14" y="30"/>
                    </a:lnTo>
                    <a:lnTo>
                      <a:pt x="20" y="34"/>
                    </a:lnTo>
                    <a:lnTo>
                      <a:pt x="28" y="38"/>
                    </a:lnTo>
                    <a:lnTo>
                      <a:pt x="32" y="50"/>
                    </a:lnTo>
                    <a:lnTo>
                      <a:pt x="36" y="46"/>
                    </a:lnTo>
                    <a:lnTo>
                      <a:pt x="42" y="42"/>
                    </a:lnTo>
                    <a:lnTo>
                      <a:pt x="46" y="38"/>
                    </a:lnTo>
                    <a:lnTo>
                      <a:pt x="54" y="38"/>
                    </a:lnTo>
                    <a:lnTo>
                      <a:pt x="54" y="44"/>
                    </a:lnTo>
                    <a:lnTo>
                      <a:pt x="56" y="46"/>
                    </a:lnTo>
                    <a:lnTo>
                      <a:pt x="56" y="52"/>
                    </a:lnTo>
                    <a:lnTo>
                      <a:pt x="58" y="54"/>
                    </a:lnTo>
                    <a:lnTo>
                      <a:pt x="60" y="56"/>
                    </a:lnTo>
                    <a:lnTo>
                      <a:pt x="64" y="56"/>
                    </a:lnTo>
                    <a:lnTo>
                      <a:pt x="68" y="60"/>
                    </a:lnTo>
                    <a:lnTo>
                      <a:pt x="72" y="28"/>
                    </a:lnTo>
                    <a:lnTo>
                      <a:pt x="78" y="28"/>
                    </a:lnTo>
                    <a:lnTo>
                      <a:pt x="64" y="18"/>
                    </a:lnTo>
                    <a:lnTo>
                      <a:pt x="62" y="14"/>
                    </a:lnTo>
                    <a:lnTo>
                      <a:pt x="56" y="8"/>
                    </a:lnTo>
                    <a:lnTo>
                      <a:pt x="56" y="6"/>
                    </a:lnTo>
                    <a:lnTo>
                      <a:pt x="52"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grpSp>
        <p:grpSp>
          <p:nvGrpSpPr>
            <p:cNvPr id="6" name="Group 288"/>
            <p:cNvGrpSpPr/>
            <p:nvPr/>
          </p:nvGrpSpPr>
          <p:grpSpPr>
            <a:xfrm>
              <a:off x="5988067" y="2825874"/>
              <a:ext cx="2740349" cy="2926600"/>
              <a:chOff x="5762001" y="2651758"/>
              <a:chExt cx="2755005" cy="2711667"/>
            </a:xfrm>
            <a:grpFill/>
          </p:grpSpPr>
          <p:sp>
            <p:nvSpPr>
              <p:cNvPr id="71" name="Freeform 20"/>
              <p:cNvSpPr>
                <a:spLocks/>
              </p:cNvSpPr>
              <p:nvPr/>
            </p:nvSpPr>
            <p:spPr bwMode="auto">
              <a:xfrm>
                <a:off x="7422007" y="2651758"/>
                <a:ext cx="142422" cy="112424"/>
              </a:xfrm>
              <a:custGeom>
                <a:avLst/>
                <a:gdLst/>
                <a:ahLst/>
                <a:cxnLst>
                  <a:cxn ang="0">
                    <a:pos x="28" y="52"/>
                  </a:cxn>
                  <a:cxn ang="0">
                    <a:pos x="20" y="54"/>
                  </a:cxn>
                  <a:cxn ang="0">
                    <a:pos x="14" y="56"/>
                  </a:cxn>
                  <a:cxn ang="0">
                    <a:pos x="26" y="62"/>
                  </a:cxn>
                  <a:cxn ang="0">
                    <a:pos x="30" y="64"/>
                  </a:cxn>
                  <a:cxn ang="0">
                    <a:pos x="36" y="70"/>
                  </a:cxn>
                  <a:cxn ang="0">
                    <a:pos x="20" y="70"/>
                  </a:cxn>
                  <a:cxn ang="0">
                    <a:pos x="14" y="62"/>
                  </a:cxn>
                  <a:cxn ang="0">
                    <a:pos x="12" y="58"/>
                  </a:cxn>
                  <a:cxn ang="0">
                    <a:pos x="8" y="56"/>
                  </a:cxn>
                  <a:cxn ang="0">
                    <a:pos x="10" y="50"/>
                  </a:cxn>
                  <a:cxn ang="0">
                    <a:pos x="14" y="46"/>
                  </a:cxn>
                  <a:cxn ang="0">
                    <a:pos x="12" y="44"/>
                  </a:cxn>
                  <a:cxn ang="0">
                    <a:pos x="10" y="40"/>
                  </a:cxn>
                  <a:cxn ang="0">
                    <a:pos x="18" y="40"/>
                  </a:cxn>
                  <a:cxn ang="0">
                    <a:pos x="16" y="34"/>
                  </a:cxn>
                  <a:cxn ang="0">
                    <a:pos x="14" y="28"/>
                  </a:cxn>
                  <a:cxn ang="0">
                    <a:pos x="14" y="16"/>
                  </a:cxn>
                  <a:cxn ang="0">
                    <a:pos x="10" y="12"/>
                  </a:cxn>
                  <a:cxn ang="0">
                    <a:pos x="6" y="8"/>
                  </a:cxn>
                  <a:cxn ang="0">
                    <a:pos x="2" y="4"/>
                  </a:cxn>
                  <a:cxn ang="0">
                    <a:pos x="0" y="0"/>
                  </a:cxn>
                  <a:cxn ang="0">
                    <a:pos x="4" y="0"/>
                  </a:cxn>
                  <a:cxn ang="0">
                    <a:pos x="12" y="4"/>
                  </a:cxn>
                  <a:cxn ang="0">
                    <a:pos x="24" y="14"/>
                  </a:cxn>
                  <a:cxn ang="0">
                    <a:pos x="40" y="22"/>
                  </a:cxn>
                  <a:cxn ang="0">
                    <a:pos x="46" y="24"/>
                  </a:cxn>
                  <a:cxn ang="0">
                    <a:pos x="54" y="26"/>
                  </a:cxn>
                  <a:cxn ang="0">
                    <a:pos x="60" y="26"/>
                  </a:cxn>
                  <a:cxn ang="0">
                    <a:pos x="66" y="24"/>
                  </a:cxn>
                  <a:cxn ang="0">
                    <a:pos x="74" y="20"/>
                  </a:cxn>
                  <a:cxn ang="0">
                    <a:pos x="74" y="30"/>
                  </a:cxn>
                  <a:cxn ang="0">
                    <a:pos x="74" y="34"/>
                  </a:cxn>
                  <a:cxn ang="0">
                    <a:pos x="76" y="36"/>
                  </a:cxn>
                  <a:cxn ang="0">
                    <a:pos x="82" y="42"/>
                  </a:cxn>
                  <a:cxn ang="0">
                    <a:pos x="78" y="44"/>
                  </a:cxn>
                  <a:cxn ang="0">
                    <a:pos x="72" y="44"/>
                  </a:cxn>
                  <a:cxn ang="0">
                    <a:pos x="60" y="46"/>
                  </a:cxn>
                  <a:cxn ang="0">
                    <a:pos x="60" y="62"/>
                  </a:cxn>
                  <a:cxn ang="0">
                    <a:pos x="52" y="60"/>
                  </a:cxn>
                  <a:cxn ang="0">
                    <a:pos x="44" y="56"/>
                  </a:cxn>
                  <a:cxn ang="0">
                    <a:pos x="38" y="54"/>
                  </a:cxn>
                  <a:cxn ang="0">
                    <a:pos x="28" y="52"/>
                  </a:cxn>
                </a:cxnLst>
                <a:rect l="0" t="0" r="r" b="b"/>
                <a:pathLst>
                  <a:path w="82" h="70">
                    <a:moveTo>
                      <a:pt x="28" y="52"/>
                    </a:moveTo>
                    <a:lnTo>
                      <a:pt x="20" y="54"/>
                    </a:lnTo>
                    <a:lnTo>
                      <a:pt x="14" y="56"/>
                    </a:lnTo>
                    <a:lnTo>
                      <a:pt x="26" y="62"/>
                    </a:lnTo>
                    <a:lnTo>
                      <a:pt x="30" y="64"/>
                    </a:lnTo>
                    <a:lnTo>
                      <a:pt x="36" y="70"/>
                    </a:lnTo>
                    <a:lnTo>
                      <a:pt x="20" y="70"/>
                    </a:lnTo>
                    <a:lnTo>
                      <a:pt x="14" y="62"/>
                    </a:lnTo>
                    <a:lnTo>
                      <a:pt x="12" y="58"/>
                    </a:lnTo>
                    <a:lnTo>
                      <a:pt x="8" y="56"/>
                    </a:lnTo>
                    <a:lnTo>
                      <a:pt x="10" y="50"/>
                    </a:lnTo>
                    <a:lnTo>
                      <a:pt x="14" y="46"/>
                    </a:lnTo>
                    <a:lnTo>
                      <a:pt x="12" y="44"/>
                    </a:lnTo>
                    <a:lnTo>
                      <a:pt x="10" y="40"/>
                    </a:lnTo>
                    <a:lnTo>
                      <a:pt x="18" y="40"/>
                    </a:lnTo>
                    <a:lnTo>
                      <a:pt x="16" y="34"/>
                    </a:lnTo>
                    <a:lnTo>
                      <a:pt x="14" y="28"/>
                    </a:lnTo>
                    <a:lnTo>
                      <a:pt x="14" y="16"/>
                    </a:lnTo>
                    <a:lnTo>
                      <a:pt x="10" y="12"/>
                    </a:lnTo>
                    <a:lnTo>
                      <a:pt x="6" y="8"/>
                    </a:lnTo>
                    <a:lnTo>
                      <a:pt x="2" y="4"/>
                    </a:lnTo>
                    <a:lnTo>
                      <a:pt x="0" y="0"/>
                    </a:lnTo>
                    <a:lnTo>
                      <a:pt x="4" y="0"/>
                    </a:lnTo>
                    <a:lnTo>
                      <a:pt x="12" y="4"/>
                    </a:lnTo>
                    <a:lnTo>
                      <a:pt x="24" y="14"/>
                    </a:lnTo>
                    <a:lnTo>
                      <a:pt x="40" y="22"/>
                    </a:lnTo>
                    <a:lnTo>
                      <a:pt x="46" y="24"/>
                    </a:lnTo>
                    <a:lnTo>
                      <a:pt x="54" y="26"/>
                    </a:lnTo>
                    <a:lnTo>
                      <a:pt x="60" y="26"/>
                    </a:lnTo>
                    <a:lnTo>
                      <a:pt x="66" y="24"/>
                    </a:lnTo>
                    <a:lnTo>
                      <a:pt x="74" y="20"/>
                    </a:lnTo>
                    <a:lnTo>
                      <a:pt x="74" y="30"/>
                    </a:lnTo>
                    <a:lnTo>
                      <a:pt x="74" y="34"/>
                    </a:lnTo>
                    <a:lnTo>
                      <a:pt x="76" y="36"/>
                    </a:lnTo>
                    <a:lnTo>
                      <a:pt x="82" y="42"/>
                    </a:lnTo>
                    <a:lnTo>
                      <a:pt x="78" y="44"/>
                    </a:lnTo>
                    <a:lnTo>
                      <a:pt x="72" y="44"/>
                    </a:lnTo>
                    <a:lnTo>
                      <a:pt x="60" y="46"/>
                    </a:lnTo>
                    <a:lnTo>
                      <a:pt x="60" y="62"/>
                    </a:lnTo>
                    <a:lnTo>
                      <a:pt x="52" y="60"/>
                    </a:lnTo>
                    <a:lnTo>
                      <a:pt x="44" y="56"/>
                    </a:lnTo>
                    <a:lnTo>
                      <a:pt x="38" y="54"/>
                    </a:lnTo>
                    <a:lnTo>
                      <a:pt x="28" y="5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2" name="Freeform 21"/>
              <p:cNvSpPr>
                <a:spLocks/>
              </p:cNvSpPr>
              <p:nvPr/>
            </p:nvSpPr>
            <p:spPr bwMode="auto">
              <a:xfrm>
                <a:off x="7340291" y="2770927"/>
                <a:ext cx="233475" cy="236091"/>
              </a:xfrm>
              <a:custGeom>
                <a:avLst/>
                <a:gdLst/>
                <a:ahLst/>
                <a:cxnLst>
                  <a:cxn ang="0">
                    <a:pos x="78" y="6"/>
                  </a:cxn>
                  <a:cxn ang="0">
                    <a:pos x="86" y="0"/>
                  </a:cxn>
                  <a:cxn ang="0">
                    <a:pos x="110" y="24"/>
                  </a:cxn>
                  <a:cxn ang="0">
                    <a:pos x="118" y="38"/>
                  </a:cxn>
                  <a:cxn ang="0">
                    <a:pos x="122" y="52"/>
                  </a:cxn>
                  <a:cxn ang="0">
                    <a:pos x="118" y="60"/>
                  </a:cxn>
                  <a:cxn ang="0">
                    <a:pos x="136" y="102"/>
                  </a:cxn>
                  <a:cxn ang="0">
                    <a:pos x="132" y="114"/>
                  </a:cxn>
                  <a:cxn ang="0">
                    <a:pos x="126" y="114"/>
                  </a:cxn>
                  <a:cxn ang="0">
                    <a:pos x="130" y="106"/>
                  </a:cxn>
                  <a:cxn ang="0">
                    <a:pos x="118" y="110"/>
                  </a:cxn>
                  <a:cxn ang="0">
                    <a:pos x="116" y="116"/>
                  </a:cxn>
                  <a:cxn ang="0">
                    <a:pos x="108" y="120"/>
                  </a:cxn>
                  <a:cxn ang="0">
                    <a:pos x="100" y="122"/>
                  </a:cxn>
                  <a:cxn ang="0">
                    <a:pos x="88" y="120"/>
                  </a:cxn>
                  <a:cxn ang="0">
                    <a:pos x="82" y="120"/>
                  </a:cxn>
                  <a:cxn ang="0">
                    <a:pos x="86" y="128"/>
                  </a:cxn>
                  <a:cxn ang="0">
                    <a:pos x="86" y="138"/>
                  </a:cxn>
                  <a:cxn ang="0">
                    <a:pos x="74" y="144"/>
                  </a:cxn>
                  <a:cxn ang="0">
                    <a:pos x="66" y="132"/>
                  </a:cxn>
                  <a:cxn ang="0">
                    <a:pos x="54" y="122"/>
                  </a:cxn>
                  <a:cxn ang="0">
                    <a:pos x="38" y="126"/>
                  </a:cxn>
                  <a:cxn ang="0">
                    <a:pos x="20" y="130"/>
                  </a:cxn>
                  <a:cxn ang="0">
                    <a:pos x="8" y="134"/>
                  </a:cxn>
                  <a:cxn ang="0">
                    <a:pos x="0" y="132"/>
                  </a:cxn>
                  <a:cxn ang="0">
                    <a:pos x="6" y="126"/>
                  </a:cxn>
                  <a:cxn ang="0">
                    <a:pos x="14" y="116"/>
                  </a:cxn>
                  <a:cxn ang="0">
                    <a:pos x="24" y="106"/>
                  </a:cxn>
                  <a:cxn ang="0">
                    <a:pos x="34" y="106"/>
                  </a:cxn>
                  <a:cxn ang="0">
                    <a:pos x="42" y="102"/>
                  </a:cxn>
                  <a:cxn ang="0">
                    <a:pos x="52" y="102"/>
                  </a:cxn>
                  <a:cxn ang="0">
                    <a:pos x="60" y="108"/>
                  </a:cxn>
                  <a:cxn ang="0">
                    <a:pos x="62" y="102"/>
                  </a:cxn>
                  <a:cxn ang="0">
                    <a:pos x="60" y="94"/>
                  </a:cxn>
                  <a:cxn ang="0">
                    <a:pos x="64" y="86"/>
                  </a:cxn>
                  <a:cxn ang="0">
                    <a:pos x="68" y="80"/>
                  </a:cxn>
                  <a:cxn ang="0">
                    <a:pos x="68" y="74"/>
                  </a:cxn>
                  <a:cxn ang="0">
                    <a:pos x="68" y="82"/>
                  </a:cxn>
                  <a:cxn ang="0">
                    <a:pos x="82" y="78"/>
                  </a:cxn>
                  <a:cxn ang="0">
                    <a:pos x="90" y="72"/>
                  </a:cxn>
                  <a:cxn ang="0">
                    <a:pos x="94" y="50"/>
                  </a:cxn>
                  <a:cxn ang="0">
                    <a:pos x="92" y="40"/>
                  </a:cxn>
                  <a:cxn ang="0">
                    <a:pos x="84" y="26"/>
                  </a:cxn>
                  <a:cxn ang="0">
                    <a:pos x="80" y="20"/>
                  </a:cxn>
                  <a:cxn ang="0">
                    <a:pos x="76" y="12"/>
                  </a:cxn>
                </a:cxnLst>
                <a:rect l="0" t="0" r="r" b="b"/>
                <a:pathLst>
                  <a:path w="136" h="148">
                    <a:moveTo>
                      <a:pt x="76" y="12"/>
                    </a:moveTo>
                    <a:lnTo>
                      <a:pt x="78" y="6"/>
                    </a:lnTo>
                    <a:lnTo>
                      <a:pt x="80" y="4"/>
                    </a:lnTo>
                    <a:lnTo>
                      <a:pt x="86" y="0"/>
                    </a:lnTo>
                    <a:lnTo>
                      <a:pt x="98" y="10"/>
                    </a:lnTo>
                    <a:lnTo>
                      <a:pt x="110" y="24"/>
                    </a:lnTo>
                    <a:lnTo>
                      <a:pt x="116" y="30"/>
                    </a:lnTo>
                    <a:lnTo>
                      <a:pt x="118" y="38"/>
                    </a:lnTo>
                    <a:lnTo>
                      <a:pt x="122" y="46"/>
                    </a:lnTo>
                    <a:lnTo>
                      <a:pt x="122" y="52"/>
                    </a:lnTo>
                    <a:lnTo>
                      <a:pt x="120" y="56"/>
                    </a:lnTo>
                    <a:lnTo>
                      <a:pt x="118" y="60"/>
                    </a:lnTo>
                    <a:lnTo>
                      <a:pt x="126" y="78"/>
                    </a:lnTo>
                    <a:lnTo>
                      <a:pt x="136" y="102"/>
                    </a:lnTo>
                    <a:lnTo>
                      <a:pt x="134" y="110"/>
                    </a:lnTo>
                    <a:lnTo>
                      <a:pt x="132" y="114"/>
                    </a:lnTo>
                    <a:lnTo>
                      <a:pt x="130" y="114"/>
                    </a:lnTo>
                    <a:lnTo>
                      <a:pt x="126" y="114"/>
                    </a:lnTo>
                    <a:lnTo>
                      <a:pt x="126" y="110"/>
                    </a:lnTo>
                    <a:lnTo>
                      <a:pt x="130" y="106"/>
                    </a:lnTo>
                    <a:lnTo>
                      <a:pt x="122" y="108"/>
                    </a:lnTo>
                    <a:lnTo>
                      <a:pt x="118" y="110"/>
                    </a:lnTo>
                    <a:lnTo>
                      <a:pt x="116" y="120"/>
                    </a:lnTo>
                    <a:lnTo>
                      <a:pt x="116" y="116"/>
                    </a:lnTo>
                    <a:lnTo>
                      <a:pt x="114" y="114"/>
                    </a:lnTo>
                    <a:lnTo>
                      <a:pt x="108" y="120"/>
                    </a:lnTo>
                    <a:lnTo>
                      <a:pt x="104" y="122"/>
                    </a:lnTo>
                    <a:lnTo>
                      <a:pt x="100" y="122"/>
                    </a:lnTo>
                    <a:lnTo>
                      <a:pt x="92" y="122"/>
                    </a:lnTo>
                    <a:lnTo>
                      <a:pt x="88" y="120"/>
                    </a:lnTo>
                    <a:lnTo>
                      <a:pt x="84" y="120"/>
                    </a:lnTo>
                    <a:lnTo>
                      <a:pt x="82" y="120"/>
                    </a:lnTo>
                    <a:lnTo>
                      <a:pt x="82" y="122"/>
                    </a:lnTo>
                    <a:lnTo>
                      <a:pt x="86" y="128"/>
                    </a:lnTo>
                    <a:lnTo>
                      <a:pt x="90" y="132"/>
                    </a:lnTo>
                    <a:lnTo>
                      <a:pt x="86" y="138"/>
                    </a:lnTo>
                    <a:lnTo>
                      <a:pt x="82" y="148"/>
                    </a:lnTo>
                    <a:lnTo>
                      <a:pt x="74" y="144"/>
                    </a:lnTo>
                    <a:lnTo>
                      <a:pt x="70" y="138"/>
                    </a:lnTo>
                    <a:lnTo>
                      <a:pt x="66" y="132"/>
                    </a:lnTo>
                    <a:lnTo>
                      <a:pt x="64" y="122"/>
                    </a:lnTo>
                    <a:lnTo>
                      <a:pt x="54" y="122"/>
                    </a:lnTo>
                    <a:lnTo>
                      <a:pt x="46" y="124"/>
                    </a:lnTo>
                    <a:lnTo>
                      <a:pt x="38" y="126"/>
                    </a:lnTo>
                    <a:lnTo>
                      <a:pt x="30" y="130"/>
                    </a:lnTo>
                    <a:lnTo>
                      <a:pt x="20" y="130"/>
                    </a:lnTo>
                    <a:lnTo>
                      <a:pt x="20" y="136"/>
                    </a:lnTo>
                    <a:lnTo>
                      <a:pt x="8" y="134"/>
                    </a:lnTo>
                    <a:lnTo>
                      <a:pt x="2" y="134"/>
                    </a:lnTo>
                    <a:lnTo>
                      <a:pt x="0" y="132"/>
                    </a:lnTo>
                    <a:lnTo>
                      <a:pt x="0" y="128"/>
                    </a:lnTo>
                    <a:lnTo>
                      <a:pt x="6" y="126"/>
                    </a:lnTo>
                    <a:lnTo>
                      <a:pt x="8" y="124"/>
                    </a:lnTo>
                    <a:lnTo>
                      <a:pt x="14" y="116"/>
                    </a:lnTo>
                    <a:lnTo>
                      <a:pt x="20" y="108"/>
                    </a:lnTo>
                    <a:lnTo>
                      <a:pt x="24" y="106"/>
                    </a:lnTo>
                    <a:lnTo>
                      <a:pt x="28" y="106"/>
                    </a:lnTo>
                    <a:lnTo>
                      <a:pt x="34" y="106"/>
                    </a:lnTo>
                    <a:lnTo>
                      <a:pt x="36" y="104"/>
                    </a:lnTo>
                    <a:lnTo>
                      <a:pt x="42" y="102"/>
                    </a:lnTo>
                    <a:lnTo>
                      <a:pt x="46" y="102"/>
                    </a:lnTo>
                    <a:lnTo>
                      <a:pt x="52" y="102"/>
                    </a:lnTo>
                    <a:lnTo>
                      <a:pt x="54" y="104"/>
                    </a:lnTo>
                    <a:lnTo>
                      <a:pt x="60" y="108"/>
                    </a:lnTo>
                    <a:lnTo>
                      <a:pt x="62" y="106"/>
                    </a:lnTo>
                    <a:lnTo>
                      <a:pt x="62" y="102"/>
                    </a:lnTo>
                    <a:lnTo>
                      <a:pt x="62" y="96"/>
                    </a:lnTo>
                    <a:lnTo>
                      <a:pt x="60" y="94"/>
                    </a:lnTo>
                    <a:lnTo>
                      <a:pt x="62" y="90"/>
                    </a:lnTo>
                    <a:lnTo>
                      <a:pt x="64" y="86"/>
                    </a:lnTo>
                    <a:lnTo>
                      <a:pt x="68" y="84"/>
                    </a:lnTo>
                    <a:lnTo>
                      <a:pt x="68" y="80"/>
                    </a:lnTo>
                    <a:lnTo>
                      <a:pt x="68" y="78"/>
                    </a:lnTo>
                    <a:lnTo>
                      <a:pt x="68" y="74"/>
                    </a:lnTo>
                    <a:lnTo>
                      <a:pt x="70" y="78"/>
                    </a:lnTo>
                    <a:lnTo>
                      <a:pt x="68" y="82"/>
                    </a:lnTo>
                    <a:lnTo>
                      <a:pt x="76" y="80"/>
                    </a:lnTo>
                    <a:lnTo>
                      <a:pt x="82" y="78"/>
                    </a:lnTo>
                    <a:lnTo>
                      <a:pt x="86" y="76"/>
                    </a:lnTo>
                    <a:lnTo>
                      <a:pt x="90" y="72"/>
                    </a:lnTo>
                    <a:lnTo>
                      <a:pt x="92" y="60"/>
                    </a:lnTo>
                    <a:lnTo>
                      <a:pt x="94" y="50"/>
                    </a:lnTo>
                    <a:lnTo>
                      <a:pt x="94" y="44"/>
                    </a:lnTo>
                    <a:lnTo>
                      <a:pt x="92" y="40"/>
                    </a:lnTo>
                    <a:lnTo>
                      <a:pt x="88" y="32"/>
                    </a:lnTo>
                    <a:lnTo>
                      <a:pt x="84" y="26"/>
                    </a:lnTo>
                    <a:lnTo>
                      <a:pt x="82" y="24"/>
                    </a:lnTo>
                    <a:lnTo>
                      <a:pt x="80" y="20"/>
                    </a:lnTo>
                    <a:lnTo>
                      <a:pt x="78" y="16"/>
                    </a:lnTo>
                    <a:lnTo>
                      <a:pt x="76" y="1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3" name="Freeform 22"/>
              <p:cNvSpPr>
                <a:spLocks/>
              </p:cNvSpPr>
              <p:nvPr/>
            </p:nvSpPr>
            <p:spPr bwMode="auto">
              <a:xfrm>
                <a:off x="7391655" y="2980037"/>
                <a:ext cx="56034" cy="40473"/>
              </a:xfrm>
              <a:custGeom>
                <a:avLst/>
                <a:gdLst/>
                <a:ahLst/>
                <a:cxnLst>
                  <a:cxn ang="0">
                    <a:pos x="14" y="4"/>
                  </a:cxn>
                  <a:cxn ang="0">
                    <a:pos x="16" y="4"/>
                  </a:cxn>
                  <a:cxn ang="0">
                    <a:pos x="14" y="0"/>
                  </a:cxn>
                  <a:cxn ang="0">
                    <a:pos x="22" y="0"/>
                  </a:cxn>
                  <a:cxn ang="0">
                    <a:pos x="26" y="2"/>
                  </a:cxn>
                  <a:cxn ang="0">
                    <a:pos x="32" y="8"/>
                  </a:cxn>
                  <a:cxn ang="0">
                    <a:pos x="30" y="12"/>
                  </a:cxn>
                  <a:cxn ang="0">
                    <a:pos x="24" y="14"/>
                  </a:cxn>
                  <a:cxn ang="0">
                    <a:pos x="14" y="16"/>
                  </a:cxn>
                  <a:cxn ang="0">
                    <a:pos x="14" y="24"/>
                  </a:cxn>
                  <a:cxn ang="0">
                    <a:pos x="12" y="26"/>
                  </a:cxn>
                  <a:cxn ang="0">
                    <a:pos x="10" y="26"/>
                  </a:cxn>
                  <a:cxn ang="0">
                    <a:pos x="6" y="24"/>
                  </a:cxn>
                  <a:cxn ang="0">
                    <a:pos x="4" y="20"/>
                  </a:cxn>
                  <a:cxn ang="0">
                    <a:pos x="0" y="14"/>
                  </a:cxn>
                  <a:cxn ang="0">
                    <a:pos x="0" y="8"/>
                  </a:cxn>
                  <a:cxn ang="0">
                    <a:pos x="2" y="6"/>
                  </a:cxn>
                  <a:cxn ang="0">
                    <a:pos x="4" y="4"/>
                  </a:cxn>
                  <a:cxn ang="0">
                    <a:pos x="8" y="4"/>
                  </a:cxn>
                  <a:cxn ang="0">
                    <a:pos x="14" y="4"/>
                  </a:cxn>
                </a:cxnLst>
                <a:rect l="0" t="0" r="r" b="b"/>
                <a:pathLst>
                  <a:path w="32" h="26">
                    <a:moveTo>
                      <a:pt x="14" y="4"/>
                    </a:moveTo>
                    <a:lnTo>
                      <a:pt x="16" y="4"/>
                    </a:lnTo>
                    <a:lnTo>
                      <a:pt x="14" y="0"/>
                    </a:lnTo>
                    <a:lnTo>
                      <a:pt x="22" y="0"/>
                    </a:lnTo>
                    <a:lnTo>
                      <a:pt x="26" y="2"/>
                    </a:lnTo>
                    <a:lnTo>
                      <a:pt x="32" y="8"/>
                    </a:lnTo>
                    <a:lnTo>
                      <a:pt x="30" y="12"/>
                    </a:lnTo>
                    <a:lnTo>
                      <a:pt x="24" y="14"/>
                    </a:lnTo>
                    <a:lnTo>
                      <a:pt x="14" y="16"/>
                    </a:lnTo>
                    <a:lnTo>
                      <a:pt x="14" y="24"/>
                    </a:lnTo>
                    <a:lnTo>
                      <a:pt x="12" y="26"/>
                    </a:lnTo>
                    <a:lnTo>
                      <a:pt x="10" y="26"/>
                    </a:lnTo>
                    <a:lnTo>
                      <a:pt x="6" y="24"/>
                    </a:lnTo>
                    <a:lnTo>
                      <a:pt x="4" y="20"/>
                    </a:lnTo>
                    <a:lnTo>
                      <a:pt x="0" y="14"/>
                    </a:lnTo>
                    <a:lnTo>
                      <a:pt x="0" y="8"/>
                    </a:lnTo>
                    <a:lnTo>
                      <a:pt x="2" y="6"/>
                    </a:lnTo>
                    <a:lnTo>
                      <a:pt x="4" y="4"/>
                    </a:lnTo>
                    <a:lnTo>
                      <a:pt x="8" y="4"/>
                    </a:lnTo>
                    <a:lnTo>
                      <a:pt x="14" y="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4" name="Freeform 23"/>
              <p:cNvSpPr>
                <a:spLocks/>
              </p:cNvSpPr>
              <p:nvPr/>
            </p:nvSpPr>
            <p:spPr bwMode="auto">
              <a:xfrm>
                <a:off x="7323948" y="2989031"/>
                <a:ext cx="67709" cy="83193"/>
              </a:xfrm>
              <a:custGeom>
                <a:avLst/>
                <a:gdLst/>
                <a:ahLst/>
                <a:cxnLst>
                  <a:cxn ang="0">
                    <a:pos x="12" y="24"/>
                  </a:cxn>
                  <a:cxn ang="0">
                    <a:pos x="4" y="20"/>
                  </a:cxn>
                  <a:cxn ang="0">
                    <a:pos x="2" y="16"/>
                  </a:cxn>
                  <a:cxn ang="0">
                    <a:pos x="0" y="12"/>
                  </a:cxn>
                  <a:cxn ang="0">
                    <a:pos x="2" y="8"/>
                  </a:cxn>
                  <a:cxn ang="0">
                    <a:pos x="6" y="4"/>
                  </a:cxn>
                  <a:cxn ang="0">
                    <a:pos x="14" y="0"/>
                  </a:cxn>
                  <a:cxn ang="0">
                    <a:pos x="18" y="4"/>
                  </a:cxn>
                  <a:cxn ang="0">
                    <a:pos x="18" y="6"/>
                  </a:cxn>
                  <a:cxn ang="0">
                    <a:pos x="28" y="6"/>
                  </a:cxn>
                  <a:cxn ang="0">
                    <a:pos x="30" y="12"/>
                  </a:cxn>
                  <a:cxn ang="0">
                    <a:pos x="32" y="16"/>
                  </a:cxn>
                  <a:cxn ang="0">
                    <a:pos x="40" y="22"/>
                  </a:cxn>
                  <a:cxn ang="0">
                    <a:pos x="36" y="24"/>
                  </a:cxn>
                  <a:cxn ang="0">
                    <a:pos x="34" y="28"/>
                  </a:cxn>
                  <a:cxn ang="0">
                    <a:pos x="36" y="32"/>
                  </a:cxn>
                  <a:cxn ang="0">
                    <a:pos x="38" y="36"/>
                  </a:cxn>
                  <a:cxn ang="0">
                    <a:pos x="38" y="40"/>
                  </a:cxn>
                  <a:cxn ang="0">
                    <a:pos x="40" y="42"/>
                  </a:cxn>
                  <a:cxn ang="0">
                    <a:pos x="38" y="48"/>
                  </a:cxn>
                  <a:cxn ang="0">
                    <a:pos x="38" y="52"/>
                  </a:cxn>
                  <a:cxn ang="0">
                    <a:pos x="32" y="50"/>
                  </a:cxn>
                  <a:cxn ang="0">
                    <a:pos x="24" y="46"/>
                  </a:cxn>
                  <a:cxn ang="0">
                    <a:pos x="18" y="42"/>
                  </a:cxn>
                  <a:cxn ang="0">
                    <a:pos x="18" y="36"/>
                  </a:cxn>
                  <a:cxn ang="0">
                    <a:pos x="18" y="30"/>
                  </a:cxn>
                  <a:cxn ang="0">
                    <a:pos x="12" y="24"/>
                  </a:cxn>
                </a:cxnLst>
                <a:rect l="0" t="0" r="r" b="b"/>
                <a:pathLst>
                  <a:path w="40" h="52">
                    <a:moveTo>
                      <a:pt x="12" y="24"/>
                    </a:moveTo>
                    <a:lnTo>
                      <a:pt x="4" y="20"/>
                    </a:lnTo>
                    <a:lnTo>
                      <a:pt x="2" y="16"/>
                    </a:lnTo>
                    <a:lnTo>
                      <a:pt x="0" y="12"/>
                    </a:lnTo>
                    <a:lnTo>
                      <a:pt x="2" y="8"/>
                    </a:lnTo>
                    <a:lnTo>
                      <a:pt x="6" y="4"/>
                    </a:lnTo>
                    <a:lnTo>
                      <a:pt x="14" y="0"/>
                    </a:lnTo>
                    <a:lnTo>
                      <a:pt x="18" y="4"/>
                    </a:lnTo>
                    <a:lnTo>
                      <a:pt x="18" y="6"/>
                    </a:lnTo>
                    <a:lnTo>
                      <a:pt x="28" y="6"/>
                    </a:lnTo>
                    <a:lnTo>
                      <a:pt x="30" y="12"/>
                    </a:lnTo>
                    <a:lnTo>
                      <a:pt x="32" y="16"/>
                    </a:lnTo>
                    <a:lnTo>
                      <a:pt x="40" y="22"/>
                    </a:lnTo>
                    <a:lnTo>
                      <a:pt x="36" y="24"/>
                    </a:lnTo>
                    <a:lnTo>
                      <a:pt x="34" y="28"/>
                    </a:lnTo>
                    <a:lnTo>
                      <a:pt x="36" y="32"/>
                    </a:lnTo>
                    <a:lnTo>
                      <a:pt x="38" y="36"/>
                    </a:lnTo>
                    <a:lnTo>
                      <a:pt x="38" y="40"/>
                    </a:lnTo>
                    <a:lnTo>
                      <a:pt x="40" y="42"/>
                    </a:lnTo>
                    <a:lnTo>
                      <a:pt x="38" y="48"/>
                    </a:lnTo>
                    <a:lnTo>
                      <a:pt x="38" y="52"/>
                    </a:lnTo>
                    <a:lnTo>
                      <a:pt x="32" y="50"/>
                    </a:lnTo>
                    <a:lnTo>
                      <a:pt x="24" y="46"/>
                    </a:lnTo>
                    <a:lnTo>
                      <a:pt x="18" y="42"/>
                    </a:lnTo>
                    <a:lnTo>
                      <a:pt x="18" y="36"/>
                    </a:lnTo>
                    <a:lnTo>
                      <a:pt x="18" y="30"/>
                    </a:lnTo>
                    <a:lnTo>
                      <a:pt x="12" y="2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5" name="Freeform 26"/>
              <p:cNvSpPr>
                <a:spLocks/>
              </p:cNvSpPr>
              <p:nvPr/>
            </p:nvSpPr>
            <p:spPr bwMode="auto">
              <a:xfrm>
                <a:off x="6109877" y="3699550"/>
                <a:ext cx="60703" cy="112424"/>
              </a:xfrm>
              <a:custGeom>
                <a:avLst/>
                <a:gdLst/>
                <a:ahLst/>
                <a:cxnLst>
                  <a:cxn ang="0">
                    <a:pos x="36" y="52"/>
                  </a:cxn>
                  <a:cxn ang="0">
                    <a:pos x="34" y="58"/>
                  </a:cxn>
                  <a:cxn ang="0">
                    <a:pos x="30" y="64"/>
                  </a:cxn>
                  <a:cxn ang="0">
                    <a:pos x="22" y="68"/>
                  </a:cxn>
                  <a:cxn ang="0">
                    <a:pos x="16" y="70"/>
                  </a:cxn>
                  <a:cxn ang="0">
                    <a:pos x="12" y="68"/>
                  </a:cxn>
                  <a:cxn ang="0">
                    <a:pos x="8" y="64"/>
                  </a:cxn>
                  <a:cxn ang="0">
                    <a:pos x="6" y="60"/>
                  </a:cxn>
                  <a:cxn ang="0">
                    <a:pos x="4" y="54"/>
                  </a:cxn>
                  <a:cxn ang="0">
                    <a:pos x="2" y="44"/>
                  </a:cxn>
                  <a:cxn ang="0">
                    <a:pos x="0" y="34"/>
                  </a:cxn>
                  <a:cxn ang="0">
                    <a:pos x="2" y="24"/>
                  </a:cxn>
                  <a:cxn ang="0">
                    <a:pos x="4" y="18"/>
                  </a:cxn>
                  <a:cxn ang="0">
                    <a:pos x="6" y="10"/>
                  </a:cxn>
                  <a:cxn ang="0">
                    <a:pos x="8" y="0"/>
                  </a:cxn>
                  <a:cxn ang="0">
                    <a:pos x="14" y="2"/>
                  </a:cxn>
                  <a:cxn ang="0">
                    <a:pos x="16" y="8"/>
                  </a:cxn>
                  <a:cxn ang="0">
                    <a:pos x="26" y="20"/>
                  </a:cxn>
                  <a:cxn ang="0">
                    <a:pos x="34" y="36"/>
                  </a:cxn>
                  <a:cxn ang="0">
                    <a:pos x="36" y="44"/>
                  </a:cxn>
                  <a:cxn ang="0">
                    <a:pos x="36" y="52"/>
                  </a:cxn>
                </a:cxnLst>
                <a:rect l="0" t="0" r="r" b="b"/>
                <a:pathLst>
                  <a:path w="36" h="70">
                    <a:moveTo>
                      <a:pt x="36" y="52"/>
                    </a:moveTo>
                    <a:lnTo>
                      <a:pt x="34" y="58"/>
                    </a:lnTo>
                    <a:lnTo>
                      <a:pt x="30" y="64"/>
                    </a:lnTo>
                    <a:lnTo>
                      <a:pt x="22" y="68"/>
                    </a:lnTo>
                    <a:lnTo>
                      <a:pt x="16" y="70"/>
                    </a:lnTo>
                    <a:lnTo>
                      <a:pt x="12" y="68"/>
                    </a:lnTo>
                    <a:lnTo>
                      <a:pt x="8" y="64"/>
                    </a:lnTo>
                    <a:lnTo>
                      <a:pt x="6" y="60"/>
                    </a:lnTo>
                    <a:lnTo>
                      <a:pt x="4" y="54"/>
                    </a:lnTo>
                    <a:lnTo>
                      <a:pt x="2" y="44"/>
                    </a:lnTo>
                    <a:lnTo>
                      <a:pt x="0" y="34"/>
                    </a:lnTo>
                    <a:lnTo>
                      <a:pt x="2" y="24"/>
                    </a:lnTo>
                    <a:lnTo>
                      <a:pt x="4" y="18"/>
                    </a:lnTo>
                    <a:lnTo>
                      <a:pt x="6" y="10"/>
                    </a:lnTo>
                    <a:lnTo>
                      <a:pt x="8" y="0"/>
                    </a:lnTo>
                    <a:lnTo>
                      <a:pt x="14" y="2"/>
                    </a:lnTo>
                    <a:lnTo>
                      <a:pt x="16" y="8"/>
                    </a:lnTo>
                    <a:lnTo>
                      <a:pt x="26" y="20"/>
                    </a:lnTo>
                    <a:lnTo>
                      <a:pt x="34" y="36"/>
                    </a:lnTo>
                    <a:lnTo>
                      <a:pt x="36" y="44"/>
                    </a:lnTo>
                    <a:lnTo>
                      <a:pt x="36" y="52"/>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6" name="Freeform 27"/>
              <p:cNvSpPr>
                <a:spLocks/>
              </p:cNvSpPr>
              <p:nvPr/>
            </p:nvSpPr>
            <p:spPr bwMode="auto">
              <a:xfrm>
                <a:off x="6670218" y="3297071"/>
                <a:ext cx="256823" cy="433957"/>
              </a:xfrm>
              <a:custGeom>
                <a:avLst/>
                <a:gdLst/>
                <a:ahLst/>
                <a:cxnLst>
                  <a:cxn ang="0">
                    <a:pos x="70" y="228"/>
                  </a:cxn>
                  <a:cxn ang="0">
                    <a:pos x="96" y="220"/>
                  </a:cxn>
                  <a:cxn ang="0">
                    <a:pos x="90" y="216"/>
                  </a:cxn>
                  <a:cxn ang="0">
                    <a:pos x="112" y="200"/>
                  </a:cxn>
                  <a:cxn ang="0">
                    <a:pos x="116" y="194"/>
                  </a:cxn>
                  <a:cxn ang="0">
                    <a:pos x="114" y="186"/>
                  </a:cxn>
                  <a:cxn ang="0">
                    <a:pos x="112" y="176"/>
                  </a:cxn>
                  <a:cxn ang="0">
                    <a:pos x="106" y="146"/>
                  </a:cxn>
                  <a:cxn ang="0">
                    <a:pos x="86" y="118"/>
                  </a:cxn>
                  <a:cxn ang="0">
                    <a:pos x="76" y="106"/>
                  </a:cxn>
                  <a:cxn ang="0">
                    <a:pos x="68" y="102"/>
                  </a:cxn>
                  <a:cxn ang="0">
                    <a:pos x="60" y="92"/>
                  </a:cxn>
                  <a:cxn ang="0">
                    <a:pos x="42" y="78"/>
                  </a:cxn>
                  <a:cxn ang="0">
                    <a:pos x="32" y="64"/>
                  </a:cxn>
                  <a:cxn ang="0">
                    <a:pos x="38" y="58"/>
                  </a:cxn>
                  <a:cxn ang="0">
                    <a:pos x="42" y="48"/>
                  </a:cxn>
                  <a:cxn ang="0">
                    <a:pos x="14" y="38"/>
                  </a:cxn>
                  <a:cxn ang="0">
                    <a:pos x="4" y="30"/>
                  </a:cxn>
                  <a:cxn ang="0">
                    <a:pos x="0" y="18"/>
                  </a:cxn>
                  <a:cxn ang="0">
                    <a:pos x="10" y="14"/>
                  </a:cxn>
                  <a:cxn ang="0">
                    <a:pos x="26" y="12"/>
                  </a:cxn>
                  <a:cxn ang="0">
                    <a:pos x="42" y="2"/>
                  </a:cxn>
                  <a:cxn ang="0">
                    <a:pos x="56" y="2"/>
                  </a:cxn>
                  <a:cxn ang="0">
                    <a:pos x="66" y="6"/>
                  </a:cxn>
                  <a:cxn ang="0">
                    <a:pos x="72" y="12"/>
                  </a:cxn>
                  <a:cxn ang="0">
                    <a:pos x="82" y="24"/>
                  </a:cxn>
                  <a:cxn ang="0">
                    <a:pos x="98" y="30"/>
                  </a:cxn>
                  <a:cxn ang="0">
                    <a:pos x="94" y="42"/>
                  </a:cxn>
                  <a:cxn ang="0">
                    <a:pos x="84" y="42"/>
                  </a:cxn>
                  <a:cxn ang="0">
                    <a:pos x="82" y="48"/>
                  </a:cxn>
                  <a:cxn ang="0">
                    <a:pos x="76" y="56"/>
                  </a:cxn>
                  <a:cxn ang="0">
                    <a:pos x="70" y="70"/>
                  </a:cxn>
                  <a:cxn ang="0">
                    <a:pos x="76" y="88"/>
                  </a:cxn>
                  <a:cxn ang="0">
                    <a:pos x="86" y="96"/>
                  </a:cxn>
                  <a:cxn ang="0">
                    <a:pos x="110" y="124"/>
                  </a:cxn>
                  <a:cxn ang="0">
                    <a:pos x="138" y="148"/>
                  </a:cxn>
                  <a:cxn ang="0">
                    <a:pos x="142" y="170"/>
                  </a:cxn>
                  <a:cxn ang="0">
                    <a:pos x="146" y="198"/>
                  </a:cxn>
                  <a:cxn ang="0">
                    <a:pos x="146" y="210"/>
                  </a:cxn>
                  <a:cxn ang="0">
                    <a:pos x="138" y="220"/>
                  </a:cxn>
                  <a:cxn ang="0">
                    <a:pos x="120" y="232"/>
                  </a:cxn>
                  <a:cxn ang="0">
                    <a:pos x="104" y="242"/>
                  </a:cxn>
                  <a:cxn ang="0">
                    <a:pos x="88" y="266"/>
                  </a:cxn>
                  <a:cxn ang="0">
                    <a:pos x="78" y="270"/>
                  </a:cxn>
                  <a:cxn ang="0">
                    <a:pos x="74" y="268"/>
                  </a:cxn>
                  <a:cxn ang="0">
                    <a:pos x="74" y="252"/>
                  </a:cxn>
                  <a:cxn ang="0">
                    <a:pos x="76" y="242"/>
                  </a:cxn>
                  <a:cxn ang="0">
                    <a:pos x="70" y="236"/>
                  </a:cxn>
                  <a:cxn ang="0">
                    <a:pos x="62" y="234"/>
                  </a:cxn>
                  <a:cxn ang="0">
                    <a:pos x="64" y="232"/>
                  </a:cxn>
                </a:cxnLst>
                <a:rect l="0" t="0" r="r" b="b"/>
                <a:pathLst>
                  <a:path w="150" h="270">
                    <a:moveTo>
                      <a:pt x="64" y="232"/>
                    </a:moveTo>
                    <a:lnTo>
                      <a:pt x="70" y="228"/>
                    </a:lnTo>
                    <a:lnTo>
                      <a:pt x="78" y="226"/>
                    </a:lnTo>
                    <a:lnTo>
                      <a:pt x="96" y="220"/>
                    </a:lnTo>
                    <a:lnTo>
                      <a:pt x="92" y="216"/>
                    </a:lnTo>
                    <a:lnTo>
                      <a:pt x="90" y="216"/>
                    </a:lnTo>
                    <a:lnTo>
                      <a:pt x="88" y="214"/>
                    </a:lnTo>
                    <a:lnTo>
                      <a:pt x="112" y="200"/>
                    </a:lnTo>
                    <a:lnTo>
                      <a:pt x="114" y="198"/>
                    </a:lnTo>
                    <a:lnTo>
                      <a:pt x="116" y="194"/>
                    </a:lnTo>
                    <a:lnTo>
                      <a:pt x="114" y="190"/>
                    </a:lnTo>
                    <a:lnTo>
                      <a:pt x="114" y="186"/>
                    </a:lnTo>
                    <a:lnTo>
                      <a:pt x="114" y="182"/>
                    </a:lnTo>
                    <a:lnTo>
                      <a:pt x="112" y="176"/>
                    </a:lnTo>
                    <a:lnTo>
                      <a:pt x="112" y="160"/>
                    </a:lnTo>
                    <a:lnTo>
                      <a:pt x="106" y="146"/>
                    </a:lnTo>
                    <a:lnTo>
                      <a:pt x="100" y="136"/>
                    </a:lnTo>
                    <a:lnTo>
                      <a:pt x="86" y="118"/>
                    </a:lnTo>
                    <a:lnTo>
                      <a:pt x="82" y="112"/>
                    </a:lnTo>
                    <a:lnTo>
                      <a:pt x="76" y="106"/>
                    </a:lnTo>
                    <a:lnTo>
                      <a:pt x="70" y="106"/>
                    </a:lnTo>
                    <a:lnTo>
                      <a:pt x="68" y="102"/>
                    </a:lnTo>
                    <a:lnTo>
                      <a:pt x="66" y="96"/>
                    </a:lnTo>
                    <a:lnTo>
                      <a:pt x="60" y="92"/>
                    </a:lnTo>
                    <a:lnTo>
                      <a:pt x="52" y="86"/>
                    </a:lnTo>
                    <a:lnTo>
                      <a:pt x="42" y="78"/>
                    </a:lnTo>
                    <a:lnTo>
                      <a:pt x="34" y="70"/>
                    </a:lnTo>
                    <a:lnTo>
                      <a:pt x="32" y="64"/>
                    </a:lnTo>
                    <a:lnTo>
                      <a:pt x="30" y="60"/>
                    </a:lnTo>
                    <a:lnTo>
                      <a:pt x="38" y="58"/>
                    </a:lnTo>
                    <a:lnTo>
                      <a:pt x="42" y="54"/>
                    </a:lnTo>
                    <a:lnTo>
                      <a:pt x="42" y="48"/>
                    </a:lnTo>
                    <a:lnTo>
                      <a:pt x="26" y="44"/>
                    </a:lnTo>
                    <a:lnTo>
                      <a:pt x="14" y="38"/>
                    </a:lnTo>
                    <a:lnTo>
                      <a:pt x="8" y="34"/>
                    </a:lnTo>
                    <a:lnTo>
                      <a:pt x="4" y="30"/>
                    </a:lnTo>
                    <a:lnTo>
                      <a:pt x="0" y="24"/>
                    </a:lnTo>
                    <a:lnTo>
                      <a:pt x="0" y="18"/>
                    </a:lnTo>
                    <a:lnTo>
                      <a:pt x="0" y="14"/>
                    </a:lnTo>
                    <a:lnTo>
                      <a:pt x="10" y="14"/>
                    </a:lnTo>
                    <a:lnTo>
                      <a:pt x="16" y="14"/>
                    </a:lnTo>
                    <a:lnTo>
                      <a:pt x="26" y="12"/>
                    </a:lnTo>
                    <a:lnTo>
                      <a:pt x="34" y="6"/>
                    </a:lnTo>
                    <a:lnTo>
                      <a:pt x="42" y="2"/>
                    </a:lnTo>
                    <a:lnTo>
                      <a:pt x="50" y="0"/>
                    </a:lnTo>
                    <a:lnTo>
                      <a:pt x="56" y="2"/>
                    </a:lnTo>
                    <a:lnTo>
                      <a:pt x="60" y="4"/>
                    </a:lnTo>
                    <a:lnTo>
                      <a:pt x="66" y="6"/>
                    </a:lnTo>
                    <a:lnTo>
                      <a:pt x="70" y="6"/>
                    </a:lnTo>
                    <a:lnTo>
                      <a:pt x="72" y="12"/>
                    </a:lnTo>
                    <a:lnTo>
                      <a:pt x="74" y="16"/>
                    </a:lnTo>
                    <a:lnTo>
                      <a:pt x="82" y="24"/>
                    </a:lnTo>
                    <a:lnTo>
                      <a:pt x="90" y="28"/>
                    </a:lnTo>
                    <a:lnTo>
                      <a:pt x="98" y="30"/>
                    </a:lnTo>
                    <a:lnTo>
                      <a:pt x="96" y="36"/>
                    </a:lnTo>
                    <a:lnTo>
                      <a:pt x="94" y="42"/>
                    </a:lnTo>
                    <a:lnTo>
                      <a:pt x="90" y="42"/>
                    </a:lnTo>
                    <a:lnTo>
                      <a:pt x="84" y="42"/>
                    </a:lnTo>
                    <a:lnTo>
                      <a:pt x="82" y="42"/>
                    </a:lnTo>
                    <a:lnTo>
                      <a:pt x="82" y="48"/>
                    </a:lnTo>
                    <a:lnTo>
                      <a:pt x="80" y="52"/>
                    </a:lnTo>
                    <a:lnTo>
                      <a:pt x="76" y="56"/>
                    </a:lnTo>
                    <a:lnTo>
                      <a:pt x="72" y="64"/>
                    </a:lnTo>
                    <a:lnTo>
                      <a:pt x="70" y="70"/>
                    </a:lnTo>
                    <a:lnTo>
                      <a:pt x="72" y="84"/>
                    </a:lnTo>
                    <a:lnTo>
                      <a:pt x="76" y="88"/>
                    </a:lnTo>
                    <a:lnTo>
                      <a:pt x="78" y="92"/>
                    </a:lnTo>
                    <a:lnTo>
                      <a:pt x="86" y="96"/>
                    </a:lnTo>
                    <a:lnTo>
                      <a:pt x="98" y="110"/>
                    </a:lnTo>
                    <a:lnTo>
                      <a:pt x="110" y="124"/>
                    </a:lnTo>
                    <a:lnTo>
                      <a:pt x="122" y="136"/>
                    </a:lnTo>
                    <a:lnTo>
                      <a:pt x="138" y="148"/>
                    </a:lnTo>
                    <a:lnTo>
                      <a:pt x="138" y="156"/>
                    </a:lnTo>
                    <a:lnTo>
                      <a:pt x="142" y="170"/>
                    </a:lnTo>
                    <a:lnTo>
                      <a:pt x="150" y="192"/>
                    </a:lnTo>
                    <a:lnTo>
                      <a:pt x="146" y="198"/>
                    </a:lnTo>
                    <a:lnTo>
                      <a:pt x="146" y="204"/>
                    </a:lnTo>
                    <a:lnTo>
                      <a:pt x="146" y="210"/>
                    </a:lnTo>
                    <a:lnTo>
                      <a:pt x="144" y="214"/>
                    </a:lnTo>
                    <a:lnTo>
                      <a:pt x="138" y="220"/>
                    </a:lnTo>
                    <a:lnTo>
                      <a:pt x="128" y="228"/>
                    </a:lnTo>
                    <a:lnTo>
                      <a:pt x="120" y="232"/>
                    </a:lnTo>
                    <a:lnTo>
                      <a:pt x="112" y="234"/>
                    </a:lnTo>
                    <a:lnTo>
                      <a:pt x="104" y="242"/>
                    </a:lnTo>
                    <a:lnTo>
                      <a:pt x="98" y="254"/>
                    </a:lnTo>
                    <a:lnTo>
                      <a:pt x="88" y="266"/>
                    </a:lnTo>
                    <a:lnTo>
                      <a:pt x="84" y="270"/>
                    </a:lnTo>
                    <a:lnTo>
                      <a:pt x="78" y="270"/>
                    </a:lnTo>
                    <a:lnTo>
                      <a:pt x="76" y="270"/>
                    </a:lnTo>
                    <a:lnTo>
                      <a:pt x="74" y="268"/>
                    </a:lnTo>
                    <a:lnTo>
                      <a:pt x="74" y="260"/>
                    </a:lnTo>
                    <a:lnTo>
                      <a:pt x="74" y="252"/>
                    </a:lnTo>
                    <a:lnTo>
                      <a:pt x="76" y="246"/>
                    </a:lnTo>
                    <a:lnTo>
                      <a:pt x="76" y="242"/>
                    </a:lnTo>
                    <a:lnTo>
                      <a:pt x="74" y="236"/>
                    </a:lnTo>
                    <a:lnTo>
                      <a:pt x="70" y="236"/>
                    </a:lnTo>
                    <a:lnTo>
                      <a:pt x="66" y="234"/>
                    </a:lnTo>
                    <a:lnTo>
                      <a:pt x="62" y="234"/>
                    </a:lnTo>
                    <a:lnTo>
                      <a:pt x="60" y="234"/>
                    </a:lnTo>
                    <a:lnTo>
                      <a:pt x="64" y="23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7" name="Freeform 28"/>
              <p:cNvSpPr>
                <a:spLocks/>
              </p:cNvSpPr>
              <p:nvPr/>
            </p:nvSpPr>
            <p:spPr bwMode="auto">
              <a:xfrm>
                <a:off x="6721582" y="3555647"/>
                <a:ext cx="147090" cy="121419"/>
              </a:xfrm>
              <a:custGeom>
                <a:avLst/>
                <a:gdLst/>
                <a:ahLst/>
                <a:cxnLst>
                  <a:cxn ang="0">
                    <a:pos x="80" y="0"/>
                  </a:cxn>
                  <a:cxn ang="0">
                    <a:pos x="78" y="0"/>
                  </a:cxn>
                  <a:cxn ang="0">
                    <a:pos x="74" y="2"/>
                  </a:cxn>
                  <a:cxn ang="0">
                    <a:pos x="70" y="0"/>
                  </a:cxn>
                  <a:cxn ang="0">
                    <a:pos x="66" y="0"/>
                  </a:cxn>
                  <a:cxn ang="0">
                    <a:pos x="62" y="0"/>
                  </a:cxn>
                  <a:cxn ang="0">
                    <a:pos x="60" y="4"/>
                  </a:cxn>
                  <a:cxn ang="0">
                    <a:pos x="58" y="10"/>
                  </a:cxn>
                  <a:cxn ang="0">
                    <a:pos x="52" y="8"/>
                  </a:cxn>
                  <a:cxn ang="0">
                    <a:pos x="46" y="4"/>
                  </a:cxn>
                  <a:cxn ang="0">
                    <a:pos x="40" y="2"/>
                  </a:cxn>
                  <a:cxn ang="0">
                    <a:pos x="30" y="2"/>
                  </a:cxn>
                  <a:cxn ang="0">
                    <a:pos x="18" y="2"/>
                  </a:cxn>
                  <a:cxn ang="0">
                    <a:pos x="10" y="6"/>
                  </a:cxn>
                  <a:cxn ang="0">
                    <a:pos x="6" y="10"/>
                  </a:cxn>
                  <a:cxn ang="0">
                    <a:pos x="2" y="14"/>
                  </a:cxn>
                  <a:cxn ang="0">
                    <a:pos x="2" y="20"/>
                  </a:cxn>
                  <a:cxn ang="0">
                    <a:pos x="0" y="26"/>
                  </a:cxn>
                  <a:cxn ang="0">
                    <a:pos x="2" y="30"/>
                  </a:cxn>
                  <a:cxn ang="0">
                    <a:pos x="4" y="36"/>
                  </a:cxn>
                  <a:cxn ang="0">
                    <a:pos x="6" y="40"/>
                  </a:cxn>
                  <a:cxn ang="0">
                    <a:pos x="8" y="46"/>
                  </a:cxn>
                  <a:cxn ang="0">
                    <a:pos x="10" y="52"/>
                  </a:cxn>
                  <a:cxn ang="0">
                    <a:pos x="10" y="54"/>
                  </a:cxn>
                  <a:cxn ang="0">
                    <a:pos x="12" y="58"/>
                  </a:cxn>
                  <a:cxn ang="0">
                    <a:pos x="14" y="62"/>
                  </a:cxn>
                  <a:cxn ang="0">
                    <a:pos x="18" y="66"/>
                  </a:cxn>
                  <a:cxn ang="0">
                    <a:pos x="24" y="66"/>
                  </a:cxn>
                  <a:cxn ang="0">
                    <a:pos x="24" y="76"/>
                  </a:cxn>
                  <a:cxn ang="0">
                    <a:pos x="30" y="74"/>
                  </a:cxn>
                  <a:cxn ang="0">
                    <a:pos x="34" y="72"/>
                  </a:cxn>
                  <a:cxn ang="0">
                    <a:pos x="40" y="68"/>
                  </a:cxn>
                  <a:cxn ang="0">
                    <a:pos x="48" y="66"/>
                  </a:cxn>
                  <a:cxn ang="0">
                    <a:pos x="66" y="60"/>
                  </a:cxn>
                  <a:cxn ang="0">
                    <a:pos x="62" y="56"/>
                  </a:cxn>
                  <a:cxn ang="0">
                    <a:pos x="60" y="56"/>
                  </a:cxn>
                  <a:cxn ang="0">
                    <a:pos x="58" y="54"/>
                  </a:cxn>
                  <a:cxn ang="0">
                    <a:pos x="82" y="40"/>
                  </a:cxn>
                  <a:cxn ang="0">
                    <a:pos x="84" y="38"/>
                  </a:cxn>
                  <a:cxn ang="0">
                    <a:pos x="86" y="34"/>
                  </a:cxn>
                  <a:cxn ang="0">
                    <a:pos x="84" y="30"/>
                  </a:cxn>
                  <a:cxn ang="0">
                    <a:pos x="84" y="26"/>
                  </a:cxn>
                  <a:cxn ang="0">
                    <a:pos x="84" y="22"/>
                  </a:cxn>
                  <a:cxn ang="0">
                    <a:pos x="82" y="16"/>
                  </a:cxn>
                  <a:cxn ang="0">
                    <a:pos x="82" y="0"/>
                  </a:cxn>
                  <a:cxn ang="0">
                    <a:pos x="80" y="0"/>
                  </a:cxn>
                </a:cxnLst>
                <a:rect l="0" t="0" r="r" b="b"/>
                <a:pathLst>
                  <a:path w="86" h="76">
                    <a:moveTo>
                      <a:pt x="80" y="0"/>
                    </a:moveTo>
                    <a:lnTo>
                      <a:pt x="78" y="0"/>
                    </a:lnTo>
                    <a:lnTo>
                      <a:pt x="74" y="2"/>
                    </a:lnTo>
                    <a:lnTo>
                      <a:pt x="70" y="0"/>
                    </a:lnTo>
                    <a:lnTo>
                      <a:pt x="66" y="0"/>
                    </a:lnTo>
                    <a:lnTo>
                      <a:pt x="62" y="0"/>
                    </a:lnTo>
                    <a:lnTo>
                      <a:pt x="60" y="4"/>
                    </a:lnTo>
                    <a:lnTo>
                      <a:pt x="58" y="10"/>
                    </a:lnTo>
                    <a:lnTo>
                      <a:pt x="52" y="8"/>
                    </a:lnTo>
                    <a:lnTo>
                      <a:pt x="46" y="4"/>
                    </a:lnTo>
                    <a:lnTo>
                      <a:pt x="40" y="2"/>
                    </a:lnTo>
                    <a:lnTo>
                      <a:pt x="30" y="2"/>
                    </a:lnTo>
                    <a:lnTo>
                      <a:pt x="18" y="2"/>
                    </a:lnTo>
                    <a:lnTo>
                      <a:pt x="10" y="6"/>
                    </a:lnTo>
                    <a:lnTo>
                      <a:pt x="6" y="10"/>
                    </a:lnTo>
                    <a:lnTo>
                      <a:pt x="2" y="14"/>
                    </a:lnTo>
                    <a:lnTo>
                      <a:pt x="2" y="20"/>
                    </a:lnTo>
                    <a:lnTo>
                      <a:pt x="0" y="26"/>
                    </a:lnTo>
                    <a:lnTo>
                      <a:pt x="2" y="30"/>
                    </a:lnTo>
                    <a:lnTo>
                      <a:pt x="4" y="36"/>
                    </a:lnTo>
                    <a:lnTo>
                      <a:pt x="6" y="40"/>
                    </a:lnTo>
                    <a:lnTo>
                      <a:pt x="8" y="46"/>
                    </a:lnTo>
                    <a:lnTo>
                      <a:pt x="10" y="52"/>
                    </a:lnTo>
                    <a:lnTo>
                      <a:pt x="10" y="54"/>
                    </a:lnTo>
                    <a:lnTo>
                      <a:pt x="12" y="58"/>
                    </a:lnTo>
                    <a:lnTo>
                      <a:pt x="14" y="62"/>
                    </a:lnTo>
                    <a:lnTo>
                      <a:pt x="18" y="66"/>
                    </a:lnTo>
                    <a:lnTo>
                      <a:pt x="24" y="66"/>
                    </a:lnTo>
                    <a:lnTo>
                      <a:pt x="24" y="76"/>
                    </a:lnTo>
                    <a:lnTo>
                      <a:pt x="30" y="74"/>
                    </a:lnTo>
                    <a:lnTo>
                      <a:pt x="34" y="72"/>
                    </a:lnTo>
                    <a:lnTo>
                      <a:pt x="40" y="68"/>
                    </a:lnTo>
                    <a:lnTo>
                      <a:pt x="48" y="66"/>
                    </a:lnTo>
                    <a:lnTo>
                      <a:pt x="66" y="60"/>
                    </a:lnTo>
                    <a:lnTo>
                      <a:pt x="62" y="56"/>
                    </a:lnTo>
                    <a:lnTo>
                      <a:pt x="60" y="56"/>
                    </a:lnTo>
                    <a:lnTo>
                      <a:pt x="58" y="54"/>
                    </a:lnTo>
                    <a:lnTo>
                      <a:pt x="82" y="40"/>
                    </a:lnTo>
                    <a:lnTo>
                      <a:pt x="84" y="38"/>
                    </a:lnTo>
                    <a:lnTo>
                      <a:pt x="86" y="34"/>
                    </a:lnTo>
                    <a:lnTo>
                      <a:pt x="84" y="30"/>
                    </a:lnTo>
                    <a:lnTo>
                      <a:pt x="84" y="26"/>
                    </a:lnTo>
                    <a:lnTo>
                      <a:pt x="84" y="22"/>
                    </a:lnTo>
                    <a:lnTo>
                      <a:pt x="82" y="16"/>
                    </a:lnTo>
                    <a:lnTo>
                      <a:pt x="82" y="0"/>
                    </a:lnTo>
                    <a:lnTo>
                      <a:pt x="80"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8" name="Freeform 29"/>
              <p:cNvSpPr>
                <a:spLocks/>
              </p:cNvSpPr>
              <p:nvPr/>
            </p:nvSpPr>
            <p:spPr bwMode="auto">
              <a:xfrm>
                <a:off x="6621188" y="3319555"/>
                <a:ext cx="240479" cy="251829"/>
              </a:xfrm>
              <a:custGeom>
                <a:avLst/>
                <a:gdLst/>
                <a:ahLst/>
                <a:cxnLst>
                  <a:cxn ang="0">
                    <a:pos x="102" y="124"/>
                  </a:cxn>
                  <a:cxn ang="0">
                    <a:pos x="94" y="116"/>
                  </a:cxn>
                  <a:cxn ang="0">
                    <a:pos x="88" y="102"/>
                  </a:cxn>
                  <a:cxn ang="0">
                    <a:pos x="86" y="94"/>
                  </a:cxn>
                  <a:cxn ang="0">
                    <a:pos x="74" y="84"/>
                  </a:cxn>
                  <a:cxn ang="0">
                    <a:pos x="66" y="76"/>
                  </a:cxn>
                  <a:cxn ang="0">
                    <a:pos x="58" y="82"/>
                  </a:cxn>
                  <a:cxn ang="0">
                    <a:pos x="52" y="88"/>
                  </a:cxn>
                  <a:cxn ang="0">
                    <a:pos x="48" y="84"/>
                  </a:cxn>
                  <a:cxn ang="0">
                    <a:pos x="44" y="80"/>
                  </a:cxn>
                  <a:cxn ang="0">
                    <a:pos x="36" y="84"/>
                  </a:cxn>
                  <a:cxn ang="0">
                    <a:pos x="26" y="70"/>
                  </a:cxn>
                  <a:cxn ang="0">
                    <a:pos x="26" y="58"/>
                  </a:cxn>
                  <a:cxn ang="0">
                    <a:pos x="18" y="56"/>
                  </a:cxn>
                  <a:cxn ang="0">
                    <a:pos x="12" y="56"/>
                  </a:cxn>
                  <a:cxn ang="0">
                    <a:pos x="6" y="44"/>
                  </a:cxn>
                  <a:cxn ang="0">
                    <a:pos x="0" y="38"/>
                  </a:cxn>
                  <a:cxn ang="0">
                    <a:pos x="10" y="28"/>
                  </a:cxn>
                  <a:cxn ang="0">
                    <a:pos x="12" y="22"/>
                  </a:cxn>
                  <a:cxn ang="0">
                    <a:pos x="20" y="22"/>
                  </a:cxn>
                  <a:cxn ang="0">
                    <a:pos x="26" y="20"/>
                  </a:cxn>
                  <a:cxn ang="0">
                    <a:pos x="20" y="8"/>
                  </a:cxn>
                  <a:cxn ang="0">
                    <a:pos x="22" y="2"/>
                  </a:cxn>
                  <a:cxn ang="0">
                    <a:pos x="28" y="4"/>
                  </a:cxn>
                  <a:cxn ang="0">
                    <a:pos x="32" y="16"/>
                  </a:cxn>
                  <a:cxn ang="0">
                    <a:pos x="42" y="24"/>
                  </a:cxn>
                  <a:cxn ang="0">
                    <a:pos x="70" y="34"/>
                  </a:cxn>
                  <a:cxn ang="0">
                    <a:pos x="66" y="44"/>
                  </a:cxn>
                  <a:cxn ang="0">
                    <a:pos x="60" y="50"/>
                  </a:cxn>
                  <a:cxn ang="0">
                    <a:pos x="70" y="64"/>
                  </a:cxn>
                  <a:cxn ang="0">
                    <a:pos x="88" y="78"/>
                  </a:cxn>
                  <a:cxn ang="0">
                    <a:pos x="96" y="88"/>
                  </a:cxn>
                  <a:cxn ang="0">
                    <a:pos x="104" y="92"/>
                  </a:cxn>
                  <a:cxn ang="0">
                    <a:pos x="114" y="104"/>
                  </a:cxn>
                  <a:cxn ang="0">
                    <a:pos x="134" y="132"/>
                  </a:cxn>
                  <a:cxn ang="0">
                    <a:pos x="138" y="146"/>
                  </a:cxn>
                  <a:cxn ang="0">
                    <a:pos x="132" y="148"/>
                  </a:cxn>
                  <a:cxn ang="0">
                    <a:pos x="124" y="146"/>
                  </a:cxn>
                  <a:cxn ang="0">
                    <a:pos x="118" y="150"/>
                  </a:cxn>
                  <a:cxn ang="0">
                    <a:pos x="110" y="154"/>
                  </a:cxn>
                </a:cxnLst>
                <a:rect l="0" t="0" r="r" b="b"/>
                <a:pathLst>
                  <a:path w="140" h="156">
                    <a:moveTo>
                      <a:pt x="104" y="150"/>
                    </a:moveTo>
                    <a:lnTo>
                      <a:pt x="102" y="124"/>
                    </a:lnTo>
                    <a:lnTo>
                      <a:pt x="98" y="120"/>
                    </a:lnTo>
                    <a:lnTo>
                      <a:pt x="94" y="116"/>
                    </a:lnTo>
                    <a:lnTo>
                      <a:pt x="90" y="108"/>
                    </a:lnTo>
                    <a:lnTo>
                      <a:pt x="88" y="102"/>
                    </a:lnTo>
                    <a:lnTo>
                      <a:pt x="88" y="98"/>
                    </a:lnTo>
                    <a:lnTo>
                      <a:pt x="86" y="94"/>
                    </a:lnTo>
                    <a:lnTo>
                      <a:pt x="80" y="90"/>
                    </a:lnTo>
                    <a:lnTo>
                      <a:pt x="74" y="84"/>
                    </a:lnTo>
                    <a:lnTo>
                      <a:pt x="70" y="76"/>
                    </a:lnTo>
                    <a:lnTo>
                      <a:pt x="66" y="76"/>
                    </a:lnTo>
                    <a:lnTo>
                      <a:pt x="62" y="78"/>
                    </a:lnTo>
                    <a:lnTo>
                      <a:pt x="58" y="82"/>
                    </a:lnTo>
                    <a:lnTo>
                      <a:pt x="56" y="86"/>
                    </a:lnTo>
                    <a:lnTo>
                      <a:pt x="52" y="88"/>
                    </a:lnTo>
                    <a:lnTo>
                      <a:pt x="50" y="86"/>
                    </a:lnTo>
                    <a:lnTo>
                      <a:pt x="48" y="84"/>
                    </a:lnTo>
                    <a:lnTo>
                      <a:pt x="46" y="82"/>
                    </a:lnTo>
                    <a:lnTo>
                      <a:pt x="44" y="80"/>
                    </a:lnTo>
                    <a:lnTo>
                      <a:pt x="40" y="80"/>
                    </a:lnTo>
                    <a:lnTo>
                      <a:pt x="36" y="84"/>
                    </a:lnTo>
                    <a:lnTo>
                      <a:pt x="28" y="90"/>
                    </a:lnTo>
                    <a:lnTo>
                      <a:pt x="26" y="70"/>
                    </a:lnTo>
                    <a:lnTo>
                      <a:pt x="26" y="64"/>
                    </a:lnTo>
                    <a:lnTo>
                      <a:pt x="26" y="58"/>
                    </a:lnTo>
                    <a:lnTo>
                      <a:pt x="22" y="56"/>
                    </a:lnTo>
                    <a:lnTo>
                      <a:pt x="18" y="56"/>
                    </a:lnTo>
                    <a:lnTo>
                      <a:pt x="16" y="56"/>
                    </a:lnTo>
                    <a:lnTo>
                      <a:pt x="12" y="56"/>
                    </a:lnTo>
                    <a:lnTo>
                      <a:pt x="8" y="52"/>
                    </a:lnTo>
                    <a:lnTo>
                      <a:pt x="6" y="44"/>
                    </a:lnTo>
                    <a:lnTo>
                      <a:pt x="4" y="40"/>
                    </a:lnTo>
                    <a:lnTo>
                      <a:pt x="0" y="38"/>
                    </a:lnTo>
                    <a:lnTo>
                      <a:pt x="8" y="32"/>
                    </a:lnTo>
                    <a:lnTo>
                      <a:pt x="10" y="28"/>
                    </a:lnTo>
                    <a:lnTo>
                      <a:pt x="10" y="24"/>
                    </a:lnTo>
                    <a:lnTo>
                      <a:pt x="12" y="22"/>
                    </a:lnTo>
                    <a:lnTo>
                      <a:pt x="16" y="18"/>
                    </a:lnTo>
                    <a:lnTo>
                      <a:pt x="20" y="22"/>
                    </a:lnTo>
                    <a:lnTo>
                      <a:pt x="22" y="22"/>
                    </a:lnTo>
                    <a:lnTo>
                      <a:pt x="26" y="20"/>
                    </a:lnTo>
                    <a:lnTo>
                      <a:pt x="22" y="14"/>
                    </a:lnTo>
                    <a:lnTo>
                      <a:pt x="20" y="8"/>
                    </a:lnTo>
                    <a:lnTo>
                      <a:pt x="20" y="4"/>
                    </a:lnTo>
                    <a:lnTo>
                      <a:pt x="22" y="2"/>
                    </a:lnTo>
                    <a:lnTo>
                      <a:pt x="28" y="0"/>
                    </a:lnTo>
                    <a:lnTo>
                      <a:pt x="28" y="4"/>
                    </a:lnTo>
                    <a:lnTo>
                      <a:pt x="28" y="10"/>
                    </a:lnTo>
                    <a:lnTo>
                      <a:pt x="32" y="16"/>
                    </a:lnTo>
                    <a:lnTo>
                      <a:pt x="36" y="20"/>
                    </a:lnTo>
                    <a:lnTo>
                      <a:pt x="42" y="24"/>
                    </a:lnTo>
                    <a:lnTo>
                      <a:pt x="54" y="30"/>
                    </a:lnTo>
                    <a:lnTo>
                      <a:pt x="70" y="34"/>
                    </a:lnTo>
                    <a:lnTo>
                      <a:pt x="70" y="40"/>
                    </a:lnTo>
                    <a:lnTo>
                      <a:pt x="66" y="44"/>
                    </a:lnTo>
                    <a:lnTo>
                      <a:pt x="58" y="46"/>
                    </a:lnTo>
                    <a:lnTo>
                      <a:pt x="60" y="50"/>
                    </a:lnTo>
                    <a:lnTo>
                      <a:pt x="62" y="56"/>
                    </a:lnTo>
                    <a:lnTo>
                      <a:pt x="70" y="64"/>
                    </a:lnTo>
                    <a:lnTo>
                      <a:pt x="80" y="72"/>
                    </a:lnTo>
                    <a:lnTo>
                      <a:pt x="88" y="78"/>
                    </a:lnTo>
                    <a:lnTo>
                      <a:pt x="94" y="82"/>
                    </a:lnTo>
                    <a:lnTo>
                      <a:pt x="96" y="88"/>
                    </a:lnTo>
                    <a:lnTo>
                      <a:pt x="98" y="92"/>
                    </a:lnTo>
                    <a:lnTo>
                      <a:pt x="104" y="92"/>
                    </a:lnTo>
                    <a:lnTo>
                      <a:pt x="110" y="98"/>
                    </a:lnTo>
                    <a:lnTo>
                      <a:pt x="114" y="104"/>
                    </a:lnTo>
                    <a:lnTo>
                      <a:pt x="128" y="122"/>
                    </a:lnTo>
                    <a:lnTo>
                      <a:pt x="134" y="132"/>
                    </a:lnTo>
                    <a:lnTo>
                      <a:pt x="140" y="146"/>
                    </a:lnTo>
                    <a:lnTo>
                      <a:pt x="138" y="146"/>
                    </a:lnTo>
                    <a:lnTo>
                      <a:pt x="136" y="146"/>
                    </a:lnTo>
                    <a:lnTo>
                      <a:pt x="132" y="148"/>
                    </a:lnTo>
                    <a:lnTo>
                      <a:pt x="128" y="146"/>
                    </a:lnTo>
                    <a:lnTo>
                      <a:pt x="124" y="146"/>
                    </a:lnTo>
                    <a:lnTo>
                      <a:pt x="120" y="146"/>
                    </a:lnTo>
                    <a:lnTo>
                      <a:pt x="118" y="150"/>
                    </a:lnTo>
                    <a:lnTo>
                      <a:pt x="116" y="156"/>
                    </a:lnTo>
                    <a:lnTo>
                      <a:pt x="110" y="154"/>
                    </a:lnTo>
                    <a:lnTo>
                      <a:pt x="104" y="15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79" name="Freeform 30"/>
              <p:cNvSpPr>
                <a:spLocks/>
              </p:cNvSpPr>
              <p:nvPr/>
            </p:nvSpPr>
            <p:spPr bwMode="auto">
              <a:xfrm>
                <a:off x="6567488" y="3380264"/>
                <a:ext cx="233475" cy="438453"/>
              </a:xfrm>
              <a:custGeom>
                <a:avLst/>
                <a:gdLst/>
                <a:ahLst/>
                <a:cxnLst>
                  <a:cxn ang="0">
                    <a:pos x="96" y="266"/>
                  </a:cxn>
                  <a:cxn ang="0">
                    <a:pos x="92" y="272"/>
                  </a:cxn>
                  <a:cxn ang="0">
                    <a:pos x="84" y="272"/>
                  </a:cxn>
                  <a:cxn ang="0">
                    <a:pos x="76" y="264"/>
                  </a:cxn>
                  <a:cxn ang="0">
                    <a:pos x="68" y="254"/>
                  </a:cxn>
                  <a:cxn ang="0">
                    <a:pos x="56" y="242"/>
                  </a:cxn>
                  <a:cxn ang="0">
                    <a:pos x="44" y="230"/>
                  </a:cxn>
                  <a:cxn ang="0">
                    <a:pos x="34" y="232"/>
                  </a:cxn>
                  <a:cxn ang="0">
                    <a:pos x="30" y="220"/>
                  </a:cxn>
                  <a:cxn ang="0">
                    <a:pos x="32" y="172"/>
                  </a:cxn>
                  <a:cxn ang="0">
                    <a:pos x="42" y="166"/>
                  </a:cxn>
                  <a:cxn ang="0">
                    <a:pos x="44" y="156"/>
                  </a:cxn>
                  <a:cxn ang="0">
                    <a:pos x="40" y="134"/>
                  </a:cxn>
                  <a:cxn ang="0">
                    <a:pos x="30" y="116"/>
                  </a:cxn>
                  <a:cxn ang="0">
                    <a:pos x="20" y="100"/>
                  </a:cxn>
                  <a:cxn ang="0">
                    <a:pos x="22" y="88"/>
                  </a:cxn>
                  <a:cxn ang="0">
                    <a:pos x="22" y="74"/>
                  </a:cxn>
                  <a:cxn ang="0">
                    <a:pos x="12" y="58"/>
                  </a:cxn>
                  <a:cxn ang="0">
                    <a:pos x="2" y="44"/>
                  </a:cxn>
                  <a:cxn ang="0">
                    <a:pos x="2" y="26"/>
                  </a:cxn>
                  <a:cxn ang="0">
                    <a:pos x="8" y="16"/>
                  </a:cxn>
                  <a:cxn ang="0">
                    <a:pos x="22" y="6"/>
                  </a:cxn>
                  <a:cxn ang="0">
                    <a:pos x="36" y="2"/>
                  </a:cxn>
                  <a:cxn ang="0">
                    <a:pos x="40" y="14"/>
                  </a:cxn>
                  <a:cxn ang="0">
                    <a:pos x="48" y="18"/>
                  </a:cxn>
                  <a:cxn ang="0">
                    <a:pos x="54" y="18"/>
                  </a:cxn>
                  <a:cxn ang="0">
                    <a:pos x="58" y="26"/>
                  </a:cxn>
                  <a:cxn ang="0">
                    <a:pos x="60" y="52"/>
                  </a:cxn>
                  <a:cxn ang="0">
                    <a:pos x="72" y="42"/>
                  </a:cxn>
                  <a:cxn ang="0">
                    <a:pos x="78" y="44"/>
                  </a:cxn>
                  <a:cxn ang="0">
                    <a:pos x="82" y="48"/>
                  </a:cxn>
                  <a:cxn ang="0">
                    <a:pos x="88" y="48"/>
                  </a:cxn>
                  <a:cxn ang="0">
                    <a:pos x="94" y="40"/>
                  </a:cxn>
                  <a:cxn ang="0">
                    <a:pos x="102" y="38"/>
                  </a:cxn>
                  <a:cxn ang="0">
                    <a:pos x="112" y="52"/>
                  </a:cxn>
                  <a:cxn ang="0">
                    <a:pos x="120" y="60"/>
                  </a:cxn>
                  <a:cxn ang="0">
                    <a:pos x="122" y="70"/>
                  </a:cxn>
                  <a:cxn ang="0">
                    <a:pos x="130" y="82"/>
                  </a:cxn>
                  <a:cxn ang="0">
                    <a:pos x="136" y="112"/>
                  </a:cxn>
                  <a:cxn ang="0">
                    <a:pos x="120" y="110"/>
                  </a:cxn>
                  <a:cxn ang="0">
                    <a:pos x="100" y="114"/>
                  </a:cxn>
                  <a:cxn ang="0">
                    <a:pos x="92" y="122"/>
                  </a:cxn>
                  <a:cxn ang="0">
                    <a:pos x="90" y="134"/>
                  </a:cxn>
                  <a:cxn ang="0">
                    <a:pos x="94" y="144"/>
                  </a:cxn>
                  <a:cxn ang="0">
                    <a:pos x="98" y="154"/>
                  </a:cxn>
                  <a:cxn ang="0">
                    <a:pos x="86" y="150"/>
                  </a:cxn>
                  <a:cxn ang="0">
                    <a:pos x="68" y="136"/>
                  </a:cxn>
                  <a:cxn ang="0">
                    <a:pos x="52" y="128"/>
                  </a:cxn>
                  <a:cxn ang="0">
                    <a:pos x="50" y="158"/>
                  </a:cxn>
                  <a:cxn ang="0">
                    <a:pos x="48" y="176"/>
                  </a:cxn>
                  <a:cxn ang="0">
                    <a:pos x="48" y="192"/>
                  </a:cxn>
                  <a:cxn ang="0">
                    <a:pos x="52" y="204"/>
                  </a:cxn>
                  <a:cxn ang="0">
                    <a:pos x="60" y="216"/>
                  </a:cxn>
                  <a:cxn ang="0">
                    <a:pos x="66" y="224"/>
                  </a:cxn>
                  <a:cxn ang="0">
                    <a:pos x="68" y="238"/>
                  </a:cxn>
                  <a:cxn ang="0">
                    <a:pos x="74" y="244"/>
                  </a:cxn>
                  <a:cxn ang="0">
                    <a:pos x="104" y="266"/>
                  </a:cxn>
                </a:cxnLst>
                <a:rect l="0" t="0" r="r" b="b"/>
                <a:pathLst>
                  <a:path w="136" h="272">
                    <a:moveTo>
                      <a:pt x="104" y="266"/>
                    </a:moveTo>
                    <a:lnTo>
                      <a:pt x="96" y="266"/>
                    </a:lnTo>
                    <a:lnTo>
                      <a:pt x="94" y="272"/>
                    </a:lnTo>
                    <a:lnTo>
                      <a:pt x="92" y="272"/>
                    </a:lnTo>
                    <a:lnTo>
                      <a:pt x="88" y="272"/>
                    </a:lnTo>
                    <a:lnTo>
                      <a:pt x="84" y="272"/>
                    </a:lnTo>
                    <a:lnTo>
                      <a:pt x="82" y="272"/>
                    </a:lnTo>
                    <a:lnTo>
                      <a:pt x="76" y="264"/>
                    </a:lnTo>
                    <a:lnTo>
                      <a:pt x="72" y="258"/>
                    </a:lnTo>
                    <a:lnTo>
                      <a:pt x="68" y="254"/>
                    </a:lnTo>
                    <a:lnTo>
                      <a:pt x="62" y="254"/>
                    </a:lnTo>
                    <a:lnTo>
                      <a:pt x="56" y="242"/>
                    </a:lnTo>
                    <a:lnTo>
                      <a:pt x="50" y="236"/>
                    </a:lnTo>
                    <a:lnTo>
                      <a:pt x="44" y="230"/>
                    </a:lnTo>
                    <a:lnTo>
                      <a:pt x="38" y="226"/>
                    </a:lnTo>
                    <a:lnTo>
                      <a:pt x="34" y="232"/>
                    </a:lnTo>
                    <a:lnTo>
                      <a:pt x="32" y="228"/>
                    </a:lnTo>
                    <a:lnTo>
                      <a:pt x="30" y="220"/>
                    </a:lnTo>
                    <a:lnTo>
                      <a:pt x="30" y="206"/>
                    </a:lnTo>
                    <a:lnTo>
                      <a:pt x="32" y="172"/>
                    </a:lnTo>
                    <a:lnTo>
                      <a:pt x="38" y="172"/>
                    </a:lnTo>
                    <a:lnTo>
                      <a:pt x="42" y="166"/>
                    </a:lnTo>
                    <a:lnTo>
                      <a:pt x="44" y="162"/>
                    </a:lnTo>
                    <a:lnTo>
                      <a:pt x="44" y="156"/>
                    </a:lnTo>
                    <a:lnTo>
                      <a:pt x="44" y="146"/>
                    </a:lnTo>
                    <a:lnTo>
                      <a:pt x="40" y="134"/>
                    </a:lnTo>
                    <a:lnTo>
                      <a:pt x="34" y="124"/>
                    </a:lnTo>
                    <a:lnTo>
                      <a:pt x="30" y="116"/>
                    </a:lnTo>
                    <a:lnTo>
                      <a:pt x="18" y="106"/>
                    </a:lnTo>
                    <a:lnTo>
                      <a:pt x="20" y="100"/>
                    </a:lnTo>
                    <a:lnTo>
                      <a:pt x="20" y="94"/>
                    </a:lnTo>
                    <a:lnTo>
                      <a:pt x="22" y="88"/>
                    </a:lnTo>
                    <a:lnTo>
                      <a:pt x="22" y="82"/>
                    </a:lnTo>
                    <a:lnTo>
                      <a:pt x="22" y="74"/>
                    </a:lnTo>
                    <a:lnTo>
                      <a:pt x="20" y="68"/>
                    </a:lnTo>
                    <a:lnTo>
                      <a:pt x="12" y="58"/>
                    </a:lnTo>
                    <a:lnTo>
                      <a:pt x="4" y="50"/>
                    </a:lnTo>
                    <a:lnTo>
                      <a:pt x="2" y="44"/>
                    </a:lnTo>
                    <a:lnTo>
                      <a:pt x="0" y="34"/>
                    </a:lnTo>
                    <a:lnTo>
                      <a:pt x="2" y="26"/>
                    </a:lnTo>
                    <a:lnTo>
                      <a:pt x="4" y="22"/>
                    </a:lnTo>
                    <a:lnTo>
                      <a:pt x="8" y="16"/>
                    </a:lnTo>
                    <a:lnTo>
                      <a:pt x="10" y="14"/>
                    </a:lnTo>
                    <a:lnTo>
                      <a:pt x="22" y="6"/>
                    </a:lnTo>
                    <a:lnTo>
                      <a:pt x="32" y="0"/>
                    </a:lnTo>
                    <a:lnTo>
                      <a:pt x="36" y="2"/>
                    </a:lnTo>
                    <a:lnTo>
                      <a:pt x="38" y="6"/>
                    </a:lnTo>
                    <a:lnTo>
                      <a:pt x="40" y="14"/>
                    </a:lnTo>
                    <a:lnTo>
                      <a:pt x="44" y="18"/>
                    </a:lnTo>
                    <a:lnTo>
                      <a:pt x="48" y="18"/>
                    </a:lnTo>
                    <a:lnTo>
                      <a:pt x="50" y="18"/>
                    </a:lnTo>
                    <a:lnTo>
                      <a:pt x="54" y="18"/>
                    </a:lnTo>
                    <a:lnTo>
                      <a:pt x="58" y="20"/>
                    </a:lnTo>
                    <a:lnTo>
                      <a:pt x="58" y="26"/>
                    </a:lnTo>
                    <a:lnTo>
                      <a:pt x="58" y="32"/>
                    </a:lnTo>
                    <a:lnTo>
                      <a:pt x="60" y="52"/>
                    </a:lnTo>
                    <a:lnTo>
                      <a:pt x="68" y="46"/>
                    </a:lnTo>
                    <a:lnTo>
                      <a:pt x="72" y="42"/>
                    </a:lnTo>
                    <a:lnTo>
                      <a:pt x="76" y="42"/>
                    </a:lnTo>
                    <a:lnTo>
                      <a:pt x="78" y="44"/>
                    </a:lnTo>
                    <a:lnTo>
                      <a:pt x="80" y="46"/>
                    </a:lnTo>
                    <a:lnTo>
                      <a:pt x="82" y="48"/>
                    </a:lnTo>
                    <a:lnTo>
                      <a:pt x="84" y="50"/>
                    </a:lnTo>
                    <a:lnTo>
                      <a:pt x="88" y="48"/>
                    </a:lnTo>
                    <a:lnTo>
                      <a:pt x="90" y="44"/>
                    </a:lnTo>
                    <a:lnTo>
                      <a:pt x="94" y="40"/>
                    </a:lnTo>
                    <a:lnTo>
                      <a:pt x="98" y="38"/>
                    </a:lnTo>
                    <a:lnTo>
                      <a:pt x="102" y="38"/>
                    </a:lnTo>
                    <a:lnTo>
                      <a:pt x="106" y="46"/>
                    </a:lnTo>
                    <a:lnTo>
                      <a:pt x="112" y="52"/>
                    </a:lnTo>
                    <a:lnTo>
                      <a:pt x="118" y="56"/>
                    </a:lnTo>
                    <a:lnTo>
                      <a:pt x="120" y="60"/>
                    </a:lnTo>
                    <a:lnTo>
                      <a:pt x="120" y="64"/>
                    </a:lnTo>
                    <a:lnTo>
                      <a:pt x="122" y="70"/>
                    </a:lnTo>
                    <a:lnTo>
                      <a:pt x="126" y="78"/>
                    </a:lnTo>
                    <a:lnTo>
                      <a:pt x="130" y="82"/>
                    </a:lnTo>
                    <a:lnTo>
                      <a:pt x="134" y="86"/>
                    </a:lnTo>
                    <a:lnTo>
                      <a:pt x="136" y="112"/>
                    </a:lnTo>
                    <a:lnTo>
                      <a:pt x="130" y="110"/>
                    </a:lnTo>
                    <a:lnTo>
                      <a:pt x="120" y="110"/>
                    </a:lnTo>
                    <a:lnTo>
                      <a:pt x="108" y="110"/>
                    </a:lnTo>
                    <a:lnTo>
                      <a:pt x="100" y="114"/>
                    </a:lnTo>
                    <a:lnTo>
                      <a:pt x="96" y="118"/>
                    </a:lnTo>
                    <a:lnTo>
                      <a:pt x="92" y="122"/>
                    </a:lnTo>
                    <a:lnTo>
                      <a:pt x="92" y="128"/>
                    </a:lnTo>
                    <a:lnTo>
                      <a:pt x="90" y="134"/>
                    </a:lnTo>
                    <a:lnTo>
                      <a:pt x="92" y="138"/>
                    </a:lnTo>
                    <a:lnTo>
                      <a:pt x="94" y="144"/>
                    </a:lnTo>
                    <a:lnTo>
                      <a:pt x="96" y="148"/>
                    </a:lnTo>
                    <a:lnTo>
                      <a:pt x="98" y="154"/>
                    </a:lnTo>
                    <a:lnTo>
                      <a:pt x="92" y="152"/>
                    </a:lnTo>
                    <a:lnTo>
                      <a:pt x="86" y="150"/>
                    </a:lnTo>
                    <a:lnTo>
                      <a:pt x="76" y="144"/>
                    </a:lnTo>
                    <a:lnTo>
                      <a:pt x="68" y="136"/>
                    </a:lnTo>
                    <a:lnTo>
                      <a:pt x="60" y="128"/>
                    </a:lnTo>
                    <a:lnTo>
                      <a:pt x="52" y="128"/>
                    </a:lnTo>
                    <a:lnTo>
                      <a:pt x="52" y="150"/>
                    </a:lnTo>
                    <a:lnTo>
                      <a:pt x="50" y="158"/>
                    </a:lnTo>
                    <a:lnTo>
                      <a:pt x="48" y="166"/>
                    </a:lnTo>
                    <a:lnTo>
                      <a:pt x="48" y="176"/>
                    </a:lnTo>
                    <a:lnTo>
                      <a:pt x="46" y="188"/>
                    </a:lnTo>
                    <a:lnTo>
                      <a:pt x="48" y="192"/>
                    </a:lnTo>
                    <a:lnTo>
                      <a:pt x="48" y="200"/>
                    </a:lnTo>
                    <a:lnTo>
                      <a:pt x="52" y="204"/>
                    </a:lnTo>
                    <a:lnTo>
                      <a:pt x="60" y="206"/>
                    </a:lnTo>
                    <a:lnTo>
                      <a:pt x="60" y="216"/>
                    </a:lnTo>
                    <a:lnTo>
                      <a:pt x="62" y="220"/>
                    </a:lnTo>
                    <a:lnTo>
                      <a:pt x="66" y="224"/>
                    </a:lnTo>
                    <a:lnTo>
                      <a:pt x="66" y="234"/>
                    </a:lnTo>
                    <a:lnTo>
                      <a:pt x="68" y="238"/>
                    </a:lnTo>
                    <a:lnTo>
                      <a:pt x="70" y="240"/>
                    </a:lnTo>
                    <a:lnTo>
                      <a:pt x="74" y="244"/>
                    </a:lnTo>
                    <a:lnTo>
                      <a:pt x="84" y="248"/>
                    </a:lnTo>
                    <a:lnTo>
                      <a:pt x="104" y="26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0" name="Freeform 31"/>
              <p:cNvSpPr>
                <a:spLocks/>
              </p:cNvSpPr>
              <p:nvPr/>
            </p:nvSpPr>
            <p:spPr bwMode="auto">
              <a:xfrm>
                <a:off x="6672553" y="3789489"/>
                <a:ext cx="123740" cy="164139"/>
              </a:xfrm>
              <a:custGeom>
                <a:avLst/>
                <a:gdLst/>
                <a:ahLst/>
                <a:cxnLst>
                  <a:cxn ang="0">
                    <a:pos x="42" y="12"/>
                  </a:cxn>
                  <a:cxn ang="0">
                    <a:pos x="34" y="12"/>
                  </a:cxn>
                  <a:cxn ang="0">
                    <a:pos x="32" y="18"/>
                  </a:cxn>
                  <a:cxn ang="0">
                    <a:pos x="30" y="18"/>
                  </a:cxn>
                  <a:cxn ang="0">
                    <a:pos x="26" y="18"/>
                  </a:cxn>
                  <a:cxn ang="0">
                    <a:pos x="22" y="18"/>
                  </a:cxn>
                  <a:cxn ang="0">
                    <a:pos x="20" y="18"/>
                  </a:cxn>
                  <a:cxn ang="0">
                    <a:pos x="14" y="10"/>
                  </a:cxn>
                  <a:cxn ang="0">
                    <a:pos x="10" y="4"/>
                  </a:cxn>
                  <a:cxn ang="0">
                    <a:pos x="6" y="0"/>
                  </a:cxn>
                  <a:cxn ang="0">
                    <a:pos x="0" y="0"/>
                  </a:cxn>
                  <a:cxn ang="0">
                    <a:pos x="2" y="8"/>
                  </a:cxn>
                  <a:cxn ang="0">
                    <a:pos x="4" y="14"/>
                  </a:cxn>
                  <a:cxn ang="0">
                    <a:pos x="6" y="24"/>
                  </a:cxn>
                  <a:cxn ang="0">
                    <a:pos x="10" y="36"/>
                  </a:cxn>
                  <a:cxn ang="0">
                    <a:pos x="14" y="46"/>
                  </a:cxn>
                  <a:cxn ang="0">
                    <a:pos x="18" y="54"/>
                  </a:cxn>
                  <a:cxn ang="0">
                    <a:pos x="34" y="72"/>
                  </a:cxn>
                  <a:cxn ang="0">
                    <a:pos x="50" y="86"/>
                  </a:cxn>
                  <a:cxn ang="0">
                    <a:pos x="58" y="96"/>
                  </a:cxn>
                  <a:cxn ang="0">
                    <a:pos x="66" y="102"/>
                  </a:cxn>
                  <a:cxn ang="0">
                    <a:pos x="68" y="100"/>
                  </a:cxn>
                  <a:cxn ang="0">
                    <a:pos x="70" y="100"/>
                  </a:cxn>
                  <a:cxn ang="0">
                    <a:pos x="72" y="96"/>
                  </a:cxn>
                  <a:cxn ang="0">
                    <a:pos x="72" y="90"/>
                  </a:cxn>
                  <a:cxn ang="0">
                    <a:pos x="70" y="84"/>
                  </a:cxn>
                  <a:cxn ang="0">
                    <a:pos x="66" y="74"/>
                  </a:cxn>
                  <a:cxn ang="0">
                    <a:pos x="62" y="68"/>
                  </a:cxn>
                  <a:cxn ang="0">
                    <a:pos x="60" y="64"/>
                  </a:cxn>
                  <a:cxn ang="0">
                    <a:pos x="58" y="60"/>
                  </a:cxn>
                  <a:cxn ang="0">
                    <a:pos x="58" y="40"/>
                  </a:cxn>
                  <a:cxn ang="0">
                    <a:pos x="58" y="32"/>
                  </a:cxn>
                  <a:cxn ang="0">
                    <a:pos x="52" y="24"/>
                  </a:cxn>
                  <a:cxn ang="0">
                    <a:pos x="42" y="12"/>
                  </a:cxn>
                </a:cxnLst>
                <a:rect l="0" t="0" r="r" b="b"/>
                <a:pathLst>
                  <a:path w="72" h="102">
                    <a:moveTo>
                      <a:pt x="42" y="12"/>
                    </a:moveTo>
                    <a:lnTo>
                      <a:pt x="34" y="12"/>
                    </a:lnTo>
                    <a:lnTo>
                      <a:pt x="32" y="18"/>
                    </a:lnTo>
                    <a:lnTo>
                      <a:pt x="30" y="18"/>
                    </a:lnTo>
                    <a:lnTo>
                      <a:pt x="26" y="18"/>
                    </a:lnTo>
                    <a:lnTo>
                      <a:pt x="22" y="18"/>
                    </a:lnTo>
                    <a:lnTo>
                      <a:pt x="20" y="18"/>
                    </a:lnTo>
                    <a:lnTo>
                      <a:pt x="14" y="10"/>
                    </a:lnTo>
                    <a:lnTo>
                      <a:pt x="10" y="4"/>
                    </a:lnTo>
                    <a:lnTo>
                      <a:pt x="6" y="0"/>
                    </a:lnTo>
                    <a:lnTo>
                      <a:pt x="0" y="0"/>
                    </a:lnTo>
                    <a:lnTo>
                      <a:pt x="2" y="8"/>
                    </a:lnTo>
                    <a:lnTo>
                      <a:pt x="4" y="14"/>
                    </a:lnTo>
                    <a:lnTo>
                      <a:pt x="6" y="24"/>
                    </a:lnTo>
                    <a:lnTo>
                      <a:pt x="10" y="36"/>
                    </a:lnTo>
                    <a:lnTo>
                      <a:pt x="14" y="46"/>
                    </a:lnTo>
                    <a:lnTo>
                      <a:pt x="18" y="54"/>
                    </a:lnTo>
                    <a:lnTo>
                      <a:pt x="34" y="72"/>
                    </a:lnTo>
                    <a:lnTo>
                      <a:pt x="50" y="86"/>
                    </a:lnTo>
                    <a:lnTo>
                      <a:pt x="58" y="96"/>
                    </a:lnTo>
                    <a:lnTo>
                      <a:pt x="66" y="102"/>
                    </a:lnTo>
                    <a:lnTo>
                      <a:pt x="68" y="100"/>
                    </a:lnTo>
                    <a:lnTo>
                      <a:pt x="70" y="100"/>
                    </a:lnTo>
                    <a:lnTo>
                      <a:pt x="72" y="96"/>
                    </a:lnTo>
                    <a:lnTo>
                      <a:pt x="72" y="90"/>
                    </a:lnTo>
                    <a:lnTo>
                      <a:pt x="70" y="84"/>
                    </a:lnTo>
                    <a:lnTo>
                      <a:pt x="66" y="74"/>
                    </a:lnTo>
                    <a:lnTo>
                      <a:pt x="62" y="68"/>
                    </a:lnTo>
                    <a:lnTo>
                      <a:pt x="60" y="64"/>
                    </a:lnTo>
                    <a:lnTo>
                      <a:pt x="58" y="60"/>
                    </a:lnTo>
                    <a:lnTo>
                      <a:pt x="58" y="40"/>
                    </a:lnTo>
                    <a:lnTo>
                      <a:pt x="58" y="32"/>
                    </a:lnTo>
                    <a:lnTo>
                      <a:pt x="52" y="24"/>
                    </a:lnTo>
                    <a:lnTo>
                      <a:pt x="42" y="1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1" name="Freeform 32"/>
              <p:cNvSpPr>
                <a:spLocks/>
              </p:cNvSpPr>
              <p:nvPr/>
            </p:nvSpPr>
            <p:spPr bwMode="auto">
              <a:xfrm>
                <a:off x="6411060" y="3146423"/>
                <a:ext cx="231139" cy="510404"/>
              </a:xfrm>
              <a:custGeom>
                <a:avLst/>
                <a:gdLst/>
                <a:ahLst/>
                <a:cxnLst>
                  <a:cxn ang="0">
                    <a:pos x="0" y="140"/>
                  </a:cxn>
                  <a:cxn ang="0">
                    <a:pos x="28" y="166"/>
                  </a:cxn>
                  <a:cxn ang="0">
                    <a:pos x="42" y="180"/>
                  </a:cxn>
                  <a:cxn ang="0">
                    <a:pos x="48" y="198"/>
                  </a:cxn>
                  <a:cxn ang="0">
                    <a:pos x="46" y="212"/>
                  </a:cxn>
                  <a:cxn ang="0">
                    <a:pos x="44" y="224"/>
                  </a:cxn>
                  <a:cxn ang="0">
                    <a:pos x="48" y="226"/>
                  </a:cxn>
                  <a:cxn ang="0">
                    <a:pos x="58" y="228"/>
                  </a:cxn>
                  <a:cxn ang="0">
                    <a:pos x="66" y="228"/>
                  </a:cxn>
                  <a:cxn ang="0">
                    <a:pos x="80" y="224"/>
                  </a:cxn>
                  <a:cxn ang="0">
                    <a:pos x="84" y="206"/>
                  </a:cxn>
                  <a:cxn ang="0">
                    <a:pos x="96" y="220"/>
                  </a:cxn>
                  <a:cxn ang="0">
                    <a:pos x="106" y="252"/>
                  </a:cxn>
                  <a:cxn ang="0">
                    <a:pos x="118" y="276"/>
                  </a:cxn>
                  <a:cxn ang="0">
                    <a:pos x="122" y="286"/>
                  </a:cxn>
                  <a:cxn ang="0">
                    <a:pos x="124" y="310"/>
                  </a:cxn>
                  <a:cxn ang="0">
                    <a:pos x="128" y="318"/>
                  </a:cxn>
                  <a:cxn ang="0">
                    <a:pos x="134" y="308"/>
                  </a:cxn>
                  <a:cxn ang="0">
                    <a:pos x="134" y="292"/>
                  </a:cxn>
                  <a:cxn ang="0">
                    <a:pos x="124" y="270"/>
                  </a:cxn>
                  <a:cxn ang="0">
                    <a:pos x="108" y="252"/>
                  </a:cxn>
                  <a:cxn ang="0">
                    <a:pos x="110" y="240"/>
                  </a:cxn>
                  <a:cxn ang="0">
                    <a:pos x="112" y="228"/>
                  </a:cxn>
                  <a:cxn ang="0">
                    <a:pos x="110" y="214"/>
                  </a:cxn>
                  <a:cxn ang="0">
                    <a:pos x="94" y="196"/>
                  </a:cxn>
                  <a:cxn ang="0">
                    <a:pos x="90" y="180"/>
                  </a:cxn>
                  <a:cxn ang="0">
                    <a:pos x="94" y="168"/>
                  </a:cxn>
                  <a:cxn ang="0">
                    <a:pos x="106" y="156"/>
                  </a:cxn>
                  <a:cxn ang="0">
                    <a:pos x="124" y="144"/>
                  </a:cxn>
                  <a:cxn ang="0">
                    <a:pos x="132" y="134"/>
                  </a:cxn>
                  <a:cxn ang="0">
                    <a:pos x="132" y="128"/>
                  </a:cxn>
                  <a:cxn ang="0">
                    <a:pos x="120" y="122"/>
                  </a:cxn>
                  <a:cxn ang="0">
                    <a:pos x="108" y="116"/>
                  </a:cxn>
                  <a:cxn ang="0">
                    <a:pos x="110" y="102"/>
                  </a:cxn>
                  <a:cxn ang="0">
                    <a:pos x="104" y="96"/>
                  </a:cxn>
                  <a:cxn ang="0">
                    <a:pos x="98" y="90"/>
                  </a:cxn>
                  <a:cxn ang="0">
                    <a:pos x="94" y="82"/>
                  </a:cxn>
                  <a:cxn ang="0">
                    <a:pos x="84" y="82"/>
                  </a:cxn>
                  <a:cxn ang="0">
                    <a:pos x="78" y="76"/>
                  </a:cxn>
                  <a:cxn ang="0">
                    <a:pos x="76" y="64"/>
                  </a:cxn>
                  <a:cxn ang="0">
                    <a:pos x="82" y="52"/>
                  </a:cxn>
                  <a:cxn ang="0">
                    <a:pos x="86" y="48"/>
                  </a:cxn>
                  <a:cxn ang="0">
                    <a:pos x="84" y="28"/>
                  </a:cxn>
                  <a:cxn ang="0">
                    <a:pos x="80" y="14"/>
                  </a:cxn>
                  <a:cxn ang="0">
                    <a:pos x="72" y="12"/>
                  </a:cxn>
                  <a:cxn ang="0">
                    <a:pos x="68" y="4"/>
                  </a:cxn>
                  <a:cxn ang="0">
                    <a:pos x="62" y="0"/>
                  </a:cxn>
                  <a:cxn ang="0">
                    <a:pos x="56" y="8"/>
                  </a:cxn>
                  <a:cxn ang="0">
                    <a:pos x="56" y="20"/>
                  </a:cxn>
                  <a:cxn ang="0">
                    <a:pos x="44" y="22"/>
                  </a:cxn>
                  <a:cxn ang="0">
                    <a:pos x="30" y="34"/>
                  </a:cxn>
                  <a:cxn ang="0">
                    <a:pos x="30" y="40"/>
                  </a:cxn>
                  <a:cxn ang="0">
                    <a:pos x="26" y="60"/>
                  </a:cxn>
                  <a:cxn ang="0">
                    <a:pos x="28" y="64"/>
                  </a:cxn>
                  <a:cxn ang="0">
                    <a:pos x="28" y="70"/>
                  </a:cxn>
                  <a:cxn ang="0">
                    <a:pos x="20" y="84"/>
                  </a:cxn>
                  <a:cxn ang="0">
                    <a:pos x="16" y="82"/>
                  </a:cxn>
                  <a:cxn ang="0">
                    <a:pos x="10" y="86"/>
                  </a:cxn>
                  <a:cxn ang="0">
                    <a:pos x="12" y="100"/>
                  </a:cxn>
                  <a:cxn ang="0">
                    <a:pos x="10" y="118"/>
                  </a:cxn>
                  <a:cxn ang="0">
                    <a:pos x="2" y="124"/>
                  </a:cxn>
                  <a:cxn ang="0">
                    <a:pos x="0" y="136"/>
                  </a:cxn>
                </a:cxnLst>
                <a:rect l="0" t="0" r="r" b="b"/>
                <a:pathLst>
                  <a:path w="134" h="318">
                    <a:moveTo>
                      <a:pt x="0" y="136"/>
                    </a:moveTo>
                    <a:lnTo>
                      <a:pt x="0" y="140"/>
                    </a:lnTo>
                    <a:lnTo>
                      <a:pt x="14" y="152"/>
                    </a:lnTo>
                    <a:lnTo>
                      <a:pt x="28" y="166"/>
                    </a:lnTo>
                    <a:lnTo>
                      <a:pt x="36" y="172"/>
                    </a:lnTo>
                    <a:lnTo>
                      <a:pt x="42" y="180"/>
                    </a:lnTo>
                    <a:lnTo>
                      <a:pt x="46" y="190"/>
                    </a:lnTo>
                    <a:lnTo>
                      <a:pt x="48" y="198"/>
                    </a:lnTo>
                    <a:lnTo>
                      <a:pt x="48" y="204"/>
                    </a:lnTo>
                    <a:lnTo>
                      <a:pt x="46" y="212"/>
                    </a:lnTo>
                    <a:lnTo>
                      <a:pt x="44" y="218"/>
                    </a:lnTo>
                    <a:lnTo>
                      <a:pt x="44" y="224"/>
                    </a:lnTo>
                    <a:lnTo>
                      <a:pt x="44" y="226"/>
                    </a:lnTo>
                    <a:lnTo>
                      <a:pt x="48" y="226"/>
                    </a:lnTo>
                    <a:lnTo>
                      <a:pt x="56" y="224"/>
                    </a:lnTo>
                    <a:lnTo>
                      <a:pt x="58" y="228"/>
                    </a:lnTo>
                    <a:lnTo>
                      <a:pt x="62" y="228"/>
                    </a:lnTo>
                    <a:lnTo>
                      <a:pt x="66" y="228"/>
                    </a:lnTo>
                    <a:lnTo>
                      <a:pt x="72" y="228"/>
                    </a:lnTo>
                    <a:lnTo>
                      <a:pt x="80" y="224"/>
                    </a:lnTo>
                    <a:lnTo>
                      <a:pt x="84" y="216"/>
                    </a:lnTo>
                    <a:lnTo>
                      <a:pt x="84" y="206"/>
                    </a:lnTo>
                    <a:lnTo>
                      <a:pt x="90" y="212"/>
                    </a:lnTo>
                    <a:lnTo>
                      <a:pt x="96" y="220"/>
                    </a:lnTo>
                    <a:lnTo>
                      <a:pt x="102" y="234"/>
                    </a:lnTo>
                    <a:lnTo>
                      <a:pt x="106" y="252"/>
                    </a:lnTo>
                    <a:lnTo>
                      <a:pt x="110" y="268"/>
                    </a:lnTo>
                    <a:lnTo>
                      <a:pt x="118" y="276"/>
                    </a:lnTo>
                    <a:lnTo>
                      <a:pt x="122" y="282"/>
                    </a:lnTo>
                    <a:lnTo>
                      <a:pt x="122" y="286"/>
                    </a:lnTo>
                    <a:lnTo>
                      <a:pt x="124" y="304"/>
                    </a:lnTo>
                    <a:lnTo>
                      <a:pt x="124" y="310"/>
                    </a:lnTo>
                    <a:lnTo>
                      <a:pt x="122" y="318"/>
                    </a:lnTo>
                    <a:lnTo>
                      <a:pt x="128" y="318"/>
                    </a:lnTo>
                    <a:lnTo>
                      <a:pt x="132" y="312"/>
                    </a:lnTo>
                    <a:lnTo>
                      <a:pt x="134" y="308"/>
                    </a:lnTo>
                    <a:lnTo>
                      <a:pt x="134" y="302"/>
                    </a:lnTo>
                    <a:lnTo>
                      <a:pt x="134" y="292"/>
                    </a:lnTo>
                    <a:lnTo>
                      <a:pt x="130" y="280"/>
                    </a:lnTo>
                    <a:lnTo>
                      <a:pt x="124" y="270"/>
                    </a:lnTo>
                    <a:lnTo>
                      <a:pt x="120" y="262"/>
                    </a:lnTo>
                    <a:lnTo>
                      <a:pt x="108" y="252"/>
                    </a:lnTo>
                    <a:lnTo>
                      <a:pt x="110" y="246"/>
                    </a:lnTo>
                    <a:lnTo>
                      <a:pt x="110" y="240"/>
                    </a:lnTo>
                    <a:lnTo>
                      <a:pt x="112" y="234"/>
                    </a:lnTo>
                    <a:lnTo>
                      <a:pt x="112" y="228"/>
                    </a:lnTo>
                    <a:lnTo>
                      <a:pt x="112" y="220"/>
                    </a:lnTo>
                    <a:lnTo>
                      <a:pt x="110" y="214"/>
                    </a:lnTo>
                    <a:lnTo>
                      <a:pt x="102" y="204"/>
                    </a:lnTo>
                    <a:lnTo>
                      <a:pt x="94" y="196"/>
                    </a:lnTo>
                    <a:lnTo>
                      <a:pt x="92" y="190"/>
                    </a:lnTo>
                    <a:lnTo>
                      <a:pt x="90" y="180"/>
                    </a:lnTo>
                    <a:lnTo>
                      <a:pt x="92" y="172"/>
                    </a:lnTo>
                    <a:lnTo>
                      <a:pt x="94" y="168"/>
                    </a:lnTo>
                    <a:lnTo>
                      <a:pt x="98" y="162"/>
                    </a:lnTo>
                    <a:lnTo>
                      <a:pt x="106" y="156"/>
                    </a:lnTo>
                    <a:lnTo>
                      <a:pt x="118" y="148"/>
                    </a:lnTo>
                    <a:lnTo>
                      <a:pt x="124" y="144"/>
                    </a:lnTo>
                    <a:lnTo>
                      <a:pt x="130" y="140"/>
                    </a:lnTo>
                    <a:lnTo>
                      <a:pt x="132" y="134"/>
                    </a:lnTo>
                    <a:lnTo>
                      <a:pt x="134" y="130"/>
                    </a:lnTo>
                    <a:lnTo>
                      <a:pt x="132" y="128"/>
                    </a:lnTo>
                    <a:lnTo>
                      <a:pt x="126" y="126"/>
                    </a:lnTo>
                    <a:lnTo>
                      <a:pt x="120" y="122"/>
                    </a:lnTo>
                    <a:lnTo>
                      <a:pt x="114" y="118"/>
                    </a:lnTo>
                    <a:lnTo>
                      <a:pt x="108" y="116"/>
                    </a:lnTo>
                    <a:lnTo>
                      <a:pt x="110" y="106"/>
                    </a:lnTo>
                    <a:lnTo>
                      <a:pt x="110" y="102"/>
                    </a:lnTo>
                    <a:lnTo>
                      <a:pt x="108" y="98"/>
                    </a:lnTo>
                    <a:lnTo>
                      <a:pt x="104" y="96"/>
                    </a:lnTo>
                    <a:lnTo>
                      <a:pt x="100" y="94"/>
                    </a:lnTo>
                    <a:lnTo>
                      <a:pt x="98" y="90"/>
                    </a:lnTo>
                    <a:lnTo>
                      <a:pt x="96" y="84"/>
                    </a:lnTo>
                    <a:lnTo>
                      <a:pt x="94" y="82"/>
                    </a:lnTo>
                    <a:lnTo>
                      <a:pt x="90" y="82"/>
                    </a:lnTo>
                    <a:lnTo>
                      <a:pt x="84" y="82"/>
                    </a:lnTo>
                    <a:lnTo>
                      <a:pt x="80" y="80"/>
                    </a:lnTo>
                    <a:lnTo>
                      <a:pt x="78" y="76"/>
                    </a:lnTo>
                    <a:lnTo>
                      <a:pt x="76" y="68"/>
                    </a:lnTo>
                    <a:lnTo>
                      <a:pt x="76" y="64"/>
                    </a:lnTo>
                    <a:lnTo>
                      <a:pt x="78" y="58"/>
                    </a:lnTo>
                    <a:lnTo>
                      <a:pt x="82" y="52"/>
                    </a:lnTo>
                    <a:lnTo>
                      <a:pt x="88" y="50"/>
                    </a:lnTo>
                    <a:lnTo>
                      <a:pt x="86" y="48"/>
                    </a:lnTo>
                    <a:lnTo>
                      <a:pt x="88" y="44"/>
                    </a:lnTo>
                    <a:lnTo>
                      <a:pt x="84" y="28"/>
                    </a:lnTo>
                    <a:lnTo>
                      <a:pt x="82" y="18"/>
                    </a:lnTo>
                    <a:lnTo>
                      <a:pt x="80" y="14"/>
                    </a:lnTo>
                    <a:lnTo>
                      <a:pt x="76" y="14"/>
                    </a:lnTo>
                    <a:lnTo>
                      <a:pt x="72" y="12"/>
                    </a:lnTo>
                    <a:lnTo>
                      <a:pt x="72" y="10"/>
                    </a:lnTo>
                    <a:lnTo>
                      <a:pt x="68" y="4"/>
                    </a:lnTo>
                    <a:lnTo>
                      <a:pt x="66" y="2"/>
                    </a:lnTo>
                    <a:lnTo>
                      <a:pt x="62" y="0"/>
                    </a:lnTo>
                    <a:lnTo>
                      <a:pt x="56" y="0"/>
                    </a:lnTo>
                    <a:lnTo>
                      <a:pt x="56" y="8"/>
                    </a:lnTo>
                    <a:lnTo>
                      <a:pt x="54" y="14"/>
                    </a:lnTo>
                    <a:lnTo>
                      <a:pt x="56" y="20"/>
                    </a:lnTo>
                    <a:lnTo>
                      <a:pt x="50" y="20"/>
                    </a:lnTo>
                    <a:lnTo>
                      <a:pt x="44" y="22"/>
                    </a:lnTo>
                    <a:lnTo>
                      <a:pt x="36" y="28"/>
                    </a:lnTo>
                    <a:lnTo>
                      <a:pt x="30" y="34"/>
                    </a:lnTo>
                    <a:lnTo>
                      <a:pt x="28" y="36"/>
                    </a:lnTo>
                    <a:lnTo>
                      <a:pt x="30" y="40"/>
                    </a:lnTo>
                    <a:lnTo>
                      <a:pt x="32" y="42"/>
                    </a:lnTo>
                    <a:lnTo>
                      <a:pt x="26" y="60"/>
                    </a:lnTo>
                    <a:lnTo>
                      <a:pt x="26" y="62"/>
                    </a:lnTo>
                    <a:lnTo>
                      <a:pt x="28" y="64"/>
                    </a:lnTo>
                    <a:lnTo>
                      <a:pt x="30" y="64"/>
                    </a:lnTo>
                    <a:lnTo>
                      <a:pt x="28" y="70"/>
                    </a:lnTo>
                    <a:lnTo>
                      <a:pt x="26" y="74"/>
                    </a:lnTo>
                    <a:lnTo>
                      <a:pt x="20" y="84"/>
                    </a:lnTo>
                    <a:lnTo>
                      <a:pt x="18" y="84"/>
                    </a:lnTo>
                    <a:lnTo>
                      <a:pt x="16" y="82"/>
                    </a:lnTo>
                    <a:lnTo>
                      <a:pt x="12" y="86"/>
                    </a:lnTo>
                    <a:lnTo>
                      <a:pt x="10" y="86"/>
                    </a:lnTo>
                    <a:lnTo>
                      <a:pt x="12" y="92"/>
                    </a:lnTo>
                    <a:lnTo>
                      <a:pt x="12" y="100"/>
                    </a:lnTo>
                    <a:lnTo>
                      <a:pt x="10" y="110"/>
                    </a:lnTo>
                    <a:lnTo>
                      <a:pt x="10" y="118"/>
                    </a:lnTo>
                    <a:lnTo>
                      <a:pt x="4" y="118"/>
                    </a:lnTo>
                    <a:lnTo>
                      <a:pt x="2" y="124"/>
                    </a:lnTo>
                    <a:lnTo>
                      <a:pt x="0" y="130"/>
                    </a:lnTo>
                    <a:lnTo>
                      <a:pt x="0" y="13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2" name="Freeform 33"/>
              <p:cNvSpPr>
                <a:spLocks/>
              </p:cNvSpPr>
              <p:nvPr/>
            </p:nvSpPr>
            <p:spPr bwMode="auto">
              <a:xfrm>
                <a:off x="6277979" y="3207130"/>
                <a:ext cx="144754" cy="155146"/>
              </a:xfrm>
              <a:custGeom>
                <a:avLst/>
                <a:gdLst/>
                <a:ahLst/>
                <a:cxnLst>
                  <a:cxn ang="0">
                    <a:pos x="80" y="86"/>
                  </a:cxn>
                  <a:cxn ang="0">
                    <a:pos x="74" y="88"/>
                  </a:cxn>
                  <a:cxn ang="0">
                    <a:pos x="70" y="76"/>
                  </a:cxn>
                  <a:cxn ang="0">
                    <a:pos x="58" y="72"/>
                  </a:cxn>
                  <a:cxn ang="0">
                    <a:pos x="50" y="70"/>
                  </a:cxn>
                  <a:cxn ang="0">
                    <a:pos x="46" y="66"/>
                  </a:cxn>
                  <a:cxn ang="0">
                    <a:pos x="40" y="80"/>
                  </a:cxn>
                  <a:cxn ang="0">
                    <a:pos x="26" y="86"/>
                  </a:cxn>
                  <a:cxn ang="0">
                    <a:pos x="22" y="70"/>
                  </a:cxn>
                  <a:cxn ang="0">
                    <a:pos x="20" y="58"/>
                  </a:cxn>
                  <a:cxn ang="0">
                    <a:pos x="14" y="52"/>
                  </a:cxn>
                  <a:cxn ang="0">
                    <a:pos x="16" y="40"/>
                  </a:cxn>
                  <a:cxn ang="0">
                    <a:pos x="8" y="34"/>
                  </a:cxn>
                  <a:cxn ang="0">
                    <a:pos x="6" y="28"/>
                  </a:cxn>
                  <a:cxn ang="0">
                    <a:pos x="10" y="26"/>
                  </a:cxn>
                  <a:cxn ang="0">
                    <a:pos x="10" y="18"/>
                  </a:cxn>
                  <a:cxn ang="0">
                    <a:pos x="2" y="10"/>
                  </a:cxn>
                  <a:cxn ang="0">
                    <a:pos x="0" y="4"/>
                  </a:cxn>
                  <a:cxn ang="0">
                    <a:pos x="6" y="0"/>
                  </a:cxn>
                  <a:cxn ang="0">
                    <a:pos x="24" y="10"/>
                  </a:cxn>
                  <a:cxn ang="0">
                    <a:pos x="28" y="16"/>
                  </a:cxn>
                  <a:cxn ang="0">
                    <a:pos x="28" y="22"/>
                  </a:cxn>
                  <a:cxn ang="0">
                    <a:pos x="34" y="26"/>
                  </a:cxn>
                  <a:cxn ang="0">
                    <a:pos x="46" y="26"/>
                  </a:cxn>
                  <a:cxn ang="0">
                    <a:pos x="70" y="30"/>
                  </a:cxn>
                  <a:cxn ang="0">
                    <a:pos x="56" y="56"/>
                  </a:cxn>
                  <a:cxn ang="0">
                    <a:pos x="62" y="62"/>
                  </a:cxn>
                  <a:cxn ang="0">
                    <a:pos x="68" y="56"/>
                  </a:cxn>
                  <a:cxn ang="0">
                    <a:pos x="70" y="50"/>
                  </a:cxn>
                  <a:cxn ang="0">
                    <a:pos x="78" y="66"/>
                  </a:cxn>
                  <a:cxn ang="0">
                    <a:pos x="82" y="78"/>
                  </a:cxn>
                  <a:cxn ang="0">
                    <a:pos x="82" y="82"/>
                  </a:cxn>
                </a:cxnLst>
                <a:rect l="0" t="0" r="r" b="b"/>
                <a:pathLst>
                  <a:path w="84" h="96">
                    <a:moveTo>
                      <a:pt x="82" y="82"/>
                    </a:moveTo>
                    <a:lnTo>
                      <a:pt x="80" y="86"/>
                    </a:lnTo>
                    <a:lnTo>
                      <a:pt x="78" y="96"/>
                    </a:lnTo>
                    <a:lnTo>
                      <a:pt x="74" y="88"/>
                    </a:lnTo>
                    <a:lnTo>
                      <a:pt x="72" y="84"/>
                    </a:lnTo>
                    <a:lnTo>
                      <a:pt x="70" y="76"/>
                    </a:lnTo>
                    <a:lnTo>
                      <a:pt x="64" y="70"/>
                    </a:lnTo>
                    <a:lnTo>
                      <a:pt x="58" y="72"/>
                    </a:lnTo>
                    <a:lnTo>
                      <a:pt x="52" y="72"/>
                    </a:lnTo>
                    <a:lnTo>
                      <a:pt x="50" y="70"/>
                    </a:lnTo>
                    <a:lnTo>
                      <a:pt x="48" y="68"/>
                    </a:lnTo>
                    <a:lnTo>
                      <a:pt x="46" y="66"/>
                    </a:lnTo>
                    <a:lnTo>
                      <a:pt x="46" y="72"/>
                    </a:lnTo>
                    <a:lnTo>
                      <a:pt x="40" y="80"/>
                    </a:lnTo>
                    <a:lnTo>
                      <a:pt x="32" y="84"/>
                    </a:lnTo>
                    <a:lnTo>
                      <a:pt x="26" y="86"/>
                    </a:lnTo>
                    <a:lnTo>
                      <a:pt x="24" y="76"/>
                    </a:lnTo>
                    <a:lnTo>
                      <a:pt x="22" y="70"/>
                    </a:lnTo>
                    <a:lnTo>
                      <a:pt x="22" y="62"/>
                    </a:lnTo>
                    <a:lnTo>
                      <a:pt x="20" y="58"/>
                    </a:lnTo>
                    <a:lnTo>
                      <a:pt x="18" y="54"/>
                    </a:lnTo>
                    <a:lnTo>
                      <a:pt x="14" y="52"/>
                    </a:lnTo>
                    <a:lnTo>
                      <a:pt x="14" y="50"/>
                    </a:lnTo>
                    <a:lnTo>
                      <a:pt x="16" y="40"/>
                    </a:lnTo>
                    <a:lnTo>
                      <a:pt x="10" y="36"/>
                    </a:lnTo>
                    <a:lnTo>
                      <a:pt x="8" y="34"/>
                    </a:lnTo>
                    <a:lnTo>
                      <a:pt x="6" y="30"/>
                    </a:lnTo>
                    <a:lnTo>
                      <a:pt x="6" y="28"/>
                    </a:lnTo>
                    <a:lnTo>
                      <a:pt x="8" y="26"/>
                    </a:lnTo>
                    <a:lnTo>
                      <a:pt x="10" y="26"/>
                    </a:lnTo>
                    <a:lnTo>
                      <a:pt x="12" y="22"/>
                    </a:lnTo>
                    <a:lnTo>
                      <a:pt x="10" y="18"/>
                    </a:lnTo>
                    <a:lnTo>
                      <a:pt x="6" y="14"/>
                    </a:lnTo>
                    <a:lnTo>
                      <a:pt x="2" y="10"/>
                    </a:lnTo>
                    <a:lnTo>
                      <a:pt x="0" y="6"/>
                    </a:lnTo>
                    <a:lnTo>
                      <a:pt x="0" y="4"/>
                    </a:lnTo>
                    <a:lnTo>
                      <a:pt x="2" y="2"/>
                    </a:lnTo>
                    <a:lnTo>
                      <a:pt x="6" y="0"/>
                    </a:lnTo>
                    <a:lnTo>
                      <a:pt x="20" y="6"/>
                    </a:lnTo>
                    <a:lnTo>
                      <a:pt x="24" y="10"/>
                    </a:lnTo>
                    <a:lnTo>
                      <a:pt x="28" y="12"/>
                    </a:lnTo>
                    <a:lnTo>
                      <a:pt x="28" y="16"/>
                    </a:lnTo>
                    <a:lnTo>
                      <a:pt x="28" y="20"/>
                    </a:lnTo>
                    <a:lnTo>
                      <a:pt x="28" y="22"/>
                    </a:lnTo>
                    <a:lnTo>
                      <a:pt x="30" y="24"/>
                    </a:lnTo>
                    <a:lnTo>
                      <a:pt x="34" y="26"/>
                    </a:lnTo>
                    <a:lnTo>
                      <a:pt x="38" y="26"/>
                    </a:lnTo>
                    <a:lnTo>
                      <a:pt x="46" y="26"/>
                    </a:lnTo>
                    <a:lnTo>
                      <a:pt x="70" y="26"/>
                    </a:lnTo>
                    <a:lnTo>
                      <a:pt x="70" y="30"/>
                    </a:lnTo>
                    <a:lnTo>
                      <a:pt x="52" y="50"/>
                    </a:lnTo>
                    <a:lnTo>
                      <a:pt x="56" y="56"/>
                    </a:lnTo>
                    <a:lnTo>
                      <a:pt x="60" y="60"/>
                    </a:lnTo>
                    <a:lnTo>
                      <a:pt x="62" y="62"/>
                    </a:lnTo>
                    <a:lnTo>
                      <a:pt x="66" y="60"/>
                    </a:lnTo>
                    <a:lnTo>
                      <a:pt x="68" y="56"/>
                    </a:lnTo>
                    <a:lnTo>
                      <a:pt x="68" y="52"/>
                    </a:lnTo>
                    <a:lnTo>
                      <a:pt x="70" y="50"/>
                    </a:lnTo>
                    <a:lnTo>
                      <a:pt x="74" y="56"/>
                    </a:lnTo>
                    <a:lnTo>
                      <a:pt x="78" y="66"/>
                    </a:lnTo>
                    <a:lnTo>
                      <a:pt x="78" y="76"/>
                    </a:lnTo>
                    <a:lnTo>
                      <a:pt x="82" y="78"/>
                    </a:lnTo>
                    <a:lnTo>
                      <a:pt x="84" y="80"/>
                    </a:lnTo>
                    <a:lnTo>
                      <a:pt x="82" y="82"/>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3" name="Freeform 34"/>
              <p:cNvSpPr>
                <a:spLocks/>
              </p:cNvSpPr>
              <p:nvPr/>
            </p:nvSpPr>
            <p:spPr bwMode="auto">
              <a:xfrm>
                <a:off x="5762001" y="2935065"/>
                <a:ext cx="747120" cy="807204"/>
              </a:xfrm>
              <a:custGeom>
                <a:avLst/>
                <a:gdLst/>
                <a:ahLst/>
                <a:cxnLst>
                  <a:cxn ang="0">
                    <a:pos x="428" y="152"/>
                  </a:cxn>
                  <a:cxn ang="0">
                    <a:pos x="408" y="172"/>
                  </a:cxn>
                  <a:cxn ang="0">
                    <a:pos x="408" y="196"/>
                  </a:cxn>
                  <a:cxn ang="0">
                    <a:pos x="394" y="214"/>
                  </a:cxn>
                  <a:cxn ang="0">
                    <a:pos x="388" y="250"/>
                  </a:cxn>
                  <a:cxn ang="0">
                    <a:pos x="374" y="226"/>
                  </a:cxn>
                  <a:cxn ang="0">
                    <a:pos x="362" y="232"/>
                  </a:cxn>
                  <a:cxn ang="0">
                    <a:pos x="370" y="196"/>
                  </a:cxn>
                  <a:cxn ang="0">
                    <a:pos x="328" y="192"/>
                  </a:cxn>
                  <a:cxn ang="0">
                    <a:pos x="320" y="176"/>
                  </a:cxn>
                  <a:cxn ang="0">
                    <a:pos x="302" y="180"/>
                  </a:cxn>
                  <a:cxn ang="0">
                    <a:pos x="308" y="196"/>
                  </a:cxn>
                  <a:cxn ang="0">
                    <a:pos x="316" y="210"/>
                  </a:cxn>
                  <a:cxn ang="0">
                    <a:pos x="322" y="232"/>
                  </a:cxn>
                  <a:cxn ang="0">
                    <a:pos x="310" y="256"/>
                  </a:cxn>
                  <a:cxn ang="0">
                    <a:pos x="292" y="288"/>
                  </a:cxn>
                  <a:cxn ang="0">
                    <a:pos x="266" y="306"/>
                  </a:cxn>
                  <a:cxn ang="0">
                    <a:pos x="222" y="360"/>
                  </a:cxn>
                  <a:cxn ang="0">
                    <a:pos x="198" y="382"/>
                  </a:cxn>
                  <a:cxn ang="0">
                    <a:pos x="206" y="426"/>
                  </a:cxn>
                  <a:cxn ang="0">
                    <a:pos x="204" y="450"/>
                  </a:cxn>
                  <a:cxn ang="0">
                    <a:pos x="194" y="472"/>
                  </a:cxn>
                  <a:cxn ang="0">
                    <a:pos x="186" y="490"/>
                  </a:cxn>
                  <a:cxn ang="0">
                    <a:pos x="170" y="502"/>
                  </a:cxn>
                  <a:cxn ang="0">
                    <a:pos x="142" y="466"/>
                  </a:cxn>
                  <a:cxn ang="0">
                    <a:pos x="110" y="388"/>
                  </a:cxn>
                  <a:cxn ang="0">
                    <a:pos x="76" y="284"/>
                  </a:cxn>
                  <a:cxn ang="0">
                    <a:pos x="66" y="258"/>
                  </a:cxn>
                  <a:cxn ang="0">
                    <a:pos x="44" y="276"/>
                  </a:cxn>
                  <a:cxn ang="0">
                    <a:pos x="20" y="246"/>
                  </a:cxn>
                  <a:cxn ang="0">
                    <a:pos x="24" y="240"/>
                  </a:cxn>
                  <a:cxn ang="0">
                    <a:pos x="0" y="220"/>
                  </a:cxn>
                  <a:cxn ang="0">
                    <a:pos x="12" y="210"/>
                  </a:cxn>
                  <a:cxn ang="0">
                    <a:pos x="38" y="204"/>
                  </a:cxn>
                  <a:cxn ang="0">
                    <a:pos x="20" y="178"/>
                  </a:cxn>
                  <a:cxn ang="0">
                    <a:pos x="8" y="160"/>
                  </a:cxn>
                  <a:cxn ang="0">
                    <a:pos x="26" y="144"/>
                  </a:cxn>
                  <a:cxn ang="0">
                    <a:pos x="52" y="124"/>
                  </a:cxn>
                  <a:cxn ang="0">
                    <a:pos x="68" y="92"/>
                  </a:cxn>
                  <a:cxn ang="0">
                    <a:pos x="78" y="66"/>
                  </a:cxn>
                  <a:cxn ang="0">
                    <a:pos x="52" y="34"/>
                  </a:cxn>
                  <a:cxn ang="0">
                    <a:pos x="62" y="20"/>
                  </a:cxn>
                  <a:cxn ang="0">
                    <a:pos x="88" y="18"/>
                  </a:cxn>
                  <a:cxn ang="0">
                    <a:pos x="128" y="0"/>
                  </a:cxn>
                  <a:cxn ang="0">
                    <a:pos x="140" y="16"/>
                  </a:cxn>
                  <a:cxn ang="0">
                    <a:pos x="134" y="48"/>
                  </a:cxn>
                  <a:cxn ang="0">
                    <a:pos x="134" y="68"/>
                  </a:cxn>
                  <a:cxn ang="0">
                    <a:pos x="156" y="88"/>
                  </a:cxn>
                  <a:cxn ang="0">
                    <a:pos x="168" y="126"/>
                  </a:cxn>
                  <a:cxn ang="0">
                    <a:pos x="220" y="154"/>
                  </a:cxn>
                  <a:cxn ang="0">
                    <a:pos x="248" y="164"/>
                  </a:cxn>
                  <a:cxn ang="0">
                    <a:pos x="298" y="168"/>
                  </a:cxn>
                  <a:cxn ang="0">
                    <a:pos x="294" y="148"/>
                  </a:cxn>
                  <a:cxn ang="0">
                    <a:pos x="308" y="158"/>
                  </a:cxn>
                  <a:cxn ang="0">
                    <a:pos x="348" y="166"/>
                  </a:cxn>
                  <a:cxn ang="0">
                    <a:pos x="364" y="140"/>
                  </a:cxn>
                  <a:cxn ang="0">
                    <a:pos x="394" y="120"/>
                  </a:cxn>
                  <a:cxn ang="0">
                    <a:pos x="406" y="116"/>
                  </a:cxn>
                  <a:cxn ang="0">
                    <a:pos x="424" y="134"/>
                  </a:cxn>
                </a:cxnLst>
                <a:rect l="0" t="0" r="r" b="b"/>
                <a:pathLst>
                  <a:path w="434" h="502">
                    <a:moveTo>
                      <a:pt x="434" y="132"/>
                    </a:moveTo>
                    <a:lnTo>
                      <a:pt x="434" y="140"/>
                    </a:lnTo>
                    <a:lnTo>
                      <a:pt x="432" y="146"/>
                    </a:lnTo>
                    <a:lnTo>
                      <a:pt x="434" y="152"/>
                    </a:lnTo>
                    <a:lnTo>
                      <a:pt x="428" y="152"/>
                    </a:lnTo>
                    <a:lnTo>
                      <a:pt x="422" y="154"/>
                    </a:lnTo>
                    <a:lnTo>
                      <a:pt x="414" y="160"/>
                    </a:lnTo>
                    <a:lnTo>
                      <a:pt x="408" y="166"/>
                    </a:lnTo>
                    <a:lnTo>
                      <a:pt x="406" y="168"/>
                    </a:lnTo>
                    <a:lnTo>
                      <a:pt x="408" y="172"/>
                    </a:lnTo>
                    <a:lnTo>
                      <a:pt x="410" y="174"/>
                    </a:lnTo>
                    <a:lnTo>
                      <a:pt x="404" y="192"/>
                    </a:lnTo>
                    <a:lnTo>
                      <a:pt x="404" y="194"/>
                    </a:lnTo>
                    <a:lnTo>
                      <a:pt x="406" y="196"/>
                    </a:lnTo>
                    <a:lnTo>
                      <a:pt x="408" y="196"/>
                    </a:lnTo>
                    <a:lnTo>
                      <a:pt x="406" y="202"/>
                    </a:lnTo>
                    <a:lnTo>
                      <a:pt x="404" y="206"/>
                    </a:lnTo>
                    <a:lnTo>
                      <a:pt x="398" y="216"/>
                    </a:lnTo>
                    <a:lnTo>
                      <a:pt x="396" y="216"/>
                    </a:lnTo>
                    <a:lnTo>
                      <a:pt x="394" y="214"/>
                    </a:lnTo>
                    <a:lnTo>
                      <a:pt x="390" y="218"/>
                    </a:lnTo>
                    <a:lnTo>
                      <a:pt x="388" y="218"/>
                    </a:lnTo>
                    <a:lnTo>
                      <a:pt x="390" y="222"/>
                    </a:lnTo>
                    <a:lnTo>
                      <a:pt x="390" y="226"/>
                    </a:lnTo>
                    <a:lnTo>
                      <a:pt x="388" y="250"/>
                    </a:lnTo>
                    <a:lnTo>
                      <a:pt x="384" y="250"/>
                    </a:lnTo>
                    <a:lnTo>
                      <a:pt x="382" y="248"/>
                    </a:lnTo>
                    <a:lnTo>
                      <a:pt x="380" y="246"/>
                    </a:lnTo>
                    <a:lnTo>
                      <a:pt x="378" y="236"/>
                    </a:lnTo>
                    <a:lnTo>
                      <a:pt x="374" y="226"/>
                    </a:lnTo>
                    <a:lnTo>
                      <a:pt x="370" y="220"/>
                    </a:lnTo>
                    <a:lnTo>
                      <a:pt x="368" y="222"/>
                    </a:lnTo>
                    <a:lnTo>
                      <a:pt x="368" y="226"/>
                    </a:lnTo>
                    <a:lnTo>
                      <a:pt x="366" y="230"/>
                    </a:lnTo>
                    <a:lnTo>
                      <a:pt x="362" y="232"/>
                    </a:lnTo>
                    <a:lnTo>
                      <a:pt x="360" y="230"/>
                    </a:lnTo>
                    <a:lnTo>
                      <a:pt x="356" y="226"/>
                    </a:lnTo>
                    <a:lnTo>
                      <a:pt x="352" y="220"/>
                    </a:lnTo>
                    <a:lnTo>
                      <a:pt x="370" y="200"/>
                    </a:lnTo>
                    <a:lnTo>
                      <a:pt x="370" y="196"/>
                    </a:lnTo>
                    <a:lnTo>
                      <a:pt x="346" y="196"/>
                    </a:lnTo>
                    <a:lnTo>
                      <a:pt x="338" y="196"/>
                    </a:lnTo>
                    <a:lnTo>
                      <a:pt x="334" y="196"/>
                    </a:lnTo>
                    <a:lnTo>
                      <a:pt x="330" y="194"/>
                    </a:lnTo>
                    <a:lnTo>
                      <a:pt x="328" y="192"/>
                    </a:lnTo>
                    <a:lnTo>
                      <a:pt x="328" y="190"/>
                    </a:lnTo>
                    <a:lnTo>
                      <a:pt x="328" y="186"/>
                    </a:lnTo>
                    <a:lnTo>
                      <a:pt x="328" y="182"/>
                    </a:lnTo>
                    <a:lnTo>
                      <a:pt x="324" y="180"/>
                    </a:lnTo>
                    <a:lnTo>
                      <a:pt x="320" y="176"/>
                    </a:lnTo>
                    <a:lnTo>
                      <a:pt x="306" y="170"/>
                    </a:lnTo>
                    <a:lnTo>
                      <a:pt x="302" y="172"/>
                    </a:lnTo>
                    <a:lnTo>
                      <a:pt x="300" y="174"/>
                    </a:lnTo>
                    <a:lnTo>
                      <a:pt x="300" y="176"/>
                    </a:lnTo>
                    <a:lnTo>
                      <a:pt x="302" y="180"/>
                    </a:lnTo>
                    <a:lnTo>
                      <a:pt x="306" y="184"/>
                    </a:lnTo>
                    <a:lnTo>
                      <a:pt x="310" y="188"/>
                    </a:lnTo>
                    <a:lnTo>
                      <a:pt x="312" y="192"/>
                    </a:lnTo>
                    <a:lnTo>
                      <a:pt x="310" y="196"/>
                    </a:lnTo>
                    <a:lnTo>
                      <a:pt x="308" y="196"/>
                    </a:lnTo>
                    <a:lnTo>
                      <a:pt x="306" y="198"/>
                    </a:lnTo>
                    <a:lnTo>
                      <a:pt x="306" y="200"/>
                    </a:lnTo>
                    <a:lnTo>
                      <a:pt x="308" y="204"/>
                    </a:lnTo>
                    <a:lnTo>
                      <a:pt x="310" y="206"/>
                    </a:lnTo>
                    <a:lnTo>
                      <a:pt x="316" y="210"/>
                    </a:lnTo>
                    <a:lnTo>
                      <a:pt x="314" y="220"/>
                    </a:lnTo>
                    <a:lnTo>
                      <a:pt x="314" y="222"/>
                    </a:lnTo>
                    <a:lnTo>
                      <a:pt x="318" y="224"/>
                    </a:lnTo>
                    <a:lnTo>
                      <a:pt x="320" y="228"/>
                    </a:lnTo>
                    <a:lnTo>
                      <a:pt x="322" y="232"/>
                    </a:lnTo>
                    <a:lnTo>
                      <a:pt x="322" y="240"/>
                    </a:lnTo>
                    <a:lnTo>
                      <a:pt x="324" y="246"/>
                    </a:lnTo>
                    <a:lnTo>
                      <a:pt x="326" y="256"/>
                    </a:lnTo>
                    <a:lnTo>
                      <a:pt x="318" y="256"/>
                    </a:lnTo>
                    <a:lnTo>
                      <a:pt x="310" y="256"/>
                    </a:lnTo>
                    <a:lnTo>
                      <a:pt x="312" y="256"/>
                    </a:lnTo>
                    <a:lnTo>
                      <a:pt x="302" y="260"/>
                    </a:lnTo>
                    <a:lnTo>
                      <a:pt x="298" y="266"/>
                    </a:lnTo>
                    <a:lnTo>
                      <a:pt x="296" y="282"/>
                    </a:lnTo>
                    <a:lnTo>
                      <a:pt x="292" y="288"/>
                    </a:lnTo>
                    <a:lnTo>
                      <a:pt x="286" y="290"/>
                    </a:lnTo>
                    <a:lnTo>
                      <a:pt x="280" y="292"/>
                    </a:lnTo>
                    <a:lnTo>
                      <a:pt x="272" y="296"/>
                    </a:lnTo>
                    <a:lnTo>
                      <a:pt x="270" y="300"/>
                    </a:lnTo>
                    <a:lnTo>
                      <a:pt x="266" y="306"/>
                    </a:lnTo>
                    <a:lnTo>
                      <a:pt x="260" y="318"/>
                    </a:lnTo>
                    <a:lnTo>
                      <a:pt x="246" y="334"/>
                    </a:lnTo>
                    <a:lnTo>
                      <a:pt x="232" y="352"/>
                    </a:lnTo>
                    <a:lnTo>
                      <a:pt x="226" y="358"/>
                    </a:lnTo>
                    <a:lnTo>
                      <a:pt x="222" y="360"/>
                    </a:lnTo>
                    <a:lnTo>
                      <a:pt x="212" y="364"/>
                    </a:lnTo>
                    <a:lnTo>
                      <a:pt x="206" y="366"/>
                    </a:lnTo>
                    <a:lnTo>
                      <a:pt x="202" y="370"/>
                    </a:lnTo>
                    <a:lnTo>
                      <a:pt x="200" y="376"/>
                    </a:lnTo>
                    <a:lnTo>
                      <a:pt x="198" y="382"/>
                    </a:lnTo>
                    <a:lnTo>
                      <a:pt x="200" y="388"/>
                    </a:lnTo>
                    <a:lnTo>
                      <a:pt x="202" y="398"/>
                    </a:lnTo>
                    <a:lnTo>
                      <a:pt x="206" y="406"/>
                    </a:lnTo>
                    <a:lnTo>
                      <a:pt x="208" y="416"/>
                    </a:lnTo>
                    <a:lnTo>
                      <a:pt x="206" y="426"/>
                    </a:lnTo>
                    <a:lnTo>
                      <a:pt x="204" y="432"/>
                    </a:lnTo>
                    <a:lnTo>
                      <a:pt x="202" y="436"/>
                    </a:lnTo>
                    <a:lnTo>
                      <a:pt x="202" y="442"/>
                    </a:lnTo>
                    <a:lnTo>
                      <a:pt x="202" y="446"/>
                    </a:lnTo>
                    <a:lnTo>
                      <a:pt x="204" y="450"/>
                    </a:lnTo>
                    <a:lnTo>
                      <a:pt x="206" y="452"/>
                    </a:lnTo>
                    <a:lnTo>
                      <a:pt x="206" y="456"/>
                    </a:lnTo>
                    <a:lnTo>
                      <a:pt x="204" y="464"/>
                    </a:lnTo>
                    <a:lnTo>
                      <a:pt x="198" y="468"/>
                    </a:lnTo>
                    <a:lnTo>
                      <a:pt x="194" y="472"/>
                    </a:lnTo>
                    <a:lnTo>
                      <a:pt x="192" y="478"/>
                    </a:lnTo>
                    <a:lnTo>
                      <a:pt x="194" y="484"/>
                    </a:lnTo>
                    <a:lnTo>
                      <a:pt x="196" y="486"/>
                    </a:lnTo>
                    <a:lnTo>
                      <a:pt x="188" y="488"/>
                    </a:lnTo>
                    <a:lnTo>
                      <a:pt x="186" y="490"/>
                    </a:lnTo>
                    <a:lnTo>
                      <a:pt x="184" y="492"/>
                    </a:lnTo>
                    <a:lnTo>
                      <a:pt x="182" y="496"/>
                    </a:lnTo>
                    <a:lnTo>
                      <a:pt x="178" y="500"/>
                    </a:lnTo>
                    <a:lnTo>
                      <a:pt x="174" y="502"/>
                    </a:lnTo>
                    <a:lnTo>
                      <a:pt x="170" y="502"/>
                    </a:lnTo>
                    <a:lnTo>
                      <a:pt x="164" y="500"/>
                    </a:lnTo>
                    <a:lnTo>
                      <a:pt x="160" y="496"/>
                    </a:lnTo>
                    <a:lnTo>
                      <a:pt x="154" y="490"/>
                    </a:lnTo>
                    <a:lnTo>
                      <a:pt x="150" y="482"/>
                    </a:lnTo>
                    <a:lnTo>
                      <a:pt x="142" y="466"/>
                    </a:lnTo>
                    <a:lnTo>
                      <a:pt x="138" y="450"/>
                    </a:lnTo>
                    <a:lnTo>
                      <a:pt x="134" y="438"/>
                    </a:lnTo>
                    <a:lnTo>
                      <a:pt x="126" y="420"/>
                    </a:lnTo>
                    <a:lnTo>
                      <a:pt x="118" y="404"/>
                    </a:lnTo>
                    <a:lnTo>
                      <a:pt x="110" y="388"/>
                    </a:lnTo>
                    <a:lnTo>
                      <a:pt x="100" y="360"/>
                    </a:lnTo>
                    <a:lnTo>
                      <a:pt x="86" y="332"/>
                    </a:lnTo>
                    <a:lnTo>
                      <a:pt x="82" y="316"/>
                    </a:lnTo>
                    <a:lnTo>
                      <a:pt x="78" y="302"/>
                    </a:lnTo>
                    <a:lnTo>
                      <a:pt x="76" y="284"/>
                    </a:lnTo>
                    <a:lnTo>
                      <a:pt x="76" y="268"/>
                    </a:lnTo>
                    <a:lnTo>
                      <a:pt x="74" y="260"/>
                    </a:lnTo>
                    <a:lnTo>
                      <a:pt x="72" y="256"/>
                    </a:lnTo>
                    <a:lnTo>
                      <a:pt x="68" y="248"/>
                    </a:lnTo>
                    <a:lnTo>
                      <a:pt x="66" y="258"/>
                    </a:lnTo>
                    <a:lnTo>
                      <a:pt x="62" y="268"/>
                    </a:lnTo>
                    <a:lnTo>
                      <a:pt x="58" y="276"/>
                    </a:lnTo>
                    <a:lnTo>
                      <a:pt x="54" y="278"/>
                    </a:lnTo>
                    <a:lnTo>
                      <a:pt x="50" y="278"/>
                    </a:lnTo>
                    <a:lnTo>
                      <a:pt x="44" y="276"/>
                    </a:lnTo>
                    <a:lnTo>
                      <a:pt x="38" y="274"/>
                    </a:lnTo>
                    <a:lnTo>
                      <a:pt x="28" y="266"/>
                    </a:lnTo>
                    <a:lnTo>
                      <a:pt x="20" y="256"/>
                    </a:lnTo>
                    <a:lnTo>
                      <a:pt x="14" y="248"/>
                    </a:lnTo>
                    <a:lnTo>
                      <a:pt x="20" y="246"/>
                    </a:lnTo>
                    <a:lnTo>
                      <a:pt x="24" y="244"/>
                    </a:lnTo>
                    <a:lnTo>
                      <a:pt x="30" y="240"/>
                    </a:lnTo>
                    <a:lnTo>
                      <a:pt x="32" y="234"/>
                    </a:lnTo>
                    <a:lnTo>
                      <a:pt x="24" y="238"/>
                    </a:lnTo>
                    <a:lnTo>
                      <a:pt x="24" y="240"/>
                    </a:lnTo>
                    <a:lnTo>
                      <a:pt x="20" y="242"/>
                    </a:lnTo>
                    <a:lnTo>
                      <a:pt x="14" y="238"/>
                    </a:lnTo>
                    <a:lnTo>
                      <a:pt x="8" y="232"/>
                    </a:lnTo>
                    <a:lnTo>
                      <a:pt x="2" y="224"/>
                    </a:lnTo>
                    <a:lnTo>
                      <a:pt x="0" y="220"/>
                    </a:lnTo>
                    <a:lnTo>
                      <a:pt x="0" y="214"/>
                    </a:lnTo>
                    <a:lnTo>
                      <a:pt x="2" y="212"/>
                    </a:lnTo>
                    <a:lnTo>
                      <a:pt x="4" y="210"/>
                    </a:lnTo>
                    <a:lnTo>
                      <a:pt x="8" y="210"/>
                    </a:lnTo>
                    <a:lnTo>
                      <a:pt x="12" y="210"/>
                    </a:lnTo>
                    <a:lnTo>
                      <a:pt x="16" y="212"/>
                    </a:lnTo>
                    <a:lnTo>
                      <a:pt x="20" y="214"/>
                    </a:lnTo>
                    <a:lnTo>
                      <a:pt x="30" y="212"/>
                    </a:lnTo>
                    <a:lnTo>
                      <a:pt x="36" y="208"/>
                    </a:lnTo>
                    <a:lnTo>
                      <a:pt x="38" y="204"/>
                    </a:lnTo>
                    <a:lnTo>
                      <a:pt x="36" y="196"/>
                    </a:lnTo>
                    <a:lnTo>
                      <a:pt x="32" y="192"/>
                    </a:lnTo>
                    <a:lnTo>
                      <a:pt x="24" y="184"/>
                    </a:lnTo>
                    <a:lnTo>
                      <a:pt x="22" y="182"/>
                    </a:lnTo>
                    <a:lnTo>
                      <a:pt x="20" y="178"/>
                    </a:lnTo>
                    <a:lnTo>
                      <a:pt x="20" y="170"/>
                    </a:lnTo>
                    <a:lnTo>
                      <a:pt x="18" y="168"/>
                    </a:lnTo>
                    <a:lnTo>
                      <a:pt x="14" y="168"/>
                    </a:lnTo>
                    <a:lnTo>
                      <a:pt x="10" y="164"/>
                    </a:lnTo>
                    <a:lnTo>
                      <a:pt x="8" y="160"/>
                    </a:lnTo>
                    <a:lnTo>
                      <a:pt x="10" y="156"/>
                    </a:lnTo>
                    <a:lnTo>
                      <a:pt x="14" y="150"/>
                    </a:lnTo>
                    <a:lnTo>
                      <a:pt x="18" y="144"/>
                    </a:lnTo>
                    <a:lnTo>
                      <a:pt x="22" y="142"/>
                    </a:lnTo>
                    <a:lnTo>
                      <a:pt x="26" y="144"/>
                    </a:lnTo>
                    <a:lnTo>
                      <a:pt x="30" y="146"/>
                    </a:lnTo>
                    <a:lnTo>
                      <a:pt x="34" y="146"/>
                    </a:lnTo>
                    <a:lnTo>
                      <a:pt x="38" y="142"/>
                    </a:lnTo>
                    <a:lnTo>
                      <a:pt x="44" y="136"/>
                    </a:lnTo>
                    <a:lnTo>
                      <a:pt x="52" y="124"/>
                    </a:lnTo>
                    <a:lnTo>
                      <a:pt x="56" y="118"/>
                    </a:lnTo>
                    <a:lnTo>
                      <a:pt x="58" y="110"/>
                    </a:lnTo>
                    <a:lnTo>
                      <a:pt x="62" y="104"/>
                    </a:lnTo>
                    <a:lnTo>
                      <a:pt x="66" y="98"/>
                    </a:lnTo>
                    <a:lnTo>
                      <a:pt x="68" y="92"/>
                    </a:lnTo>
                    <a:lnTo>
                      <a:pt x="72" y="88"/>
                    </a:lnTo>
                    <a:lnTo>
                      <a:pt x="72" y="74"/>
                    </a:lnTo>
                    <a:lnTo>
                      <a:pt x="74" y="70"/>
                    </a:lnTo>
                    <a:lnTo>
                      <a:pt x="78" y="68"/>
                    </a:lnTo>
                    <a:lnTo>
                      <a:pt x="78" y="66"/>
                    </a:lnTo>
                    <a:lnTo>
                      <a:pt x="80" y="62"/>
                    </a:lnTo>
                    <a:lnTo>
                      <a:pt x="72" y="58"/>
                    </a:lnTo>
                    <a:lnTo>
                      <a:pt x="62" y="50"/>
                    </a:lnTo>
                    <a:lnTo>
                      <a:pt x="54" y="38"/>
                    </a:lnTo>
                    <a:lnTo>
                      <a:pt x="52" y="34"/>
                    </a:lnTo>
                    <a:lnTo>
                      <a:pt x="52" y="30"/>
                    </a:lnTo>
                    <a:lnTo>
                      <a:pt x="50" y="28"/>
                    </a:lnTo>
                    <a:lnTo>
                      <a:pt x="54" y="22"/>
                    </a:lnTo>
                    <a:lnTo>
                      <a:pt x="58" y="18"/>
                    </a:lnTo>
                    <a:lnTo>
                      <a:pt x="62" y="20"/>
                    </a:lnTo>
                    <a:lnTo>
                      <a:pt x="66" y="22"/>
                    </a:lnTo>
                    <a:lnTo>
                      <a:pt x="68" y="22"/>
                    </a:lnTo>
                    <a:lnTo>
                      <a:pt x="72" y="24"/>
                    </a:lnTo>
                    <a:lnTo>
                      <a:pt x="80" y="22"/>
                    </a:lnTo>
                    <a:lnTo>
                      <a:pt x="88" y="18"/>
                    </a:lnTo>
                    <a:lnTo>
                      <a:pt x="98" y="10"/>
                    </a:lnTo>
                    <a:lnTo>
                      <a:pt x="108" y="4"/>
                    </a:lnTo>
                    <a:lnTo>
                      <a:pt x="114" y="0"/>
                    </a:lnTo>
                    <a:lnTo>
                      <a:pt x="120" y="0"/>
                    </a:lnTo>
                    <a:lnTo>
                      <a:pt x="128" y="0"/>
                    </a:lnTo>
                    <a:lnTo>
                      <a:pt x="134" y="4"/>
                    </a:lnTo>
                    <a:lnTo>
                      <a:pt x="136" y="4"/>
                    </a:lnTo>
                    <a:lnTo>
                      <a:pt x="142" y="6"/>
                    </a:lnTo>
                    <a:lnTo>
                      <a:pt x="142" y="12"/>
                    </a:lnTo>
                    <a:lnTo>
                      <a:pt x="140" y="16"/>
                    </a:lnTo>
                    <a:lnTo>
                      <a:pt x="134" y="24"/>
                    </a:lnTo>
                    <a:lnTo>
                      <a:pt x="132" y="32"/>
                    </a:lnTo>
                    <a:lnTo>
                      <a:pt x="130" y="38"/>
                    </a:lnTo>
                    <a:lnTo>
                      <a:pt x="132" y="42"/>
                    </a:lnTo>
                    <a:lnTo>
                      <a:pt x="134" y="48"/>
                    </a:lnTo>
                    <a:lnTo>
                      <a:pt x="142" y="56"/>
                    </a:lnTo>
                    <a:lnTo>
                      <a:pt x="140" y="58"/>
                    </a:lnTo>
                    <a:lnTo>
                      <a:pt x="138" y="58"/>
                    </a:lnTo>
                    <a:lnTo>
                      <a:pt x="132" y="60"/>
                    </a:lnTo>
                    <a:lnTo>
                      <a:pt x="134" y="68"/>
                    </a:lnTo>
                    <a:lnTo>
                      <a:pt x="134" y="72"/>
                    </a:lnTo>
                    <a:lnTo>
                      <a:pt x="136" y="76"/>
                    </a:lnTo>
                    <a:lnTo>
                      <a:pt x="138" y="80"/>
                    </a:lnTo>
                    <a:lnTo>
                      <a:pt x="146" y="84"/>
                    </a:lnTo>
                    <a:lnTo>
                      <a:pt x="156" y="88"/>
                    </a:lnTo>
                    <a:lnTo>
                      <a:pt x="164" y="96"/>
                    </a:lnTo>
                    <a:lnTo>
                      <a:pt x="172" y="104"/>
                    </a:lnTo>
                    <a:lnTo>
                      <a:pt x="168" y="112"/>
                    </a:lnTo>
                    <a:lnTo>
                      <a:pt x="166" y="122"/>
                    </a:lnTo>
                    <a:lnTo>
                      <a:pt x="168" y="126"/>
                    </a:lnTo>
                    <a:lnTo>
                      <a:pt x="170" y="128"/>
                    </a:lnTo>
                    <a:lnTo>
                      <a:pt x="176" y="132"/>
                    </a:lnTo>
                    <a:lnTo>
                      <a:pt x="198" y="142"/>
                    </a:lnTo>
                    <a:lnTo>
                      <a:pt x="210" y="150"/>
                    </a:lnTo>
                    <a:lnTo>
                      <a:pt x="220" y="154"/>
                    </a:lnTo>
                    <a:lnTo>
                      <a:pt x="230" y="150"/>
                    </a:lnTo>
                    <a:lnTo>
                      <a:pt x="234" y="152"/>
                    </a:lnTo>
                    <a:lnTo>
                      <a:pt x="238" y="152"/>
                    </a:lnTo>
                    <a:lnTo>
                      <a:pt x="244" y="158"/>
                    </a:lnTo>
                    <a:lnTo>
                      <a:pt x="248" y="164"/>
                    </a:lnTo>
                    <a:lnTo>
                      <a:pt x="264" y="168"/>
                    </a:lnTo>
                    <a:lnTo>
                      <a:pt x="278" y="170"/>
                    </a:lnTo>
                    <a:lnTo>
                      <a:pt x="288" y="170"/>
                    </a:lnTo>
                    <a:lnTo>
                      <a:pt x="296" y="170"/>
                    </a:lnTo>
                    <a:lnTo>
                      <a:pt x="298" y="168"/>
                    </a:lnTo>
                    <a:lnTo>
                      <a:pt x="298" y="166"/>
                    </a:lnTo>
                    <a:lnTo>
                      <a:pt x="298" y="162"/>
                    </a:lnTo>
                    <a:lnTo>
                      <a:pt x="296" y="158"/>
                    </a:lnTo>
                    <a:lnTo>
                      <a:pt x="294" y="154"/>
                    </a:lnTo>
                    <a:lnTo>
                      <a:pt x="294" y="148"/>
                    </a:lnTo>
                    <a:lnTo>
                      <a:pt x="294" y="144"/>
                    </a:lnTo>
                    <a:lnTo>
                      <a:pt x="298" y="142"/>
                    </a:lnTo>
                    <a:lnTo>
                      <a:pt x="304" y="140"/>
                    </a:lnTo>
                    <a:lnTo>
                      <a:pt x="306" y="148"/>
                    </a:lnTo>
                    <a:lnTo>
                      <a:pt x="308" y="158"/>
                    </a:lnTo>
                    <a:lnTo>
                      <a:pt x="314" y="164"/>
                    </a:lnTo>
                    <a:lnTo>
                      <a:pt x="318" y="166"/>
                    </a:lnTo>
                    <a:lnTo>
                      <a:pt x="322" y="166"/>
                    </a:lnTo>
                    <a:lnTo>
                      <a:pt x="342" y="166"/>
                    </a:lnTo>
                    <a:lnTo>
                      <a:pt x="348" y="166"/>
                    </a:lnTo>
                    <a:lnTo>
                      <a:pt x="352" y="164"/>
                    </a:lnTo>
                    <a:lnTo>
                      <a:pt x="354" y="162"/>
                    </a:lnTo>
                    <a:lnTo>
                      <a:pt x="358" y="158"/>
                    </a:lnTo>
                    <a:lnTo>
                      <a:pt x="360" y="150"/>
                    </a:lnTo>
                    <a:lnTo>
                      <a:pt x="364" y="140"/>
                    </a:lnTo>
                    <a:lnTo>
                      <a:pt x="368" y="134"/>
                    </a:lnTo>
                    <a:lnTo>
                      <a:pt x="376" y="126"/>
                    </a:lnTo>
                    <a:lnTo>
                      <a:pt x="382" y="122"/>
                    </a:lnTo>
                    <a:lnTo>
                      <a:pt x="392" y="118"/>
                    </a:lnTo>
                    <a:lnTo>
                      <a:pt x="394" y="120"/>
                    </a:lnTo>
                    <a:lnTo>
                      <a:pt x="396" y="120"/>
                    </a:lnTo>
                    <a:lnTo>
                      <a:pt x="400" y="122"/>
                    </a:lnTo>
                    <a:lnTo>
                      <a:pt x="402" y="120"/>
                    </a:lnTo>
                    <a:lnTo>
                      <a:pt x="406" y="118"/>
                    </a:lnTo>
                    <a:lnTo>
                      <a:pt x="406" y="116"/>
                    </a:lnTo>
                    <a:lnTo>
                      <a:pt x="412" y="116"/>
                    </a:lnTo>
                    <a:lnTo>
                      <a:pt x="420" y="124"/>
                    </a:lnTo>
                    <a:lnTo>
                      <a:pt x="420" y="128"/>
                    </a:lnTo>
                    <a:lnTo>
                      <a:pt x="420" y="130"/>
                    </a:lnTo>
                    <a:lnTo>
                      <a:pt x="424" y="134"/>
                    </a:lnTo>
                    <a:lnTo>
                      <a:pt x="430" y="136"/>
                    </a:lnTo>
                    <a:lnTo>
                      <a:pt x="434" y="136"/>
                    </a:lnTo>
                    <a:lnTo>
                      <a:pt x="434" y="132"/>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4" name="Freeform 35"/>
              <p:cNvSpPr>
                <a:spLocks/>
              </p:cNvSpPr>
              <p:nvPr/>
            </p:nvSpPr>
            <p:spPr bwMode="auto">
              <a:xfrm>
                <a:off x="6287318" y="3155418"/>
                <a:ext cx="86386" cy="44969"/>
              </a:xfrm>
              <a:custGeom>
                <a:avLst/>
                <a:gdLst/>
                <a:ahLst/>
                <a:cxnLst>
                  <a:cxn ang="0">
                    <a:pos x="50" y="20"/>
                  </a:cxn>
                  <a:cxn ang="0">
                    <a:pos x="46" y="14"/>
                  </a:cxn>
                  <a:cxn ang="0">
                    <a:pos x="36" y="6"/>
                  </a:cxn>
                  <a:cxn ang="0">
                    <a:pos x="26" y="2"/>
                  </a:cxn>
                  <a:cxn ang="0">
                    <a:pos x="16" y="0"/>
                  </a:cxn>
                  <a:cxn ang="0">
                    <a:pos x="12" y="2"/>
                  </a:cxn>
                  <a:cxn ang="0">
                    <a:pos x="8" y="4"/>
                  </a:cxn>
                  <a:cxn ang="0">
                    <a:pos x="4" y="10"/>
                  </a:cxn>
                  <a:cxn ang="0">
                    <a:pos x="0" y="14"/>
                  </a:cxn>
                  <a:cxn ang="0">
                    <a:pos x="2" y="18"/>
                  </a:cxn>
                  <a:cxn ang="0">
                    <a:pos x="2" y="20"/>
                  </a:cxn>
                  <a:cxn ang="0">
                    <a:pos x="10" y="28"/>
                  </a:cxn>
                  <a:cxn ang="0">
                    <a:pos x="16" y="28"/>
                  </a:cxn>
                  <a:cxn ang="0">
                    <a:pos x="36" y="28"/>
                  </a:cxn>
                  <a:cxn ang="0">
                    <a:pos x="42" y="28"/>
                  </a:cxn>
                  <a:cxn ang="0">
                    <a:pos x="46" y="26"/>
                  </a:cxn>
                  <a:cxn ang="0">
                    <a:pos x="50" y="22"/>
                  </a:cxn>
                  <a:cxn ang="0">
                    <a:pos x="50" y="20"/>
                  </a:cxn>
                </a:cxnLst>
                <a:rect l="0" t="0" r="r" b="b"/>
                <a:pathLst>
                  <a:path w="50" h="28">
                    <a:moveTo>
                      <a:pt x="50" y="20"/>
                    </a:moveTo>
                    <a:lnTo>
                      <a:pt x="46" y="14"/>
                    </a:lnTo>
                    <a:lnTo>
                      <a:pt x="36" y="6"/>
                    </a:lnTo>
                    <a:lnTo>
                      <a:pt x="26" y="2"/>
                    </a:lnTo>
                    <a:lnTo>
                      <a:pt x="16" y="0"/>
                    </a:lnTo>
                    <a:lnTo>
                      <a:pt x="12" y="2"/>
                    </a:lnTo>
                    <a:lnTo>
                      <a:pt x="8" y="4"/>
                    </a:lnTo>
                    <a:lnTo>
                      <a:pt x="4" y="10"/>
                    </a:lnTo>
                    <a:lnTo>
                      <a:pt x="0" y="14"/>
                    </a:lnTo>
                    <a:lnTo>
                      <a:pt x="2" y="18"/>
                    </a:lnTo>
                    <a:lnTo>
                      <a:pt x="2" y="20"/>
                    </a:lnTo>
                    <a:lnTo>
                      <a:pt x="10" y="28"/>
                    </a:lnTo>
                    <a:lnTo>
                      <a:pt x="16" y="28"/>
                    </a:lnTo>
                    <a:lnTo>
                      <a:pt x="36" y="28"/>
                    </a:lnTo>
                    <a:lnTo>
                      <a:pt x="42" y="28"/>
                    </a:lnTo>
                    <a:lnTo>
                      <a:pt x="46" y="26"/>
                    </a:lnTo>
                    <a:lnTo>
                      <a:pt x="50" y="22"/>
                    </a:lnTo>
                    <a:lnTo>
                      <a:pt x="50" y="20"/>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5" name="Freeform 36"/>
              <p:cNvSpPr>
                <a:spLocks/>
              </p:cNvSpPr>
              <p:nvPr/>
            </p:nvSpPr>
            <p:spPr bwMode="auto">
              <a:xfrm>
                <a:off x="6046840" y="3094709"/>
                <a:ext cx="226471" cy="112424"/>
              </a:xfrm>
              <a:custGeom>
                <a:avLst/>
                <a:gdLst/>
                <a:ahLst/>
                <a:cxnLst>
                  <a:cxn ang="0">
                    <a:pos x="128" y="46"/>
                  </a:cxn>
                  <a:cxn ang="0">
                    <a:pos x="110" y="46"/>
                  </a:cxn>
                  <a:cxn ang="0">
                    <a:pos x="104" y="44"/>
                  </a:cxn>
                  <a:cxn ang="0">
                    <a:pos x="98" y="40"/>
                  </a:cxn>
                  <a:cxn ang="0">
                    <a:pos x="96" y="40"/>
                  </a:cxn>
                  <a:cxn ang="0">
                    <a:pos x="94" y="40"/>
                  </a:cxn>
                  <a:cxn ang="0">
                    <a:pos x="90" y="40"/>
                  </a:cxn>
                  <a:cxn ang="0">
                    <a:pos x="84" y="38"/>
                  </a:cxn>
                  <a:cxn ang="0">
                    <a:pos x="80" y="36"/>
                  </a:cxn>
                  <a:cxn ang="0">
                    <a:pos x="76" y="32"/>
                  </a:cxn>
                  <a:cxn ang="0">
                    <a:pos x="74" y="30"/>
                  </a:cxn>
                  <a:cxn ang="0">
                    <a:pos x="62" y="26"/>
                  </a:cxn>
                  <a:cxn ang="0">
                    <a:pos x="52" y="22"/>
                  </a:cxn>
                  <a:cxn ang="0">
                    <a:pos x="44" y="16"/>
                  </a:cxn>
                  <a:cxn ang="0">
                    <a:pos x="34" y="8"/>
                  </a:cxn>
                  <a:cxn ang="0">
                    <a:pos x="22" y="0"/>
                  </a:cxn>
                  <a:cxn ang="0">
                    <a:pos x="20" y="0"/>
                  </a:cxn>
                  <a:cxn ang="0">
                    <a:pos x="18" y="2"/>
                  </a:cxn>
                  <a:cxn ang="0">
                    <a:pos x="16" y="4"/>
                  </a:cxn>
                  <a:cxn ang="0">
                    <a:pos x="12" y="4"/>
                  </a:cxn>
                  <a:cxn ang="0">
                    <a:pos x="6" y="4"/>
                  </a:cxn>
                  <a:cxn ang="0">
                    <a:pos x="2" y="12"/>
                  </a:cxn>
                  <a:cxn ang="0">
                    <a:pos x="0" y="22"/>
                  </a:cxn>
                  <a:cxn ang="0">
                    <a:pos x="2" y="26"/>
                  </a:cxn>
                  <a:cxn ang="0">
                    <a:pos x="4" y="28"/>
                  </a:cxn>
                  <a:cxn ang="0">
                    <a:pos x="10" y="32"/>
                  </a:cxn>
                  <a:cxn ang="0">
                    <a:pos x="32" y="42"/>
                  </a:cxn>
                  <a:cxn ang="0">
                    <a:pos x="44" y="50"/>
                  </a:cxn>
                  <a:cxn ang="0">
                    <a:pos x="54" y="54"/>
                  </a:cxn>
                  <a:cxn ang="0">
                    <a:pos x="64" y="50"/>
                  </a:cxn>
                  <a:cxn ang="0">
                    <a:pos x="68" y="52"/>
                  </a:cxn>
                  <a:cxn ang="0">
                    <a:pos x="72" y="52"/>
                  </a:cxn>
                  <a:cxn ang="0">
                    <a:pos x="78" y="58"/>
                  </a:cxn>
                  <a:cxn ang="0">
                    <a:pos x="82" y="64"/>
                  </a:cxn>
                  <a:cxn ang="0">
                    <a:pos x="98" y="68"/>
                  </a:cxn>
                  <a:cxn ang="0">
                    <a:pos x="112" y="70"/>
                  </a:cxn>
                  <a:cxn ang="0">
                    <a:pos x="122" y="70"/>
                  </a:cxn>
                  <a:cxn ang="0">
                    <a:pos x="130" y="70"/>
                  </a:cxn>
                  <a:cxn ang="0">
                    <a:pos x="132" y="68"/>
                  </a:cxn>
                  <a:cxn ang="0">
                    <a:pos x="132" y="66"/>
                  </a:cxn>
                  <a:cxn ang="0">
                    <a:pos x="132" y="62"/>
                  </a:cxn>
                  <a:cxn ang="0">
                    <a:pos x="130" y="58"/>
                  </a:cxn>
                  <a:cxn ang="0">
                    <a:pos x="128" y="54"/>
                  </a:cxn>
                  <a:cxn ang="0">
                    <a:pos x="128" y="48"/>
                  </a:cxn>
                  <a:cxn ang="0">
                    <a:pos x="128" y="46"/>
                  </a:cxn>
                </a:cxnLst>
                <a:rect l="0" t="0" r="r" b="b"/>
                <a:pathLst>
                  <a:path w="132" h="70">
                    <a:moveTo>
                      <a:pt x="128" y="46"/>
                    </a:moveTo>
                    <a:lnTo>
                      <a:pt x="110" y="46"/>
                    </a:lnTo>
                    <a:lnTo>
                      <a:pt x="104" y="44"/>
                    </a:lnTo>
                    <a:lnTo>
                      <a:pt x="98" y="40"/>
                    </a:lnTo>
                    <a:lnTo>
                      <a:pt x="96" y="40"/>
                    </a:lnTo>
                    <a:lnTo>
                      <a:pt x="94" y="40"/>
                    </a:lnTo>
                    <a:lnTo>
                      <a:pt x="90" y="40"/>
                    </a:lnTo>
                    <a:lnTo>
                      <a:pt x="84" y="38"/>
                    </a:lnTo>
                    <a:lnTo>
                      <a:pt x="80" y="36"/>
                    </a:lnTo>
                    <a:lnTo>
                      <a:pt x="76" y="32"/>
                    </a:lnTo>
                    <a:lnTo>
                      <a:pt x="74" y="30"/>
                    </a:lnTo>
                    <a:lnTo>
                      <a:pt x="62" y="26"/>
                    </a:lnTo>
                    <a:lnTo>
                      <a:pt x="52" y="22"/>
                    </a:lnTo>
                    <a:lnTo>
                      <a:pt x="44" y="16"/>
                    </a:lnTo>
                    <a:lnTo>
                      <a:pt x="34" y="8"/>
                    </a:lnTo>
                    <a:lnTo>
                      <a:pt x="22" y="0"/>
                    </a:lnTo>
                    <a:lnTo>
                      <a:pt x="20" y="0"/>
                    </a:lnTo>
                    <a:lnTo>
                      <a:pt x="18" y="2"/>
                    </a:lnTo>
                    <a:lnTo>
                      <a:pt x="16" y="4"/>
                    </a:lnTo>
                    <a:lnTo>
                      <a:pt x="12" y="4"/>
                    </a:lnTo>
                    <a:lnTo>
                      <a:pt x="6" y="4"/>
                    </a:lnTo>
                    <a:lnTo>
                      <a:pt x="2" y="12"/>
                    </a:lnTo>
                    <a:lnTo>
                      <a:pt x="0" y="22"/>
                    </a:lnTo>
                    <a:lnTo>
                      <a:pt x="2" y="26"/>
                    </a:lnTo>
                    <a:lnTo>
                      <a:pt x="4" y="28"/>
                    </a:lnTo>
                    <a:lnTo>
                      <a:pt x="10" y="32"/>
                    </a:lnTo>
                    <a:lnTo>
                      <a:pt x="32" y="42"/>
                    </a:lnTo>
                    <a:lnTo>
                      <a:pt x="44" y="50"/>
                    </a:lnTo>
                    <a:lnTo>
                      <a:pt x="54" y="54"/>
                    </a:lnTo>
                    <a:lnTo>
                      <a:pt x="64" y="50"/>
                    </a:lnTo>
                    <a:lnTo>
                      <a:pt x="68" y="52"/>
                    </a:lnTo>
                    <a:lnTo>
                      <a:pt x="72" y="52"/>
                    </a:lnTo>
                    <a:lnTo>
                      <a:pt x="78" y="58"/>
                    </a:lnTo>
                    <a:lnTo>
                      <a:pt x="82" y="64"/>
                    </a:lnTo>
                    <a:lnTo>
                      <a:pt x="98" y="68"/>
                    </a:lnTo>
                    <a:lnTo>
                      <a:pt x="112" y="70"/>
                    </a:lnTo>
                    <a:lnTo>
                      <a:pt x="122" y="70"/>
                    </a:lnTo>
                    <a:lnTo>
                      <a:pt x="130" y="70"/>
                    </a:lnTo>
                    <a:lnTo>
                      <a:pt x="132" y="68"/>
                    </a:lnTo>
                    <a:lnTo>
                      <a:pt x="132" y="66"/>
                    </a:lnTo>
                    <a:lnTo>
                      <a:pt x="132" y="62"/>
                    </a:lnTo>
                    <a:lnTo>
                      <a:pt x="130" y="58"/>
                    </a:lnTo>
                    <a:lnTo>
                      <a:pt x="128" y="54"/>
                    </a:lnTo>
                    <a:lnTo>
                      <a:pt x="128" y="48"/>
                    </a:lnTo>
                    <a:lnTo>
                      <a:pt x="128" y="4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6" name="Freeform 40"/>
              <p:cNvSpPr>
                <a:spLocks/>
              </p:cNvSpPr>
              <p:nvPr/>
            </p:nvSpPr>
            <p:spPr bwMode="auto">
              <a:xfrm>
                <a:off x="7083469" y="2719213"/>
                <a:ext cx="128410" cy="146151"/>
              </a:xfrm>
              <a:custGeom>
                <a:avLst/>
                <a:gdLst/>
                <a:ahLst/>
                <a:cxnLst>
                  <a:cxn ang="0">
                    <a:pos x="70" y="78"/>
                  </a:cxn>
                  <a:cxn ang="0">
                    <a:pos x="62" y="70"/>
                  </a:cxn>
                  <a:cxn ang="0">
                    <a:pos x="54" y="64"/>
                  </a:cxn>
                  <a:cxn ang="0">
                    <a:pos x="56" y="60"/>
                  </a:cxn>
                  <a:cxn ang="0">
                    <a:pos x="58" y="58"/>
                  </a:cxn>
                  <a:cxn ang="0">
                    <a:pos x="66" y="54"/>
                  </a:cxn>
                  <a:cxn ang="0">
                    <a:pos x="74" y="50"/>
                  </a:cxn>
                  <a:cxn ang="0">
                    <a:pos x="76" y="46"/>
                  </a:cxn>
                  <a:cxn ang="0">
                    <a:pos x="76" y="42"/>
                  </a:cxn>
                  <a:cxn ang="0">
                    <a:pos x="76" y="36"/>
                  </a:cxn>
                  <a:cxn ang="0">
                    <a:pos x="74" y="32"/>
                  </a:cxn>
                  <a:cxn ang="0">
                    <a:pos x="70" y="28"/>
                  </a:cxn>
                  <a:cxn ang="0">
                    <a:pos x="70" y="24"/>
                  </a:cxn>
                  <a:cxn ang="0">
                    <a:pos x="70" y="16"/>
                  </a:cxn>
                  <a:cxn ang="0">
                    <a:pos x="74" y="8"/>
                  </a:cxn>
                  <a:cxn ang="0">
                    <a:pos x="70" y="0"/>
                  </a:cxn>
                  <a:cxn ang="0">
                    <a:pos x="70" y="2"/>
                  </a:cxn>
                  <a:cxn ang="0">
                    <a:pos x="66" y="4"/>
                  </a:cxn>
                  <a:cxn ang="0">
                    <a:pos x="62" y="6"/>
                  </a:cxn>
                  <a:cxn ang="0">
                    <a:pos x="58" y="4"/>
                  </a:cxn>
                  <a:cxn ang="0">
                    <a:pos x="54" y="2"/>
                  </a:cxn>
                  <a:cxn ang="0">
                    <a:pos x="48" y="12"/>
                  </a:cxn>
                  <a:cxn ang="0">
                    <a:pos x="44" y="18"/>
                  </a:cxn>
                  <a:cxn ang="0">
                    <a:pos x="42" y="22"/>
                  </a:cxn>
                  <a:cxn ang="0">
                    <a:pos x="44" y="28"/>
                  </a:cxn>
                  <a:cxn ang="0">
                    <a:pos x="32" y="28"/>
                  </a:cxn>
                  <a:cxn ang="0">
                    <a:pos x="26" y="26"/>
                  </a:cxn>
                  <a:cxn ang="0">
                    <a:pos x="22" y="24"/>
                  </a:cxn>
                  <a:cxn ang="0">
                    <a:pos x="12" y="36"/>
                  </a:cxn>
                  <a:cxn ang="0">
                    <a:pos x="4" y="48"/>
                  </a:cxn>
                  <a:cxn ang="0">
                    <a:pos x="0" y="56"/>
                  </a:cxn>
                  <a:cxn ang="0">
                    <a:pos x="10" y="56"/>
                  </a:cxn>
                  <a:cxn ang="0">
                    <a:pos x="18" y="60"/>
                  </a:cxn>
                  <a:cxn ang="0">
                    <a:pos x="24" y="70"/>
                  </a:cxn>
                  <a:cxn ang="0">
                    <a:pos x="28" y="80"/>
                  </a:cxn>
                  <a:cxn ang="0">
                    <a:pos x="24" y="84"/>
                  </a:cxn>
                  <a:cxn ang="0">
                    <a:pos x="24" y="86"/>
                  </a:cxn>
                  <a:cxn ang="0">
                    <a:pos x="26" y="88"/>
                  </a:cxn>
                  <a:cxn ang="0">
                    <a:pos x="32" y="90"/>
                  </a:cxn>
                  <a:cxn ang="0">
                    <a:pos x="46" y="90"/>
                  </a:cxn>
                  <a:cxn ang="0">
                    <a:pos x="56" y="92"/>
                  </a:cxn>
                  <a:cxn ang="0">
                    <a:pos x="56" y="88"/>
                  </a:cxn>
                  <a:cxn ang="0">
                    <a:pos x="68" y="88"/>
                  </a:cxn>
                  <a:cxn ang="0">
                    <a:pos x="72" y="86"/>
                  </a:cxn>
                  <a:cxn ang="0">
                    <a:pos x="74" y="84"/>
                  </a:cxn>
                  <a:cxn ang="0">
                    <a:pos x="74" y="80"/>
                  </a:cxn>
                  <a:cxn ang="0">
                    <a:pos x="70" y="78"/>
                  </a:cxn>
                </a:cxnLst>
                <a:rect l="0" t="0" r="r" b="b"/>
                <a:pathLst>
                  <a:path w="76" h="92">
                    <a:moveTo>
                      <a:pt x="70" y="78"/>
                    </a:moveTo>
                    <a:lnTo>
                      <a:pt x="62" y="70"/>
                    </a:lnTo>
                    <a:lnTo>
                      <a:pt x="54" y="64"/>
                    </a:lnTo>
                    <a:lnTo>
                      <a:pt x="56" y="60"/>
                    </a:lnTo>
                    <a:lnTo>
                      <a:pt x="58" y="58"/>
                    </a:lnTo>
                    <a:lnTo>
                      <a:pt x="66" y="54"/>
                    </a:lnTo>
                    <a:lnTo>
                      <a:pt x="74" y="50"/>
                    </a:lnTo>
                    <a:lnTo>
                      <a:pt x="76" y="46"/>
                    </a:lnTo>
                    <a:lnTo>
                      <a:pt x="76" y="42"/>
                    </a:lnTo>
                    <a:lnTo>
                      <a:pt x="76" y="36"/>
                    </a:lnTo>
                    <a:lnTo>
                      <a:pt x="74" y="32"/>
                    </a:lnTo>
                    <a:lnTo>
                      <a:pt x="70" y="28"/>
                    </a:lnTo>
                    <a:lnTo>
                      <a:pt x="70" y="24"/>
                    </a:lnTo>
                    <a:lnTo>
                      <a:pt x="70" y="16"/>
                    </a:lnTo>
                    <a:lnTo>
                      <a:pt x="74" y="8"/>
                    </a:lnTo>
                    <a:lnTo>
                      <a:pt x="70" y="0"/>
                    </a:lnTo>
                    <a:lnTo>
                      <a:pt x="70" y="2"/>
                    </a:lnTo>
                    <a:lnTo>
                      <a:pt x="66" y="4"/>
                    </a:lnTo>
                    <a:lnTo>
                      <a:pt x="62" y="6"/>
                    </a:lnTo>
                    <a:lnTo>
                      <a:pt x="58" y="4"/>
                    </a:lnTo>
                    <a:lnTo>
                      <a:pt x="54" y="2"/>
                    </a:lnTo>
                    <a:lnTo>
                      <a:pt x="48" y="12"/>
                    </a:lnTo>
                    <a:lnTo>
                      <a:pt x="44" y="18"/>
                    </a:lnTo>
                    <a:lnTo>
                      <a:pt x="42" y="22"/>
                    </a:lnTo>
                    <a:lnTo>
                      <a:pt x="44" y="28"/>
                    </a:lnTo>
                    <a:lnTo>
                      <a:pt x="32" y="28"/>
                    </a:lnTo>
                    <a:lnTo>
                      <a:pt x="26" y="26"/>
                    </a:lnTo>
                    <a:lnTo>
                      <a:pt x="22" y="24"/>
                    </a:lnTo>
                    <a:lnTo>
                      <a:pt x="12" y="36"/>
                    </a:lnTo>
                    <a:lnTo>
                      <a:pt x="4" y="48"/>
                    </a:lnTo>
                    <a:lnTo>
                      <a:pt x="0" y="56"/>
                    </a:lnTo>
                    <a:lnTo>
                      <a:pt x="10" y="56"/>
                    </a:lnTo>
                    <a:lnTo>
                      <a:pt x="18" y="60"/>
                    </a:lnTo>
                    <a:lnTo>
                      <a:pt x="24" y="70"/>
                    </a:lnTo>
                    <a:lnTo>
                      <a:pt x="28" y="80"/>
                    </a:lnTo>
                    <a:lnTo>
                      <a:pt x="24" y="84"/>
                    </a:lnTo>
                    <a:lnTo>
                      <a:pt x="24" y="86"/>
                    </a:lnTo>
                    <a:lnTo>
                      <a:pt x="26" y="88"/>
                    </a:lnTo>
                    <a:lnTo>
                      <a:pt x="32" y="90"/>
                    </a:lnTo>
                    <a:lnTo>
                      <a:pt x="46" y="90"/>
                    </a:lnTo>
                    <a:lnTo>
                      <a:pt x="56" y="92"/>
                    </a:lnTo>
                    <a:lnTo>
                      <a:pt x="56" y="88"/>
                    </a:lnTo>
                    <a:lnTo>
                      <a:pt x="68" y="88"/>
                    </a:lnTo>
                    <a:lnTo>
                      <a:pt x="72" y="86"/>
                    </a:lnTo>
                    <a:lnTo>
                      <a:pt x="74" y="84"/>
                    </a:lnTo>
                    <a:lnTo>
                      <a:pt x="74" y="80"/>
                    </a:lnTo>
                    <a:lnTo>
                      <a:pt x="70" y="7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7" name="Freeform 41"/>
              <p:cNvSpPr>
                <a:spLocks/>
              </p:cNvSpPr>
              <p:nvPr/>
            </p:nvSpPr>
            <p:spPr bwMode="auto">
              <a:xfrm>
                <a:off x="7179193" y="2847376"/>
                <a:ext cx="109733" cy="121419"/>
              </a:xfrm>
              <a:custGeom>
                <a:avLst/>
                <a:gdLst/>
                <a:ahLst/>
                <a:cxnLst>
                  <a:cxn ang="0">
                    <a:pos x="18" y="0"/>
                  </a:cxn>
                  <a:cxn ang="0">
                    <a:pos x="18" y="2"/>
                  </a:cxn>
                  <a:cxn ang="0">
                    <a:pos x="18" y="4"/>
                  </a:cxn>
                  <a:cxn ang="0">
                    <a:pos x="16" y="6"/>
                  </a:cxn>
                  <a:cxn ang="0">
                    <a:pos x="12" y="8"/>
                  </a:cxn>
                  <a:cxn ang="0">
                    <a:pos x="0" y="8"/>
                  </a:cxn>
                  <a:cxn ang="0">
                    <a:pos x="0" y="12"/>
                  </a:cxn>
                  <a:cxn ang="0">
                    <a:pos x="2" y="16"/>
                  </a:cxn>
                  <a:cxn ang="0">
                    <a:pos x="4" y="20"/>
                  </a:cxn>
                  <a:cxn ang="0">
                    <a:pos x="6" y="28"/>
                  </a:cxn>
                  <a:cxn ang="0">
                    <a:pos x="8" y="40"/>
                  </a:cxn>
                  <a:cxn ang="0">
                    <a:pos x="14" y="56"/>
                  </a:cxn>
                  <a:cxn ang="0">
                    <a:pos x="20" y="70"/>
                  </a:cxn>
                  <a:cxn ang="0">
                    <a:pos x="24" y="74"/>
                  </a:cxn>
                  <a:cxn ang="0">
                    <a:pos x="30" y="76"/>
                  </a:cxn>
                  <a:cxn ang="0">
                    <a:pos x="40" y="74"/>
                  </a:cxn>
                  <a:cxn ang="0">
                    <a:pos x="50" y="70"/>
                  </a:cxn>
                  <a:cxn ang="0">
                    <a:pos x="60" y="64"/>
                  </a:cxn>
                  <a:cxn ang="0">
                    <a:pos x="64" y="60"/>
                  </a:cxn>
                  <a:cxn ang="0">
                    <a:pos x="64" y="58"/>
                  </a:cxn>
                  <a:cxn ang="0">
                    <a:pos x="64" y="50"/>
                  </a:cxn>
                  <a:cxn ang="0">
                    <a:pos x="58" y="42"/>
                  </a:cxn>
                  <a:cxn ang="0">
                    <a:pos x="52" y="32"/>
                  </a:cxn>
                  <a:cxn ang="0">
                    <a:pos x="46" y="26"/>
                  </a:cxn>
                  <a:cxn ang="0">
                    <a:pos x="18" y="0"/>
                  </a:cxn>
                </a:cxnLst>
                <a:rect l="0" t="0" r="r" b="b"/>
                <a:pathLst>
                  <a:path w="64" h="76">
                    <a:moveTo>
                      <a:pt x="18" y="0"/>
                    </a:moveTo>
                    <a:lnTo>
                      <a:pt x="18" y="2"/>
                    </a:lnTo>
                    <a:lnTo>
                      <a:pt x="18" y="4"/>
                    </a:lnTo>
                    <a:lnTo>
                      <a:pt x="16" y="6"/>
                    </a:lnTo>
                    <a:lnTo>
                      <a:pt x="12" y="8"/>
                    </a:lnTo>
                    <a:lnTo>
                      <a:pt x="0" y="8"/>
                    </a:lnTo>
                    <a:lnTo>
                      <a:pt x="0" y="12"/>
                    </a:lnTo>
                    <a:lnTo>
                      <a:pt x="2" y="16"/>
                    </a:lnTo>
                    <a:lnTo>
                      <a:pt x="4" y="20"/>
                    </a:lnTo>
                    <a:lnTo>
                      <a:pt x="6" y="28"/>
                    </a:lnTo>
                    <a:lnTo>
                      <a:pt x="8" y="40"/>
                    </a:lnTo>
                    <a:lnTo>
                      <a:pt x="14" y="56"/>
                    </a:lnTo>
                    <a:lnTo>
                      <a:pt x="20" y="70"/>
                    </a:lnTo>
                    <a:lnTo>
                      <a:pt x="24" y="74"/>
                    </a:lnTo>
                    <a:lnTo>
                      <a:pt x="30" y="76"/>
                    </a:lnTo>
                    <a:lnTo>
                      <a:pt x="40" y="74"/>
                    </a:lnTo>
                    <a:lnTo>
                      <a:pt x="50" y="70"/>
                    </a:lnTo>
                    <a:lnTo>
                      <a:pt x="60" y="64"/>
                    </a:lnTo>
                    <a:lnTo>
                      <a:pt x="64" y="60"/>
                    </a:lnTo>
                    <a:lnTo>
                      <a:pt x="64" y="58"/>
                    </a:lnTo>
                    <a:lnTo>
                      <a:pt x="64" y="50"/>
                    </a:lnTo>
                    <a:lnTo>
                      <a:pt x="58" y="42"/>
                    </a:lnTo>
                    <a:lnTo>
                      <a:pt x="52" y="32"/>
                    </a:lnTo>
                    <a:lnTo>
                      <a:pt x="46" y="26"/>
                    </a:lnTo>
                    <a:lnTo>
                      <a:pt x="18" y="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8" name="Freeform 232"/>
              <p:cNvSpPr>
                <a:spLocks/>
              </p:cNvSpPr>
              <p:nvPr/>
            </p:nvSpPr>
            <p:spPr bwMode="auto">
              <a:xfrm>
                <a:off x="7797902" y="4057057"/>
                <a:ext cx="261492" cy="247333"/>
              </a:xfrm>
              <a:custGeom>
                <a:avLst/>
                <a:gdLst/>
                <a:ahLst/>
                <a:cxnLst>
                  <a:cxn ang="0">
                    <a:pos x="4" y="76"/>
                  </a:cxn>
                  <a:cxn ang="0">
                    <a:pos x="0" y="84"/>
                  </a:cxn>
                  <a:cxn ang="0">
                    <a:pos x="4" y="126"/>
                  </a:cxn>
                  <a:cxn ang="0">
                    <a:pos x="24" y="130"/>
                  </a:cxn>
                  <a:cxn ang="0">
                    <a:pos x="32" y="126"/>
                  </a:cxn>
                  <a:cxn ang="0">
                    <a:pos x="38" y="118"/>
                  </a:cxn>
                  <a:cxn ang="0">
                    <a:pos x="42" y="118"/>
                  </a:cxn>
                  <a:cxn ang="0">
                    <a:pos x="42" y="104"/>
                  </a:cxn>
                  <a:cxn ang="0">
                    <a:pos x="52" y="98"/>
                  </a:cxn>
                  <a:cxn ang="0">
                    <a:pos x="82" y="106"/>
                  </a:cxn>
                  <a:cxn ang="0">
                    <a:pos x="88" y="114"/>
                  </a:cxn>
                  <a:cxn ang="0">
                    <a:pos x="92" y="126"/>
                  </a:cxn>
                  <a:cxn ang="0">
                    <a:pos x="92" y="130"/>
                  </a:cxn>
                  <a:cxn ang="0">
                    <a:pos x="98" y="138"/>
                  </a:cxn>
                  <a:cxn ang="0">
                    <a:pos x="120" y="146"/>
                  </a:cxn>
                  <a:cxn ang="0">
                    <a:pos x="136" y="152"/>
                  </a:cxn>
                  <a:cxn ang="0">
                    <a:pos x="142" y="154"/>
                  </a:cxn>
                  <a:cxn ang="0">
                    <a:pos x="150" y="152"/>
                  </a:cxn>
                  <a:cxn ang="0">
                    <a:pos x="150" y="146"/>
                  </a:cxn>
                  <a:cxn ang="0">
                    <a:pos x="144" y="138"/>
                  </a:cxn>
                  <a:cxn ang="0">
                    <a:pos x="136" y="132"/>
                  </a:cxn>
                  <a:cxn ang="0">
                    <a:pos x="130" y="122"/>
                  </a:cxn>
                  <a:cxn ang="0">
                    <a:pos x="124" y="118"/>
                  </a:cxn>
                  <a:cxn ang="0">
                    <a:pos x="118" y="116"/>
                  </a:cxn>
                  <a:cxn ang="0">
                    <a:pos x="112" y="104"/>
                  </a:cxn>
                  <a:cxn ang="0">
                    <a:pos x="108" y="98"/>
                  </a:cxn>
                  <a:cxn ang="0">
                    <a:pos x="96" y="84"/>
                  </a:cxn>
                  <a:cxn ang="0">
                    <a:pos x="112" y="84"/>
                  </a:cxn>
                  <a:cxn ang="0">
                    <a:pos x="122" y="82"/>
                  </a:cxn>
                  <a:cxn ang="0">
                    <a:pos x="126" y="76"/>
                  </a:cxn>
                  <a:cxn ang="0">
                    <a:pos x="116" y="72"/>
                  </a:cxn>
                  <a:cxn ang="0">
                    <a:pos x="96" y="62"/>
                  </a:cxn>
                  <a:cxn ang="0">
                    <a:pos x="90" y="58"/>
                  </a:cxn>
                  <a:cxn ang="0">
                    <a:pos x="82" y="58"/>
                  </a:cxn>
                  <a:cxn ang="0">
                    <a:pos x="80" y="52"/>
                  </a:cxn>
                  <a:cxn ang="0">
                    <a:pos x="80" y="44"/>
                  </a:cxn>
                  <a:cxn ang="0">
                    <a:pos x="56" y="22"/>
                  </a:cxn>
                  <a:cxn ang="0">
                    <a:pos x="4" y="0"/>
                  </a:cxn>
                </a:cxnLst>
                <a:rect l="0" t="0" r="r" b="b"/>
                <a:pathLst>
                  <a:path w="152" h="154">
                    <a:moveTo>
                      <a:pt x="4" y="0"/>
                    </a:moveTo>
                    <a:lnTo>
                      <a:pt x="4" y="76"/>
                    </a:lnTo>
                    <a:lnTo>
                      <a:pt x="0" y="80"/>
                    </a:lnTo>
                    <a:lnTo>
                      <a:pt x="0" y="84"/>
                    </a:lnTo>
                    <a:lnTo>
                      <a:pt x="4" y="88"/>
                    </a:lnTo>
                    <a:lnTo>
                      <a:pt x="4" y="126"/>
                    </a:lnTo>
                    <a:lnTo>
                      <a:pt x="14" y="130"/>
                    </a:lnTo>
                    <a:lnTo>
                      <a:pt x="24" y="130"/>
                    </a:lnTo>
                    <a:lnTo>
                      <a:pt x="28" y="130"/>
                    </a:lnTo>
                    <a:lnTo>
                      <a:pt x="32" y="126"/>
                    </a:lnTo>
                    <a:lnTo>
                      <a:pt x="36" y="122"/>
                    </a:lnTo>
                    <a:lnTo>
                      <a:pt x="38" y="118"/>
                    </a:lnTo>
                    <a:lnTo>
                      <a:pt x="32" y="118"/>
                    </a:lnTo>
                    <a:lnTo>
                      <a:pt x="42" y="118"/>
                    </a:lnTo>
                    <a:lnTo>
                      <a:pt x="42" y="110"/>
                    </a:lnTo>
                    <a:lnTo>
                      <a:pt x="42" y="104"/>
                    </a:lnTo>
                    <a:lnTo>
                      <a:pt x="46" y="98"/>
                    </a:lnTo>
                    <a:lnTo>
                      <a:pt x="52" y="98"/>
                    </a:lnTo>
                    <a:lnTo>
                      <a:pt x="68" y="98"/>
                    </a:lnTo>
                    <a:lnTo>
                      <a:pt x="82" y="106"/>
                    </a:lnTo>
                    <a:lnTo>
                      <a:pt x="86" y="110"/>
                    </a:lnTo>
                    <a:lnTo>
                      <a:pt x="88" y="114"/>
                    </a:lnTo>
                    <a:lnTo>
                      <a:pt x="90" y="120"/>
                    </a:lnTo>
                    <a:lnTo>
                      <a:pt x="92" y="126"/>
                    </a:lnTo>
                    <a:lnTo>
                      <a:pt x="90" y="124"/>
                    </a:lnTo>
                    <a:lnTo>
                      <a:pt x="92" y="130"/>
                    </a:lnTo>
                    <a:lnTo>
                      <a:pt x="96" y="134"/>
                    </a:lnTo>
                    <a:lnTo>
                      <a:pt x="98" y="138"/>
                    </a:lnTo>
                    <a:lnTo>
                      <a:pt x="104" y="142"/>
                    </a:lnTo>
                    <a:lnTo>
                      <a:pt x="120" y="146"/>
                    </a:lnTo>
                    <a:lnTo>
                      <a:pt x="132" y="150"/>
                    </a:lnTo>
                    <a:lnTo>
                      <a:pt x="136" y="152"/>
                    </a:lnTo>
                    <a:lnTo>
                      <a:pt x="138" y="154"/>
                    </a:lnTo>
                    <a:lnTo>
                      <a:pt x="142" y="154"/>
                    </a:lnTo>
                    <a:lnTo>
                      <a:pt x="148" y="154"/>
                    </a:lnTo>
                    <a:lnTo>
                      <a:pt x="150" y="152"/>
                    </a:lnTo>
                    <a:lnTo>
                      <a:pt x="152" y="150"/>
                    </a:lnTo>
                    <a:lnTo>
                      <a:pt x="150" y="146"/>
                    </a:lnTo>
                    <a:lnTo>
                      <a:pt x="148" y="142"/>
                    </a:lnTo>
                    <a:lnTo>
                      <a:pt x="144" y="138"/>
                    </a:lnTo>
                    <a:lnTo>
                      <a:pt x="142" y="134"/>
                    </a:lnTo>
                    <a:lnTo>
                      <a:pt x="136" y="132"/>
                    </a:lnTo>
                    <a:lnTo>
                      <a:pt x="132" y="130"/>
                    </a:lnTo>
                    <a:lnTo>
                      <a:pt x="130" y="122"/>
                    </a:lnTo>
                    <a:lnTo>
                      <a:pt x="128" y="120"/>
                    </a:lnTo>
                    <a:lnTo>
                      <a:pt x="124" y="118"/>
                    </a:lnTo>
                    <a:lnTo>
                      <a:pt x="122" y="118"/>
                    </a:lnTo>
                    <a:lnTo>
                      <a:pt x="118" y="116"/>
                    </a:lnTo>
                    <a:lnTo>
                      <a:pt x="114" y="108"/>
                    </a:lnTo>
                    <a:lnTo>
                      <a:pt x="112" y="104"/>
                    </a:lnTo>
                    <a:lnTo>
                      <a:pt x="112" y="98"/>
                    </a:lnTo>
                    <a:lnTo>
                      <a:pt x="108" y="98"/>
                    </a:lnTo>
                    <a:lnTo>
                      <a:pt x="102" y="94"/>
                    </a:lnTo>
                    <a:lnTo>
                      <a:pt x="96" y="84"/>
                    </a:lnTo>
                    <a:lnTo>
                      <a:pt x="102" y="84"/>
                    </a:lnTo>
                    <a:lnTo>
                      <a:pt x="112" y="84"/>
                    </a:lnTo>
                    <a:lnTo>
                      <a:pt x="118" y="84"/>
                    </a:lnTo>
                    <a:lnTo>
                      <a:pt x="122" y="82"/>
                    </a:lnTo>
                    <a:lnTo>
                      <a:pt x="124" y="80"/>
                    </a:lnTo>
                    <a:lnTo>
                      <a:pt x="126" y="76"/>
                    </a:lnTo>
                    <a:lnTo>
                      <a:pt x="122" y="74"/>
                    </a:lnTo>
                    <a:lnTo>
                      <a:pt x="116" y="72"/>
                    </a:lnTo>
                    <a:lnTo>
                      <a:pt x="104" y="66"/>
                    </a:lnTo>
                    <a:lnTo>
                      <a:pt x="96" y="62"/>
                    </a:lnTo>
                    <a:lnTo>
                      <a:pt x="94" y="60"/>
                    </a:lnTo>
                    <a:lnTo>
                      <a:pt x="90" y="58"/>
                    </a:lnTo>
                    <a:lnTo>
                      <a:pt x="86" y="58"/>
                    </a:lnTo>
                    <a:lnTo>
                      <a:pt x="82" y="58"/>
                    </a:lnTo>
                    <a:lnTo>
                      <a:pt x="82" y="56"/>
                    </a:lnTo>
                    <a:lnTo>
                      <a:pt x="80" y="52"/>
                    </a:lnTo>
                    <a:lnTo>
                      <a:pt x="80" y="46"/>
                    </a:lnTo>
                    <a:lnTo>
                      <a:pt x="80" y="44"/>
                    </a:lnTo>
                    <a:lnTo>
                      <a:pt x="78" y="38"/>
                    </a:lnTo>
                    <a:lnTo>
                      <a:pt x="56" y="22"/>
                    </a:lnTo>
                    <a:lnTo>
                      <a:pt x="32" y="12"/>
                    </a:lnTo>
                    <a:lnTo>
                      <a:pt x="4"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89" name="Freeform 233"/>
              <p:cNvSpPr>
                <a:spLocks/>
              </p:cNvSpPr>
              <p:nvPr/>
            </p:nvSpPr>
            <p:spPr bwMode="auto">
              <a:xfrm>
                <a:off x="6539471" y="3818718"/>
                <a:ext cx="301184" cy="330527"/>
              </a:xfrm>
              <a:custGeom>
                <a:avLst/>
                <a:gdLst/>
                <a:ahLst/>
                <a:cxnLst>
                  <a:cxn ang="0">
                    <a:pos x="36" y="46"/>
                  </a:cxn>
                  <a:cxn ang="0">
                    <a:pos x="22" y="28"/>
                  </a:cxn>
                  <a:cxn ang="0">
                    <a:pos x="6" y="14"/>
                  </a:cxn>
                  <a:cxn ang="0">
                    <a:pos x="0" y="4"/>
                  </a:cxn>
                  <a:cxn ang="0">
                    <a:pos x="4" y="0"/>
                  </a:cxn>
                  <a:cxn ang="0">
                    <a:pos x="10" y="0"/>
                  </a:cxn>
                  <a:cxn ang="0">
                    <a:pos x="18" y="6"/>
                  </a:cxn>
                  <a:cxn ang="0">
                    <a:pos x="36" y="6"/>
                  </a:cxn>
                  <a:cxn ang="0">
                    <a:pos x="44" y="14"/>
                  </a:cxn>
                  <a:cxn ang="0">
                    <a:pos x="52" y="28"/>
                  </a:cxn>
                  <a:cxn ang="0">
                    <a:pos x="62" y="34"/>
                  </a:cxn>
                  <a:cxn ang="0">
                    <a:pos x="70" y="38"/>
                  </a:cxn>
                  <a:cxn ang="0">
                    <a:pos x="82" y="52"/>
                  </a:cxn>
                  <a:cxn ang="0">
                    <a:pos x="90" y="62"/>
                  </a:cxn>
                  <a:cxn ang="0">
                    <a:pos x="98" y="62"/>
                  </a:cxn>
                  <a:cxn ang="0">
                    <a:pos x="108" y="72"/>
                  </a:cxn>
                  <a:cxn ang="0">
                    <a:pos x="120" y="82"/>
                  </a:cxn>
                  <a:cxn ang="0">
                    <a:pos x="124" y="84"/>
                  </a:cxn>
                  <a:cxn ang="0">
                    <a:pos x="128" y="86"/>
                  </a:cxn>
                  <a:cxn ang="0">
                    <a:pos x="124" y="94"/>
                  </a:cxn>
                  <a:cxn ang="0">
                    <a:pos x="140" y="102"/>
                  </a:cxn>
                  <a:cxn ang="0">
                    <a:pos x="138" y="118"/>
                  </a:cxn>
                  <a:cxn ang="0">
                    <a:pos x="146" y="122"/>
                  </a:cxn>
                  <a:cxn ang="0">
                    <a:pos x="152" y="134"/>
                  </a:cxn>
                  <a:cxn ang="0">
                    <a:pos x="152" y="138"/>
                  </a:cxn>
                  <a:cxn ang="0">
                    <a:pos x="158" y="138"/>
                  </a:cxn>
                  <a:cxn ang="0">
                    <a:pos x="162" y="144"/>
                  </a:cxn>
                  <a:cxn ang="0">
                    <a:pos x="174" y="152"/>
                  </a:cxn>
                  <a:cxn ang="0">
                    <a:pos x="174" y="192"/>
                  </a:cxn>
                  <a:cxn ang="0">
                    <a:pos x="170" y="206"/>
                  </a:cxn>
                  <a:cxn ang="0">
                    <a:pos x="160" y="204"/>
                  </a:cxn>
                  <a:cxn ang="0">
                    <a:pos x="152" y="206"/>
                  </a:cxn>
                  <a:cxn ang="0">
                    <a:pos x="146" y="204"/>
                  </a:cxn>
                  <a:cxn ang="0">
                    <a:pos x="140" y="192"/>
                  </a:cxn>
                  <a:cxn ang="0">
                    <a:pos x="124" y="180"/>
                  </a:cxn>
                  <a:cxn ang="0">
                    <a:pos x="112" y="168"/>
                  </a:cxn>
                  <a:cxn ang="0">
                    <a:pos x="98" y="150"/>
                  </a:cxn>
                  <a:cxn ang="0">
                    <a:pos x="94" y="138"/>
                  </a:cxn>
                  <a:cxn ang="0">
                    <a:pos x="82" y="114"/>
                  </a:cxn>
                  <a:cxn ang="0">
                    <a:pos x="66" y="94"/>
                  </a:cxn>
                  <a:cxn ang="0">
                    <a:pos x="64" y="82"/>
                  </a:cxn>
                  <a:cxn ang="0">
                    <a:pos x="60" y="70"/>
                  </a:cxn>
                  <a:cxn ang="0">
                    <a:pos x="48" y="62"/>
                  </a:cxn>
                  <a:cxn ang="0">
                    <a:pos x="40" y="54"/>
                  </a:cxn>
                </a:cxnLst>
                <a:rect l="0" t="0" r="r" b="b"/>
                <a:pathLst>
                  <a:path w="176" h="206">
                    <a:moveTo>
                      <a:pt x="42" y="54"/>
                    </a:moveTo>
                    <a:lnTo>
                      <a:pt x="36" y="46"/>
                    </a:lnTo>
                    <a:lnTo>
                      <a:pt x="32" y="38"/>
                    </a:lnTo>
                    <a:lnTo>
                      <a:pt x="22" y="28"/>
                    </a:lnTo>
                    <a:lnTo>
                      <a:pt x="16" y="24"/>
                    </a:lnTo>
                    <a:lnTo>
                      <a:pt x="6" y="14"/>
                    </a:lnTo>
                    <a:lnTo>
                      <a:pt x="2" y="10"/>
                    </a:lnTo>
                    <a:lnTo>
                      <a:pt x="0" y="4"/>
                    </a:lnTo>
                    <a:lnTo>
                      <a:pt x="0" y="2"/>
                    </a:lnTo>
                    <a:lnTo>
                      <a:pt x="4" y="0"/>
                    </a:lnTo>
                    <a:lnTo>
                      <a:pt x="8" y="0"/>
                    </a:lnTo>
                    <a:lnTo>
                      <a:pt x="10" y="0"/>
                    </a:lnTo>
                    <a:lnTo>
                      <a:pt x="10" y="4"/>
                    </a:lnTo>
                    <a:lnTo>
                      <a:pt x="18" y="6"/>
                    </a:lnTo>
                    <a:lnTo>
                      <a:pt x="34" y="6"/>
                    </a:lnTo>
                    <a:lnTo>
                      <a:pt x="36" y="6"/>
                    </a:lnTo>
                    <a:lnTo>
                      <a:pt x="40" y="8"/>
                    </a:lnTo>
                    <a:lnTo>
                      <a:pt x="44" y="14"/>
                    </a:lnTo>
                    <a:lnTo>
                      <a:pt x="48" y="20"/>
                    </a:lnTo>
                    <a:lnTo>
                      <a:pt x="52" y="28"/>
                    </a:lnTo>
                    <a:lnTo>
                      <a:pt x="60" y="32"/>
                    </a:lnTo>
                    <a:lnTo>
                      <a:pt x="62" y="34"/>
                    </a:lnTo>
                    <a:lnTo>
                      <a:pt x="64" y="36"/>
                    </a:lnTo>
                    <a:lnTo>
                      <a:pt x="70" y="38"/>
                    </a:lnTo>
                    <a:lnTo>
                      <a:pt x="74" y="42"/>
                    </a:lnTo>
                    <a:lnTo>
                      <a:pt x="82" y="52"/>
                    </a:lnTo>
                    <a:lnTo>
                      <a:pt x="88" y="58"/>
                    </a:lnTo>
                    <a:lnTo>
                      <a:pt x="90" y="62"/>
                    </a:lnTo>
                    <a:lnTo>
                      <a:pt x="92" y="64"/>
                    </a:lnTo>
                    <a:lnTo>
                      <a:pt x="98" y="62"/>
                    </a:lnTo>
                    <a:lnTo>
                      <a:pt x="100" y="66"/>
                    </a:lnTo>
                    <a:lnTo>
                      <a:pt x="108" y="72"/>
                    </a:lnTo>
                    <a:lnTo>
                      <a:pt x="118" y="80"/>
                    </a:lnTo>
                    <a:lnTo>
                      <a:pt x="120" y="82"/>
                    </a:lnTo>
                    <a:lnTo>
                      <a:pt x="122" y="86"/>
                    </a:lnTo>
                    <a:lnTo>
                      <a:pt x="124" y="84"/>
                    </a:lnTo>
                    <a:lnTo>
                      <a:pt x="128" y="82"/>
                    </a:lnTo>
                    <a:lnTo>
                      <a:pt x="128" y="86"/>
                    </a:lnTo>
                    <a:lnTo>
                      <a:pt x="126" y="90"/>
                    </a:lnTo>
                    <a:lnTo>
                      <a:pt x="124" y="94"/>
                    </a:lnTo>
                    <a:lnTo>
                      <a:pt x="140" y="94"/>
                    </a:lnTo>
                    <a:lnTo>
                      <a:pt x="140" y="102"/>
                    </a:lnTo>
                    <a:lnTo>
                      <a:pt x="136" y="114"/>
                    </a:lnTo>
                    <a:lnTo>
                      <a:pt x="138" y="118"/>
                    </a:lnTo>
                    <a:lnTo>
                      <a:pt x="142" y="120"/>
                    </a:lnTo>
                    <a:lnTo>
                      <a:pt x="146" y="122"/>
                    </a:lnTo>
                    <a:lnTo>
                      <a:pt x="152" y="122"/>
                    </a:lnTo>
                    <a:lnTo>
                      <a:pt x="152" y="134"/>
                    </a:lnTo>
                    <a:lnTo>
                      <a:pt x="152" y="136"/>
                    </a:lnTo>
                    <a:lnTo>
                      <a:pt x="152" y="138"/>
                    </a:lnTo>
                    <a:lnTo>
                      <a:pt x="156" y="138"/>
                    </a:lnTo>
                    <a:lnTo>
                      <a:pt x="158" y="138"/>
                    </a:lnTo>
                    <a:lnTo>
                      <a:pt x="160" y="140"/>
                    </a:lnTo>
                    <a:lnTo>
                      <a:pt x="162" y="144"/>
                    </a:lnTo>
                    <a:lnTo>
                      <a:pt x="172" y="150"/>
                    </a:lnTo>
                    <a:lnTo>
                      <a:pt x="174" y="152"/>
                    </a:lnTo>
                    <a:lnTo>
                      <a:pt x="176" y="158"/>
                    </a:lnTo>
                    <a:lnTo>
                      <a:pt x="174" y="192"/>
                    </a:lnTo>
                    <a:lnTo>
                      <a:pt x="174" y="204"/>
                    </a:lnTo>
                    <a:lnTo>
                      <a:pt x="170" y="206"/>
                    </a:lnTo>
                    <a:lnTo>
                      <a:pt x="164" y="206"/>
                    </a:lnTo>
                    <a:lnTo>
                      <a:pt x="160" y="204"/>
                    </a:lnTo>
                    <a:lnTo>
                      <a:pt x="154" y="206"/>
                    </a:lnTo>
                    <a:lnTo>
                      <a:pt x="152" y="206"/>
                    </a:lnTo>
                    <a:lnTo>
                      <a:pt x="148" y="206"/>
                    </a:lnTo>
                    <a:lnTo>
                      <a:pt x="146" y="204"/>
                    </a:lnTo>
                    <a:lnTo>
                      <a:pt x="144" y="198"/>
                    </a:lnTo>
                    <a:lnTo>
                      <a:pt x="140" y="192"/>
                    </a:lnTo>
                    <a:lnTo>
                      <a:pt x="132" y="186"/>
                    </a:lnTo>
                    <a:lnTo>
                      <a:pt x="124" y="180"/>
                    </a:lnTo>
                    <a:lnTo>
                      <a:pt x="118" y="176"/>
                    </a:lnTo>
                    <a:lnTo>
                      <a:pt x="112" y="168"/>
                    </a:lnTo>
                    <a:lnTo>
                      <a:pt x="104" y="160"/>
                    </a:lnTo>
                    <a:lnTo>
                      <a:pt x="98" y="150"/>
                    </a:lnTo>
                    <a:lnTo>
                      <a:pt x="96" y="144"/>
                    </a:lnTo>
                    <a:lnTo>
                      <a:pt x="94" y="138"/>
                    </a:lnTo>
                    <a:lnTo>
                      <a:pt x="88" y="126"/>
                    </a:lnTo>
                    <a:lnTo>
                      <a:pt x="82" y="114"/>
                    </a:lnTo>
                    <a:lnTo>
                      <a:pt x="76" y="104"/>
                    </a:lnTo>
                    <a:lnTo>
                      <a:pt x="66" y="94"/>
                    </a:lnTo>
                    <a:lnTo>
                      <a:pt x="64" y="88"/>
                    </a:lnTo>
                    <a:lnTo>
                      <a:pt x="64" y="82"/>
                    </a:lnTo>
                    <a:lnTo>
                      <a:pt x="62" y="76"/>
                    </a:lnTo>
                    <a:lnTo>
                      <a:pt x="60" y="70"/>
                    </a:lnTo>
                    <a:lnTo>
                      <a:pt x="54" y="66"/>
                    </a:lnTo>
                    <a:lnTo>
                      <a:pt x="48" y="62"/>
                    </a:lnTo>
                    <a:lnTo>
                      <a:pt x="42" y="58"/>
                    </a:lnTo>
                    <a:lnTo>
                      <a:pt x="40" y="54"/>
                    </a:lnTo>
                    <a:lnTo>
                      <a:pt x="42" y="54"/>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0" name="Freeform 234"/>
              <p:cNvSpPr>
                <a:spLocks/>
              </p:cNvSpPr>
              <p:nvPr/>
            </p:nvSpPr>
            <p:spPr bwMode="auto">
              <a:xfrm>
                <a:off x="6927041" y="3865938"/>
                <a:ext cx="275500" cy="236090"/>
              </a:xfrm>
              <a:custGeom>
                <a:avLst/>
                <a:gdLst/>
                <a:ahLst/>
                <a:cxnLst>
                  <a:cxn ang="0">
                    <a:pos x="126" y="2"/>
                  </a:cxn>
                  <a:cxn ang="0">
                    <a:pos x="114" y="0"/>
                  </a:cxn>
                  <a:cxn ang="0">
                    <a:pos x="102" y="4"/>
                  </a:cxn>
                  <a:cxn ang="0">
                    <a:pos x="92" y="14"/>
                  </a:cxn>
                  <a:cxn ang="0">
                    <a:pos x="84" y="40"/>
                  </a:cxn>
                  <a:cxn ang="0">
                    <a:pos x="82" y="52"/>
                  </a:cxn>
                  <a:cxn ang="0">
                    <a:pos x="74" y="50"/>
                  </a:cxn>
                  <a:cxn ang="0">
                    <a:pos x="66" y="44"/>
                  </a:cxn>
                  <a:cxn ang="0">
                    <a:pos x="58" y="42"/>
                  </a:cxn>
                  <a:cxn ang="0">
                    <a:pos x="50" y="50"/>
                  </a:cxn>
                  <a:cxn ang="0">
                    <a:pos x="40" y="54"/>
                  </a:cxn>
                  <a:cxn ang="0">
                    <a:pos x="28" y="54"/>
                  </a:cxn>
                  <a:cxn ang="0">
                    <a:pos x="16" y="50"/>
                  </a:cxn>
                  <a:cxn ang="0">
                    <a:pos x="14" y="46"/>
                  </a:cxn>
                  <a:cxn ang="0">
                    <a:pos x="14" y="34"/>
                  </a:cxn>
                  <a:cxn ang="0">
                    <a:pos x="4" y="44"/>
                  </a:cxn>
                  <a:cxn ang="0">
                    <a:pos x="0" y="60"/>
                  </a:cxn>
                  <a:cxn ang="0">
                    <a:pos x="4" y="72"/>
                  </a:cxn>
                  <a:cxn ang="0">
                    <a:pos x="2" y="78"/>
                  </a:cxn>
                  <a:cxn ang="0">
                    <a:pos x="8" y="86"/>
                  </a:cxn>
                  <a:cxn ang="0">
                    <a:pos x="10" y="92"/>
                  </a:cxn>
                  <a:cxn ang="0">
                    <a:pos x="18" y="96"/>
                  </a:cxn>
                  <a:cxn ang="0">
                    <a:pos x="18" y="102"/>
                  </a:cxn>
                  <a:cxn ang="0">
                    <a:pos x="16" y="108"/>
                  </a:cxn>
                  <a:cxn ang="0">
                    <a:pos x="18" y="110"/>
                  </a:cxn>
                  <a:cxn ang="0">
                    <a:pos x="20" y="120"/>
                  </a:cxn>
                  <a:cxn ang="0">
                    <a:pos x="28" y="126"/>
                  </a:cxn>
                  <a:cxn ang="0">
                    <a:pos x="42" y="128"/>
                  </a:cxn>
                  <a:cxn ang="0">
                    <a:pos x="44" y="134"/>
                  </a:cxn>
                  <a:cxn ang="0">
                    <a:pos x="54" y="134"/>
                  </a:cxn>
                  <a:cxn ang="0">
                    <a:pos x="62" y="130"/>
                  </a:cxn>
                  <a:cxn ang="0">
                    <a:pos x="72" y="130"/>
                  </a:cxn>
                  <a:cxn ang="0">
                    <a:pos x="82" y="134"/>
                  </a:cxn>
                  <a:cxn ang="0">
                    <a:pos x="88" y="140"/>
                  </a:cxn>
                  <a:cxn ang="0">
                    <a:pos x="88" y="146"/>
                  </a:cxn>
                  <a:cxn ang="0">
                    <a:pos x="98" y="144"/>
                  </a:cxn>
                  <a:cxn ang="0">
                    <a:pos x="112" y="138"/>
                  </a:cxn>
                  <a:cxn ang="0">
                    <a:pos x="120" y="134"/>
                  </a:cxn>
                  <a:cxn ang="0">
                    <a:pos x="116" y="130"/>
                  </a:cxn>
                  <a:cxn ang="0">
                    <a:pos x="118" y="124"/>
                  </a:cxn>
                  <a:cxn ang="0">
                    <a:pos x="122" y="114"/>
                  </a:cxn>
                  <a:cxn ang="0">
                    <a:pos x="120" y="106"/>
                  </a:cxn>
                  <a:cxn ang="0">
                    <a:pos x="126" y="94"/>
                  </a:cxn>
                  <a:cxn ang="0">
                    <a:pos x="136" y="82"/>
                  </a:cxn>
                  <a:cxn ang="0">
                    <a:pos x="142" y="60"/>
                  </a:cxn>
                  <a:cxn ang="0">
                    <a:pos x="148" y="56"/>
                  </a:cxn>
                  <a:cxn ang="0">
                    <a:pos x="160" y="56"/>
                  </a:cxn>
                  <a:cxn ang="0">
                    <a:pos x="150" y="46"/>
                  </a:cxn>
                  <a:cxn ang="0">
                    <a:pos x="144" y="34"/>
                  </a:cxn>
                  <a:cxn ang="0">
                    <a:pos x="148" y="28"/>
                  </a:cxn>
                  <a:cxn ang="0">
                    <a:pos x="138" y="22"/>
                  </a:cxn>
                  <a:cxn ang="0">
                    <a:pos x="136" y="8"/>
                  </a:cxn>
                </a:cxnLst>
                <a:rect l="0" t="0" r="r" b="b"/>
                <a:pathLst>
                  <a:path w="160" h="146">
                    <a:moveTo>
                      <a:pt x="136" y="4"/>
                    </a:moveTo>
                    <a:lnTo>
                      <a:pt x="126" y="2"/>
                    </a:lnTo>
                    <a:lnTo>
                      <a:pt x="120" y="0"/>
                    </a:lnTo>
                    <a:lnTo>
                      <a:pt x="114" y="0"/>
                    </a:lnTo>
                    <a:lnTo>
                      <a:pt x="108" y="0"/>
                    </a:lnTo>
                    <a:lnTo>
                      <a:pt x="102" y="4"/>
                    </a:lnTo>
                    <a:lnTo>
                      <a:pt x="96" y="8"/>
                    </a:lnTo>
                    <a:lnTo>
                      <a:pt x="92" y="14"/>
                    </a:lnTo>
                    <a:lnTo>
                      <a:pt x="88" y="26"/>
                    </a:lnTo>
                    <a:lnTo>
                      <a:pt x="84" y="40"/>
                    </a:lnTo>
                    <a:lnTo>
                      <a:pt x="84" y="48"/>
                    </a:lnTo>
                    <a:lnTo>
                      <a:pt x="82" y="52"/>
                    </a:lnTo>
                    <a:lnTo>
                      <a:pt x="78" y="52"/>
                    </a:lnTo>
                    <a:lnTo>
                      <a:pt x="74" y="50"/>
                    </a:lnTo>
                    <a:lnTo>
                      <a:pt x="70" y="48"/>
                    </a:lnTo>
                    <a:lnTo>
                      <a:pt x="66" y="44"/>
                    </a:lnTo>
                    <a:lnTo>
                      <a:pt x="62" y="42"/>
                    </a:lnTo>
                    <a:lnTo>
                      <a:pt x="58" y="42"/>
                    </a:lnTo>
                    <a:lnTo>
                      <a:pt x="56" y="44"/>
                    </a:lnTo>
                    <a:lnTo>
                      <a:pt x="50" y="50"/>
                    </a:lnTo>
                    <a:lnTo>
                      <a:pt x="42" y="52"/>
                    </a:lnTo>
                    <a:lnTo>
                      <a:pt x="40" y="54"/>
                    </a:lnTo>
                    <a:lnTo>
                      <a:pt x="34" y="56"/>
                    </a:lnTo>
                    <a:lnTo>
                      <a:pt x="28" y="54"/>
                    </a:lnTo>
                    <a:lnTo>
                      <a:pt x="22" y="52"/>
                    </a:lnTo>
                    <a:lnTo>
                      <a:pt x="16" y="50"/>
                    </a:lnTo>
                    <a:lnTo>
                      <a:pt x="14" y="48"/>
                    </a:lnTo>
                    <a:lnTo>
                      <a:pt x="14" y="46"/>
                    </a:lnTo>
                    <a:lnTo>
                      <a:pt x="14" y="36"/>
                    </a:lnTo>
                    <a:lnTo>
                      <a:pt x="14" y="34"/>
                    </a:lnTo>
                    <a:lnTo>
                      <a:pt x="8" y="38"/>
                    </a:lnTo>
                    <a:lnTo>
                      <a:pt x="4" y="44"/>
                    </a:lnTo>
                    <a:lnTo>
                      <a:pt x="2" y="52"/>
                    </a:lnTo>
                    <a:lnTo>
                      <a:pt x="0" y="60"/>
                    </a:lnTo>
                    <a:lnTo>
                      <a:pt x="2" y="66"/>
                    </a:lnTo>
                    <a:lnTo>
                      <a:pt x="4" y="72"/>
                    </a:lnTo>
                    <a:lnTo>
                      <a:pt x="4" y="74"/>
                    </a:lnTo>
                    <a:lnTo>
                      <a:pt x="2" y="78"/>
                    </a:lnTo>
                    <a:lnTo>
                      <a:pt x="4" y="82"/>
                    </a:lnTo>
                    <a:lnTo>
                      <a:pt x="8" y="86"/>
                    </a:lnTo>
                    <a:lnTo>
                      <a:pt x="10" y="86"/>
                    </a:lnTo>
                    <a:lnTo>
                      <a:pt x="10" y="92"/>
                    </a:lnTo>
                    <a:lnTo>
                      <a:pt x="16" y="94"/>
                    </a:lnTo>
                    <a:lnTo>
                      <a:pt x="18" y="96"/>
                    </a:lnTo>
                    <a:lnTo>
                      <a:pt x="18" y="98"/>
                    </a:lnTo>
                    <a:lnTo>
                      <a:pt x="18" y="102"/>
                    </a:lnTo>
                    <a:lnTo>
                      <a:pt x="16" y="106"/>
                    </a:lnTo>
                    <a:lnTo>
                      <a:pt x="16" y="108"/>
                    </a:lnTo>
                    <a:lnTo>
                      <a:pt x="18" y="112"/>
                    </a:lnTo>
                    <a:lnTo>
                      <a:pt x="18" y="110"/>
                    </a:lnTo>
                    <a:lnTo>
                      <a:pt x="18" y="116"/>
                    </a:lnTo>
                    <a:lnTo>
                      <a:pt x="20" y="120"/>
                    </a:lnTo>
                    <a:lnTo>
                      <a:pt x="24" y="124"/>
                    </a:lnTo>
                    <a:lnTo>
                      <a:pt x="28" y="126"/>
                    </a:lnTo>
                    <a:lnTo>
                      <a:pt x="34" y="126"/>
                    </a:lnTo>
                    <a:lnTo>
                      <a:pt x="42" y="128"/>
                    </a:lnTo>
                    <a:lnTo>
                      <a:pt x="46" y="130"/>
                    </a:lnTo>
                    <a:lnTo>
                      <a:pt x="44" y="134"/>
                    </a:lnTo>
                    <a:lnTo>
                      <a:pt x="48" y="134"/>
                    </a:lnTo>
                    <a:lnTo>
                      <a:pt x="54" y="134"/>
                    </a:lnTo>
                    <a:lnTo>
                      <a:pt x="56" y="132"/>
                    </a:lnTo>
                    <a:lnTo>
                      <a:pt x="62" y="130"/>
                    </a:lnTo>
                    <a:lnTo>
                      <a:pt x="66" y="130"/>
                    </a:lnTo>
                    <a:lnTo>
                      <a:pt x="72" y="130"/>
                    </a:lnTo>
                    <a:lnTo>
                      <a:pt x="78" y="132"/>
                    </a:lnTo>
                    <a:lnTo>
                      <a:pt x="82" y="134"/>
                    </a:lnTo>
                    <a:lnTo>
                      <a:pt x="88" y="134"/>
                    </a:lnTo>
                    <a:lnTo>
                      <a:pt x="88" y="140"/>
                    </a:lnTo>
                    <a:lnTo>
                      <a:pt x="88" y="144"/>
                    </a:lnTo>
                    <a:lnTo>
                      <a:pt x="88" y="146"/>
                    </a:lnTo>
                    <a:lnTo>
                      <a:pt x="90" y="146"/>
                    </a:lnTo>
                    <a:lnTo>
                      <a:pt x="98" y="144"/>
                    </a:lnTo>
                    <a:lnTo>
                      <a:pt x="106" y="142"/>
                    </a:lnTo>
                    <a:lnTo>
                      <a:pt x="112" y="138"/>
                    </a:lnTo>
                    <a:lnTo>
                      <a:pt x="120" y="138"/>
                    </a:lnTo>
                    <a:lnTo>
                      <a:pt x="120" y="134"/>
                    </a:lnTo>
                    <a:lnTo>
                      <a:pt x="118" y="134"/>
                    </a:lnTo>
                    <a:lnTo>
                      <a:pt x="116" y="130"/>
                    </a:lnTo>
                    <a:lnTo>
                      <a:pt x="116" y="126"/>
                    </a:lnTo>
                    <a:lnTo>
                      <a:pt x="118" y="124"/>
                    </a:lnTo>
                    <a:lnTo>
                      <a:pt x="122" y="120"/>
                    </a:lnTo>
                    <a:lnTo>
                      <a:pt x="122" y="114"/>
                    </a:lnTo>
                    <a:lnTo>
                      <a:pt x="122" y="108"/>
                    </a:lnTo>
                    <a:lnTo>
                      <a:pt x="120" y="106"/>
                    </a:lnTo>
                    <a:lnTo>
                      <a:pt x="122" y="100"/>
                    </a:lnTo>
                    <a:lnTo>
                      <a:pt x="126" y="94"/>
                    </a:lnTo>
                    <a:lnTo>
                      <a:pt x="132" y="92"/>
                    </a:lnTo>
                    <a:lnTo>
                      <a:pt x="136" y="82"/>
                    </a:lnTo>
                    <a:lnTo>
                      <a:pt x="138" y="72"/>
                    </a:lnTo>
                    <a:lnTo>
                      <a:pt x="142" y="60"/>
                    </a:lnTo>
                    <a:lnTo>
                      <a:pt x="144" y="58"/>
                    </a:lnTo>
                    <a:lnTo>
                      <a:pt x="148" y="56"/>
                    </a:lnTo>
                    <a:lnTo>
                      <a:pt x="154" y="56"/>
                    </a:lnTo>
                    <a:lnTo>
                      <a:pt x="160" y="56"/>
                    </a:lnTo>
                    <a:lnTo>
                      <a:pt x="160" y="52"/>
                    </a:lnTo>
                    <a:lnTo>
                      <a:pt x="150" y="46"/>
                    </a:lnTo>
                    <a:lnTo>
                      <a:pt x="146" y="40"/>
                    </a:lnTo>
                    <a:lnTo>
                      <a:pt x="144" y="34"/>
                    </a:lnTo>
                    <a:lnTo>
                      <a:pt x="146" y="32"/>
                    </a:lnTo>
                    <a:lnTo>
                      <a:pt x="148" y="28"/>
                    </a:lnTo>
                    <a:lnTo>
                      <a:pt x="142" y="26"/>
                    </a:lnTo>
                    <a:lnTo>
                      <a:pt x="138" y="22"/>
                    </a:lnTo>
                    <a:lnTo>
                      <a:pt x="138" y="14"/>
                    </a:lnTo>
                    <a:lnTo>
                      <a:pt x="136" y="8"/>
                    </a:lnTo>
                    <a:lnTo>
                      <a:pt x="136" y="4"/>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1" name="Freeform 235"/>
              <p:cNvSpPr>
                <a:spLocks/>
              </p:cNvSpPr>
              <p:nvPr/>
            </p:nvSpPr>
            <p:spPr bwMode="auto">
              <a:xfrm>
                <a:off x="6924706" y="4304389"/>
                <a:ext cx="1092663" cy="829689"/>
              </a:xfrm>
              <a:custGeom>
                <a:avLst/>
                <a:gdLst/>
                <a:ahLst/>
                <a:cxnLst>
                  <a:cxn ang="0">
                    <a:pos x="194" y="112"/>
                  </a:cxn>
                  <a:cxn ang="0">
                    <a:pos x="212" y="114"/>
                  </a:cxn>
                  <a:cxn ang="0">
                    <a:pos x="226" y="100"/>
                  </a:cxn>
                  <a:cxn ang="0">
                    <a:pos x="242" y="72"/>
                  </a:cxn>
                  <a:cxn ang="0">
                    <a:pos x="284" y="62"/>
                  </a:cxn>
                  <a:cxn ang="0">
                    <a:pos x="294" y="72"/>
                  </a:cxn>
                  <a:cxn ang="0">
                    <a:pos x="310" y="56"/>
                  </a:cxn>
                  <a:cxn ang="0">
                    <a:pos x="324" y="38"/>
                  </a:cxn>
                  <a:cxn ang="0">
                    <a:pos x="360" y="24"/>
                  </a:cxn>
                  <a:cxn ang="0">
                    <a:pos x="358" y="2"/>
                  </a:cxn>
                  <a:cxn ang="0">
                    <a:pos x="372" y="12"/>
                  </a:cxn>
                  <a:cxn ang="0">
                    <a:pos x="414" y="22"/>
                  </a:cxn>
                  <a:cxn ang="0">
                    <a:pos x="428" y="20"/>
                  </a:cxn>
                  <a:cxn ang="0">
                    <a:pos x="416" y="42"/>
                  </a:cxn>
                  <a:cxn ang="0">
                    <a:pos x="424" y="52"/>
                  </a:cxn>
                  <a:cxn ang="0">
                    <a:pos x="418" y="56"/>
                  </a:cxn>
                  <a:cxn ang="0">
                    <a:pos x="408" y="80"/>
                  </a:cxn>
                  <a:cxn ang="0">
                    <a:pos x="442" y="104"/>
                  </a:cxn>
                  <a:cxn ang="0">
                    <a:pos x="468" y="122"/>
                  </a:cxn>
                  <a:cxn ang="0">
                    <a:pos x="490" y="92"/>
                  </a:cxn>
                  <a:cxn ang="0">
                    <a:pos x="510" y="32"/>
                  </a:cxn>
                  <a:cxn ang="0">
                    <a:pos x="532" y="0"/>
                  </a:cxn>
                  <a:cxn ang="0">
                    <a:pos x="538" y="56"/>
                  </a:cxn>
                  <a:cxn ang="0">
                    <a:pos x="558" y="76"/>
                  </a:cxn>
                  <a:cxn ang="0">
                    <a:pos x="560" y="118"/>
                  </a:cxn>
                  <a:cxn ang="0">
                    <a:pos x="568" y="152"/>
                  </a:cxn>
                  <a:cxn ang="0">
                    <a:pos x="596" y="182"/>
                  </a:cxn>
                  <a:cxn ang="0">
                    <a:pos x="604" y="208"/>
                  </a:cxn>
                  <a:cxn ang="0">
                    <a:pos x="618" y="234"/>
                  </a:cxn>
                  <a:cxn ang="0">
                    <a:pos x="634" y="270"/>
                  </a:cxn>
                  <a:cxn ang="0">
                    <a:pos x="626" y="322"/>
                  </a:cxn>
                  <a:cxn ang="0">
                    <a:pos x="594" y="378"/>
                  </a:cxn>
                  <a:cxn ang="0">
                    <a:pos x="558" y="408"/>
                  </a:cxn>
                  <a:cxn ang="0">
                    <a:pos x="500" y="480"/>
                  </a:cxn>
                  <a:cxn ang="0">
                    <a:pos x="476" y="490"/>
                  </a:cxn>
                  <a:cxn ang="0">
                    <a:pos x="438" y="506"/>
                  </a:cxn>
                  <a:cxn ang="0">
                    <a:pos x="416" y="494"/>
                  </a:cxn>
                  <a:cxn ang="0">
                    <a:pos x="378" y="504"/>
                  </a:cxn>
                  <a:cxn ang="0">
                    <a:pos x="346" y="482"/>
                  </a:cxn>
                  <a:cxn ang="0">
                    <a:pos x="348" y="454"/>
                  </a:cxn>
                  <a:cxn ang="0">
                    <a:pos x="346" y="428"/>
                  </a:cxn>
                  <a:cxn ang="0">
                    <a:pos x="326" y="444"/>
                  </a:cxn>
                  <a:cxn ang="0">
                    <a:pos x="346" y="420"/>
                  </a:cxn>
                  <a:cxn ang="0">
                    <a:pos x="338" y="416"/>
                  </a:cxn>
                  <a:cxn ang="0">
                    <a:pos x="304" y="438"/>
                  </a:cxn>
                  <a:cxn ang="0">
                    <a:pos x="304" y="406"/>
                  </a:cxn>
                  <a:cxn ang="0">
                    <a:pos x="268" y="380"/>
                  </a:cxn>
                  <a:cxn ang="0">
                    <a:pos x="150" y="406"/>
                  </a:cxn>
                  <a:cxn ang="0">
                    <a:pos x="74" y="426"/>
                  </a:cxn>
                  <a:cxn ang="0">
                    <a:pos x="14" y="436"/>
                  </a:cxn>
                  <a:cxn ang="0">
                    <a:pos x="0" y="420"/>
                  </a:cxn>
                  <a:cxn ang="0">
                    <a:pos x="30" y="380"/>
                  </a:cxn>
                  <a:cxn ang="0">
                    <a:pos x="26" y="304"/>
                  </a:cxn>
                  <a:cxn ang="0">
                    <a:pos x="20" y="284"/>
                  </a:cxn>
                  <a:cxn ang="0">
                    <a:pos x="30" y="278"/>
                  </a:cxn>
                  <a:cxn ang="0">
                    <a:pos x="40" y="214"/>
                  </a:cxn>
                  <a:cxn ang="0">
                    <a:pos x="52" y="208"/>
                  </a:cxn>
                  <a:cxn ang="0">
                    <a:pos x="76" y="190"/>
                  </a:cxn>
                  <a:cxn ang="0">
                    <a:pos x="110" y="174"/>
                  </a:cxn>
                  <a:cxn ang="0">
                    <a:pos x="162" y="162"/>
                  </a:cxn>
                </a:cxnLst>
                <a:rect l="0" t="0" r="r" b="b"/>
                <a:pathLst>
                  <a:path w="636" h="516">
                    <a:moveTo>
                      <a:pt x="180" y="138"/>
                    </a:moveTo>
                    <a:lnTo>
                      <a:pt x="186" y="132"/>
                    </a:lnTo>
                    <a:lnTo>
                      <a:pt x="188" y="130"/>
                    </a:lnTo>
                    <a:lnTo>
                      <a:pt x="188" y="124"/>
                    </a:lnTo>
                    <a:lnTo>
                      <a:pt x="190" y="118"/>
                    </a:lnTo>
                    <a:lnTo>
                      <a:pt x="194" y="112"/>
                    </a:lnTo>
                    <a:lnTo>
                      <a:pt x="198" y="108"/>
                    </a:lnTo>
                    <a:lnTo>
                      <a:pt x="202" y="106"/>
                    </a:lnTo>
                    <a:lnTo>
                      <a:pt x="204" y="112"/>
                    </a:lnTo>
                    <a:lnTo>
                      <a:pt x="206" y="114"/>
                    </a:lnTo>
                    <a:lnTo>
                      <a:pt x="210" y="116"/>
                    </a:lnTo>
                    <a:lnTo>
                      <a:pt x="212" y="114"/>
                    </a:lnTo>
                    <a:lnTo>
                      <a:pt x="212" y="112"/>
                    </a:lnTo>
                    <a:lnTo>
                      <a:pt x="214" y="110"/>
                    </a:lnTo>
                    <a:lnTo>
                      <a:pt x="212" y="106"/>
                    </a:lnTo>
                    <a:lnTo>
                      <a:pt x="212" y="100"/>
                    </a:lnTo>
                    <a:lnTo>
                      <a:pt x="220" y="100"/>
                    </a:lnTo>
                    <a:lnTo>
                      <a:pt x="226" y="100"/>
                    </a:lnTo>
                    <a:lnTo>
                      <a:pt x="226" y="92"/>
                    </a:lnTo>
                    <a:lnTo>
                      <a:pt x="230" y="86"/>
                    </a:lnTo>
                    <a:lnTo>
                      <a:pt x="232" y="82"/>
                    </a:lnTo>
                    <a:lnTo>
                      <a:pt x="236" y="80"/>
                    </a:lnTo>
                    <a:lnTo>
                      <a:pt x="240" y="78"/>
                    </a:lnTo>
                    <a:lnTo>
                      <a:pt x="242" y="72"/>
                    </a:lnTo>
                    <a:lnTo>
                      <a:pt x="244" y="68"/>
                    </a:lnTo>
                    <a:lnTo>
                      <a:pt x="248" y="64"/>
                    </a:lnTo>
                    <a:lnTo>
                      <a:pt x="262" y="58"/>
                    </a:lnTo>
                    <a:lnTo>
                      <a:pt x="270" y="56"/>
                    </a:lnTo>
                    <a:lnTo>
                      <a:pt x="276" y="54"/>
                    </a:lnTo>
                    <a:lnTo>
                      <a:pt x="284" y="62"/>
                    </a:lnTo>
                    <a:lnTo>
                      <a:pt x="288" y="66"/>
                    </a:lnTo>
                    <a:lnTo>
                      <a:pt x="288" y="72"/>
                    </a:lnTo>
                    <a:lnTo>
                      <a:pt x="288" y="74"/>
                    </a:lnTo>
                    <a:lnTo>
                      <a:pt x="286" y="76"/>
                    </a:lnTo>
                    <a:lnTo>
                      <a:pt x="290" y="74"/>
                    </a:lnTo>
                    <a:lnTo>
                      <a:pt x="294" y="72"/>
                    </a:lnTo>
                    <a:lnTo>
                      <a:pt x="298" y="74"/>
                    </a:lnTo>
                    <a:lnTo>
                      <a:pt x="302" y="74"/>
                    </a:lnTo>
                    <a:lnTo>
                      <a:pt x="306" y="72"/>
                    </a:lnTo>
                    <a:lnTo>
                      <a:pt x="310" y="70"/>
                    </a:lnTo>
                    <a:lnTo>
                      <a:pt x="308" y="62"/>
                    </a:lnTo>
                    <a:lnTo>
                      <a:pt x="310" y="56"/>
                    </a:lnTo>
                    <a:lnTo>
                      <a:pt x="314" y="54"/>
                    </a:lnTo>
                    <a:lnTo>
                      <a:pt x="320" y="50"/>
                    </a:lnTo>
                    <a:lnTo>
                      <a:pt x="326" y="48"/>
                    </a:lnTo>
                    <a:lnTo>
                      <a:pt x="324" y="44"/>
                    </a:lnTo>
                    <a:lnTo>
                      <a:pt x="322" y="42"/>
                    </a:lnTo>
                    <a:lnTo>
                      <a:pt x="324" y="38"/>
                    </a:lnTo>
                    <a:lnTo>
                      <a:pt x="326" y="34"/>
                    </a:lnTo>
                    <a:lnTo>
                      <a:pt x="334" y="28"/>
                    </a:lnTo>
                    <a:lnTo>
                      <a:pt x="344" y="26"/>
                    </a:lnTo>
                    <a:lnTo>
                      <a:pt x="354" y="26"/>
                    </a:lnTo>
                    <a:lnTo>
                      <a:pt x="358" y="24"/>
                    </a:lnTo>
                    <a:lnTo>
                      <a:pt x="360" y="24"/>
                    </a:lnTo>
                    <a:lnTo>
                      <a:pt x="362" y="20"/>
                    </a:lnTo>
                    <a:lnTo>
                      <a:pt x="364" y="16"/>
                    </a:lnTo>
                    <a:lnTo>
                      <a:pt x="364" y="12"/>
                    </a:lnTo>
                    <a:lnTo>
                      <a:pt x="358" y="10"/>
                    </a:lnTo>
                    <a:lnTo>
                      <a:pt x="358" y="8"/>
                    </a:lnTo>
                    <a:lnTo>
                      <a:pt x="358" y="2"/>
                    </a:lnTo>
                    <a:lnTo>
                      <a:pt x="362" y="2"/>
                    </a:lnTo>
                    <a:lnTo>
                      <a:pt x="364" y="4"/>
                    </a:lnTo>
                    <a:lnTo>
                      <a:pt x="368" y="6"/>
                    </a:lnTo>
                    <a:lnTo>
                      <a:pt x="366" y="10"/>
                    </a:lnTo>
                    <a:lnTo>
                      <a:pt x="368" y="10"/>
                    </a:lnTo>
                    <a:lnTo>
                      <a:pt x="372" y="12"/>
                    </a:lnTo>
                    <a:lnTo>
                      <a:pt x="374" y="12"/>
                    </a:lnTo>
                    <a:lnTo>
                      <a:pt x="384" y="14"/>
                    </a:lnTo>
                    <a:lnTo>
                      <a:pt x="390" y="18"/>
                    </a:lnTo>
                    <a:lnTo>
                      <a:pt x="398" y="22"/>
                    </a:lnTo>
                    <a:lnTo>
                      <a:pt x="408" y="22"/>
                    </a:lnTo>
                    <a:lnTo>
                      <a:pt x="414" y="22"/>
                    </a:lnTo>
                    <a:lnTo>
                      <a:pt x="416" y="18"/>
                    </a:lnTo>
                    <a:lnTo>
                      <a:pt x="418" y="24"/>
                    </a:lnTo>
                    <a:lnTo>
                      <a:pt x="422" y="26"/>
                    </a:lnTo>
                    <a:lnTo>
                      <a:pt x="424" y="22"/>
                    </a:lnTo>
                    <a:lnTo>
                      <a:pt x="424" y="20"/>
                    </a:lnTo>
                    <a:lnTo>
                      <a:pt x="428" y="20"/>
                    </a:lnTo>
                    <a:lnTo>
                      <a:pt x="432" y="22"/>
                    </a:lnTo>
                    <a:lnTo>
                      <a:pt x="434" y="26"/>
                    </a:lnTo>
                    <a:lnTo>
                      <a:pt x="432" y="30"/>
                    </a:lnTo>
                    <a:lnTo>
                      <a:pt x="428" y="36"/>
                    </a:lnTo>
                    <a:lnTo>
                      <a:pt x="422" y="40"/>
                    </a:lnTo>
                    <a:lnTo>
                      <a:pt x="416" y="42"/>
                    </a:lnTo>
                    <a:lnTo>
                      <a:pt x="416" y="48"/>
                    </a:lnTo>
                    <a:lnTo>
                      <a:pt x="416" y="50"/>
                    </a:lnTo>
                    <a:lnTo>
                      <a:pt x="418" y="52"/>
                    </a:lnTo>
                    <a:lnTo>
                      <a:pt x="420" y="54"/>
                    </a:lnTo>
                    <a:lnTo>
                      <a:pt x="422" y="54"/>
                    </a:lnTo>
                    <a:lnTo>
                      <a:pt x="424" y="52"/>
                    </a:lnTo>
                    <a:lnTo>
                      <a:pt x="426" y="54"/>
                    </a:lnTo>
                    <a:lnTo>
                      <a:pt x="428" y="54"/>
                    </a:lnTo>
                    <a:lnTo>
                      <a:pt x="426" y="58"/>
                    </a:lnTo>
                    <a:lnTo>
                      <a:pt x="422" y="60"/>
                    </a:lnTo>
                    <a:lnTo>
                      <a:pt x="420" y="60"/>
                    </a:lnTo>
                    <a:lnTo>
                      <a:pt x="418" y="56"/>
                    </a:lnTo>
                    <a:lnTo>
                      <a:pt x="418" y="54"/>
                    </a:lnTo>
                    <a:lnTo>
                      <a:pt x="410" y="60"/>
                    </a:lnTo>
                    <a:lnTo>
                      <a:pt x="406" y="64"/>
                    </a:lnTo>
                    <a:lnTo>
                      <a:pt x="404" y="70"/>
                    </a:lnTo>
                    <a:lnTo>
                      <a:pt x="404" y="76"/>
                    </a:lnTo>
                    <a:lnTo>
                      <a:pt x="408" y="80"/>
                    </a:lnTo>
                    <a:lnTo>
                      <a:pt x="410" y="84"/>
                    </a:lnTo>
                    <a:lnTo>
                      <a:pt x="414" y="86"/>
                    </a:lnTo>
                    <a:lnTo>
                      <a:pt x="424" y="90"/>
                    </a:lnTo>
                    <a:lnTo>
                      <a:pt x="430" y="92"/>
                    </a:lnTo>
                    <a:lnTo>
                      <a:pt x="434" y="96"/>
                    </a:lnTo>
                    <a:lnTo>
                      <a:pt x="442" y="104"/>
                    </a:lnTo>
                    <a:lnTo>
                      <a:pt x="456" y="108"/>
                    </a:lnTo>
                    <a:lnTo>
                      <a:pt x="458" y="110"/>
                    </a:lnTo>
                    <a:lnTo>
                      <a:pt x="462" y="116"/>
                    </a:lnTo>
                    <a:lnTo>
                      <a:pt x="464" y="120"/>
                    </a:lnTo>
                    <a:lnTo>
                      <a:pt x="466" y="122"/>
                    </a:lnTo>
                    <a:lnTo>
                      <a:pt x="468" y="122"/>
                    </a:lnTo>
                    <a:lnTo>
                      <a:pt x="472" y="122"/>
                    </a:lnTo>
                    <a:lnTo>
                      <a:pt x="476" y="120"/>
                    </a:lnTo>
                    <a:lnTo>
                      <a:pt x="480" y="116"/>
                    </a:lnTo>
                    <a:lnTo>
                      <a:pt x="484" y="110"/>
                    </a:lnTo>
                    <a:lnTo>
                      <a:pt x="486" y="104"/>
                    </a:lnTo>
                    <a:lnTo>
                      <a:pt x="490" y="92"/>
                    </a:lnTo>
                    <a:lnTo>
                      <a:pt x="494" y="84"/>
                    </a:lnTo>
                    <a:lnTo>
                      <a:pt x="498" y="76"/>
                    </a:lnTo>
                    <a:lnTo>
                      <a:pt x="500" y="64"/>
                    </a:lnTo>
                    <a:lnTo>
                      <a:pt x="502" y="52"/>
                    </a:lnTo>
                    <a:lnTo>
                      <a:pt x="504" y="42"/>
                    </a:lnTo>
                    <a:lnTo>
                      <a:pt x="510" y="32"/>
                    </a:lnTo>
                    <a:lnTo>
                      <a:pt x="514" y="24"/>
                    </a:lnTo>
                    <a:lnTo>
                      <a:pt x="520" y="6"/>
                    </a:lnTo>
                    <a:lnTo>
                      <a:pt x="522" y="0"/>
                    </a:lnTo>
                    <a:lnTo>
                      <a:pt x="524" y="0"/>
                    </a:lnTo>
                    <a:lnTo>
                      <a:pt x="528" y="0"/>
                    </a:lnTo>
                    <a:lnTo>
                      <a:pt x="532" y="0"/>
                    </a:lnTo>
                    <a:lnTo>
                      <a:pt x="534" y="4"/>
                    </a:lnTo>
                    <a:lnTo>
                      <a:pt x="532" y="12"/>
                    </a:lnTo>
                    <a:lnTo>
                      <a:pt x="532" y="20"/>
                    </a:lnTo>
                    <a:lnTo>
                      <a:pt x="532" y="26"/>
                    </a:lnTo>
                    <a:lnTo>
                      <a:pt x="536" y="44"/>
                    </a:lnTo>
                    <a:lnTo>
                      <a:pt x="538" y="56"/>
                    </a:lnTo>
                    <a:lnTo>
                      <a:pt x="540" y="60"/>
                    </a:lnTo>
                    <a:lnTo>
                      <a:pt x="542" y="62"/>
                    </a:lnTo>
                    <a:lnTo>
                      <a:pt x="546" y="62"/>
                    </a:lnTo>
                    <a:lnTo>
                      <a:pt x="548" y="60"/>
                    </a:lnTo>
                    <a:lnTo>
                      <a:pt x="552" y="68"/>
                    </a:lnTo>
                    <a:lnTo>
                      <a:pt x="558" y="76"/>
                    </a:lnTo>
                    <a:lnTo>
                      <a:pt x="554" y="82"/>
                    </a:lnTo>
                    <a:lnTo>
                      <a:pt x="556" y="90"/>
                    </a:lnTo>
                    <a:lnTo>
                      <a:pt x="554" y="100"/>
                    </a:lnTo>
                    <a:lnTo>
                      <a:pt x="556" y="106"/>
                    </a:lnTo>
                    <a:lnTo>
                      <a:pt x="558" y="110"/>
                    </a:lnTo>
                    <a:lnTo>
                      <a:pt x="560" y="118"/>
                    </a:lnTo>
                    <a:lnTo>
                      <a:pt x="560" y="124"/>
                    </a:lnTo>
                    <a:lnTo>
                      <a:pt x="562" y="132"/>
                    </a:lnTo>
                    <a:lnTo>
                      <a:pt x="564" y="136"/>
                    </a:lnTo>
                    <a:lnTo>
                      <a:pt x="564" y="144"/>
                    </a:lnTo>
                    <a:lnTo>
                      <a:pt x="564" y="148"/>
                    </a:lnTo>
                    <a:lnTo>
                      <a:pt x="568" y="152"/>
                    </a:lnTo>
                    <a:lnTo>
                      <a:pt x="576" y="158"/>
                    </a:lnTo>
                    <a:lnTo>
                      <a:pt x="584" y="162"/>
                    </a:lnTo>
                    <a:lnTo>
                      <a:pt x="592" y="168"/>
                    </a:lnTo>
                    <a:lnTo>
                      <a:pt x="594" y="174"/>
                    </a:lnTo>
                    <a:lnTo>
                      <a:pt x="594" y="178"/>
                    </a:lnTo>
                    <a:lnTo>
                      <a:pt x="596" y="182"/>
                    </a:lnTo>
                    <a:lnTo>
                      <a:pt x="598" y="186"/>
                    </a:lnTo>
                    <a:lnTo>
                      <a:pt x="598" y="200"/>
                    </a:lnTo>
                    <a:lnTo>
                      <a:pt x="598" y="206"/>
                    </a:lnTo>
                    <a:lnTo>
                      <a:pt x="600" y="208"/>
                    </a:lnTo>
                    <a:lnTo>
                      <a:pt x="602" y="208"/>
                    </a:lnTo>
                    <a:lnTo>
                      <a:pt x="604" y="208"/>
                    </a:lnTo>
                    <a:lnTo>
                      <a:pt x="604" y="206"/>
                    </a:lnTo>
                    <a:lnTo>
                      <a:pt x="612" y="216"/>
                    </a:lnTo>
                    <a:lnTo>
                      <a:pt x="614" y="220"/>
                    </a:lnTo>
                    <a:lnTo>
                      <a:pt x="614" y="228"/>
                    </a:lnTo>
                    <a:lnTo>
                      <a:pt x="616" y="232"/>
                    </a:lnTo>
                    <a:lnTo>
                      <a:pt x="618" y="234"/>
                    </a:lnTo>
                    <a:lnTo>
                      <a:pt x="620" y="236"/>
                    </a:lnTo>
                    <a:lnTo>
                      <a:pt x="622" y="238"/>
                    </a:lnTo>
                    <a:lnTo>
                      <a:pt x="632" y="250"/>
                    </a:lnTo>
                    <a:lnTo>
                      <a:pt x="634" y="258"/>
                    </a:lnTo>
                    <a:lnTo>
                      <a:pt x="636" y="264"/>
                    </a:lnTo>
                    <a:lnTo>
                      <a:pt x="634" y="270"/>
                    </a:lnTo>
                    <a:lnTo>
                      <a:pt x="632" y="276"/>
                    </a:lnTo>
                    <a:lnTo>
                      <a:pt x="630" y="280"/>
                    </a:lnTo>
                    <a:lnTo>
                      <a:pt x="630" y="288"/>
                    </a:lnTo>
                    <a:lnTo>
                      <a:pt x="630" y="300"/>
                    </a:lnTo>
                    <a:lnTo>
                      <a:pt x="630" y="312"/>
                    </a:lnTo>
                    <a:lnTo>
                      <a:pt x="626" y="322"/>
                    </a:lnTo>
                    <a:lnTo>
                      <a:pt x="624" y="328"/>
                    </a:lnTo>
                    <a:lnTo>
                      <a:pt x="620" y="336"/>
                    </a:lnTo>
                    <a:lnTo>
                      <a:pt x="608" y="352"/>
                    </a:lnTo>
                    <a:lnTo>
                      <a:pt x="600" y="370"/>
                    </a:lnTo>
                    <a:lnTo>
                      <a:pt x="598" y="376"/>
                    </a:lnTo>
                    <a:lnTo>
                      <a:pt x="594" y="378"/>
                    </a:lnTo>
                    <a:lnTo>
                      <a:pt x="590" y="382"/>
                    </a:lnTo>
                    <a:lnTo>
                      <a:pt x="586" y="384"/>
                    </a:lnTo>
                    <a:lnTo>
                      <a:pt x="582" y="390"/>
                    </a:lnTo>
                    <a:lnTo>
                      <a:pt x="578" y="394"/>
                    </a:lnTo>
                    <a:lnTo>
                      <a:pt x="566" y="402"/>
                    </a:lnTo>
                    <a:lnTo>
                      <a:pt x="558" y="408"/>
                    </a:lnTo>
                    <a:lnTo>
                      <a:pt x="552" y="416"/>
                    </a:lnTo>
                    <a:lnTo>
                      <a:pt x="548" y="424"/>
                    </a:lnTo>
                    <a:lnTo>
                      <a:pt x="542" y="432"/>
                    </a:lnTo>
                    <a:lnTo>
                      <a:pt x="522" y="454"/>
                    </a:lnTo>
                    <a:lnTo>
                      <a:pt x="510" y="466"/>
                    </a:lnTo>
                    <a:lnTo>
                      <a:pt x="500" y="480"/>
                    </a:lnTo>
                    <a:lnTo>
                      <a:pt x="498" y="482"/>
                    </a:lnTo>
                    <a:lnTo>
                      <a:pt x="496" y="486"/>
                    </a:lnTo>
                    <a:lnTo>
                      <a:pt x="496" y="488"/>
                    </a:lnTo>
                    <a:lnTo>
                      <a:pt x="494" y="490"/>
                    </a:lnTo>
                    <a:lnTo>
                      <a:pt x="484" y="490"/>
                    </a:lnTo>
                    <a:lnTo>
                      <a:pt x="476" y="490"/>
                    </a:lnTo>
                    <a:lnTo>
                      <a:pt x="468" y="492"/>
                    </a:lnTo>
                    <a:lnTo>
                      <a:pt x="462" y="492"/>
                    </a:lnTo>
                    <a:lnTo>
                      <a:pt x="454" y="496"/>
                    </a:lnTo>
                    <a:lnTo>
                      <a:pt x="448" y="500"/>
                    </a:lnTo>
                    <a:lnTo>
                      <a:pt x="442" y="504"/>
                    </a:lnTo>
                    <a:lnTo>
                      <a:pt x="438" y="506"/>
                    </a:lnTo>
                    <a:lnTo>
                      <a:pt x="434" y="508"/>
                    </a:lnTo>
                    <a:lnTo>
                      <a:pt x="432" y="512"/>
                    </a:lnTo>
                    <a:lnTo>
                      <a:pt x="428" y="514"/>
                    </a:lnTo>
                    <a:lnTo>
                      <a:pt x="426" y="516"/>
                    </a:lnTo>
                    <a:lnTo>
                      <a:pt x="420" y="506"/>
                    </a:lnTo>
                    <a:lnTo>
                      <a:pt x="416" y="494"/>
                    </a:lnTo>
                    <a:lnTo>
                      <a:pt x="412" y="494"/>
                    </a:lnTo>
                    <a:lnTo>
                      <a:pt x="410" y="496"/>
                    </a:lnTo>
                    <a:lnTo>
                      <a:pt x="408" y="500"/>
                    </a:lnTo>
                    <a:lnTo>
                      <a:pt x="386" y="514"/>
                    </a:lnTo>
                    <a:lnTo>
                      <a:pt x="380" y="510"/>
                    </a:lnTo>
                    <a:lnTo>
                      <a:pt x="378" y="504"/>
                    </a:lnTo>
                    <a:lnTo>
                      <a:pt x="370" y="504"/>
                    </a:lnTo>
                    <a:lnTo>
                      <a:pt x="364" y="504"/>
                    </a:lnTo>
                    <a:lnTo>
                      <a:pt x="358" y="500"/>
                    </a:lnTo>
                    <a:lnTo>
                      <a:pt x="354" y="494"/>
                    </a:lnTo>
                    <a:lnTo>
                      <a:pt x="348" y="488"/>
                    </a:lnTo>
                    <a:lnTo>
                      <a:pt x="346" y="482"/>
                    </a:lnTo>
                    <a:lnTo>
                      <a:pt x="346" y="478"/>
                    </a:lnTo>
                    <a:lnTo>
                      <a:pt x="350" y="474"/>
                    </a:lnTo>
                    <a:lnTo>
                      <a:pt x="352" y="470"/>
                    </a:lnTo>
                    <a:lnTo>
                      <a:pt x="354" y="464"/>
                    </a:lnTo>
                    <a:lnTo>
                      <a:pt x="352" y="458"/>
                    </a:lnTo>
                    <a:lnTo>
                      <a:pt x="348" y="454"/>
                    </a:lnTo>
                    <a:lnTo>
                      <a:pt x="344" y="452"/>
                    </a:lnTo>
                    <a:lnTo>
                      <a:pt x="340" y="448"/>
                    </a:lnTo>
                    <a:lnTo>
                      <a:pt x="346" y="440"/>
                    </a:lnTo>
                    <a:lnTo>
                      <a:pt x="346" y="436"/>
                    </a:lnTo>
                    <a:lnTo>
                      <a:pt x="348" y="432"/>
                    </a:lnTo>
                    <a:lnTo>
                      <a:pt x="346" y="428"/>
                    </a:lnTo>
                    <a:lnTo>
                      <a:pt x="342" y="428"/>
                    </a:lnTo>
                    <a:lnTo>
                      <a:pt x="340" y="430"/>
                    </a:lnTo>
                    <a:lnTo>
                      <a:pt x="336" y="436"/>
                    </a:lnTo>
                    <a:lnTo>
                      <a:pt x="332" y="442"/>
                    </a:lnTo>
                    <a:lnTo>
                      <a:pt x="330" y="444"/>
                    </a:lnTo>
                    <a:lnTo>
                      <a:pt x="326" y="444"/>
                    </a:lnTo>
                    <a:lnTo>
                      <a:pt x="324" y="444"/>
                    </a:lnTo>
                    <a:lnTo>
                      <a:pt x="322" y="442"/>
                    </a:lnTo>
                    <a:lnTo>
                      <a:pt x="324" y="438"/>
                    </a:lnTo>
                    <a:lnTo>
                      <a:pt x="328" y="438"/>
                    </a:lnTo>
                    <a:lnTo>
                      <a:pt x="332" y="436"/>
                    </a:lnTo>
                    <a:lnTo>
                      <a:pt x="346" y="420"/>
                    </a:lnTo>
                    <a:lnTo>
                      <a:pt x="352" y="412"/>
                    </a:lnTo>
                    <a:lnTo>
                      <a:pt x="356" y="404"/>
                    </a:lnTo>
                    <a:lnTo>
                      <a:pt x="350" y="404"/>
                    </a:lnTo>
                    <a:lnTo>
                      <a:pt x="342" y="404"/>
                    </a:lnTo>
                    <a:lnTo>
                      <a:pt x="340" y="410"/>
                    </a:lnTo>
                    <a:lnTo>
                      <a:pt x="338" y="416"/>
                    </a:lnTo>
                    <a:lnTo>
                      <a:pt x="332" y="416"/>
                    </a:lnTo>
                    <a:lnTo>
                      <a:pt x="326" y="418"/>
                    </a:lnTo>
                    <a:lnTo>
                      <a:pt x="318" y="424"/>
                    </a:lnTo>
                    <a:lnTo>
                      <a:pt x="312" y="432"/>
                    </a:lnTo>
                    <a:lnTo>
                      <a:pt x="310" y="438"/>
                    </a:lnTo>
                    <a:lnTo>
                      <a:pt x="304" y="438"/>
                    </a:lnTo>
                    <a:lnTo>
                      <a:pt x="304" y="436"/>
                    </a:lnTo>
                    <a:lnTo>
                      <a:pt x="304" y="434"/>
                    </a:lnTo>
                    <a:lnTo>
                      <a:pt x="304" y="426"/>
                    </a:lnTo>
                    <a:lnTo>
                      <a:pt x="306" y="418"/>
                    </a:lnTo>
                    <a:lnTo>
                      <a:pt x="304" y="410"/>
                    </a:lnTo>
                    <a:lnTo>
                      <a:pt x="304" y="406"/>
                    </a:lnTo>
                    <a:lnTo>
                      <a:pt x="302" y="400"/>
                    </a:lnTo>
                    <a:lnTo>
                      <a:pt x="300" y="392"/>
                    </a:lnTo>
                    <a:lnTo>
                      <a:pt x="286" y="388"/>
                    </a:lnTo>
                    <a:lnTo>
                      <a:pt x="276" y="384"/>
                    </a:lnTo>
                    <a:lnTo>
                      <a:pt x="270" y="382"/>
                    </a:lnTo>
                    <a:lnTo>
                      <a:pt x="268" y="380"/>
                    </a:lnTo>
                    <a:lnTo>
                      <a:pt x="264" y="378"/>
                    </a:lnTo>
                    <a:lnTo>
                      <a:pt x="232" y="378"/>
                    </a:lnTo>
                    <a:lnTo>
                      <a:pt x="208" y="392"/>
                    </a:lnTo>
                    <a:lnTo>
                      <a:pt x="176" y="392"/>
                    </a:lnTo>
                    <a:lnTo>
                      <a:pt x="164" y="398"/>
                    </a:lnTo>
                    <a:lnTo>
                      <a:pt x="150" y="406"/>
                    </a:lnTo>
                    <a:lnTo>
                      <a:pt x="134" y="416"/>
                    </a:lnTo>
                    <a:lnTo>
                      <a:pt x="122" y="420"/>
                    </a:lnTo>
                    <a:lnTo>
                      <a:pt x="108" y="422"/>
                    </a:lnTo>
                    <a:lnTo>
                      <a:pt x="92" y="422"/>
                    </a:lnTo>
                    <a:lnTo>
                      <a:pt x="84" y="424"/>
                    </a:lnTo>
                    <a:lnTo>
                      <a:pt x="74" y="426"/>
                    </a:lnTo>
                    <a:lnTo>
                      <a:pt x="58" y="432"/>
                    </a:lnTo>
                    <a:lnTo>
                      <a:pt x="42" y="438"/>
                    </a:lnTo>
                    <a:lnTo>
                      <a:pt x="32" y="440"/>
                    </a:lnTo>
                    <a:lnTo>
                      <a:pt x="24" y="440"/>
                    </a:lnTo>
                    <a:lnTo>
                      <a:pt x="18" y="440"/>
                    </a:lnTo>
                    <a:lnTo>
                      <a:pt x="14" y="436"/>
                    </a:lnTo>
                    <a:lnTo>
                      <a:pt x="6" y="430"/>
                    </a:lnTo>
                    <a:lnTo>
                      <a:pt x="4" y="428"/>
                    </a:lnTo>
                    <a:lnTo>
                      <a:pt x="2" y="428"/>
                    </a:lnTo>
                    <a:lnTo>
                      <a:pt x="0" y="426"/>
                    </a:lnTo>
                    <a:lnTo>
                      <a:pt x="0" y="422"/>
                    </a:lnTo>
                    <a:lnTo>
                      <a:pt x="0" y="420"/>
                    </a:lnTo>
                    <a:lnTo>
                      <a:pt x="2" y="416"/>
                    </a:lnTo>
                    <a:lnTo>
                      <a:pt x="4" y="414"/>
                    </a:lnTo>
                    <a:lnTo>
                      <a:pt x="10" y="412"/>
                    </a:lnTo>
                    <a:lnTo>
                      <a:pt x="16" y="408"/>
                    </a:lnTo>
                    <a:lnTo>
                      <a:pt x="24" y="394"/>
                    </a:lnTo>
                    <a:lnTo>
                      <a:pt x="30" y="380"/>
                    </a:lnTo>
                    <a:lnTo>
                      <a:pt x="28" y="376"/>
                    </a:lnTo>
                    <a:lnTo>
                      <a:pt x="26" y="372"/>
                    </a:lnTo>
                    <a:lnTo>
                      <a:pt x="26" y="362"/>
                    </a:lnTo>
                    <a:lnTo>
                      <a:pt x="26" y="328"/>
                    </a:lnTo>
                    <a:lnTo>
                      <a:pt x="26" y="316"/>
                    </a:lnTo>
                    <a:lnTo>
                      <a:pt x="26" y="304"/>
                    </a:lnTo>
                    <a:lnTo>
                      <a:pt x="24" y="296"/>
                    </a:lnTo>
                    <a:lnTo>
                      <a:pt x="20" y="288"/>
                    </a:lnTo>
                    <a:lnTo>
                      <a:pt x="16" y="280"/>
                    </a:lnTo>
                    <a:lnTo>
                      <a:pt x="16" y="276"/>
                    </a:lnTo>
                    <a:lnTo>
                      <a:pt x="20" y="280"/>
                    </a:lnTo>
                    <a:lnTo>
                      <a:pt x="20" y="284"/>
                    </a:lnTo>
                    <a:lnTo>
                      <a:pt x="26" y="284"/>
                    </a:lnTo>
                    <a:lnTo>
                      <a:pt x="24" y="278"/>
                    </a:lnTo>
                    <a:lnTo>
                      <a:pt x="24" y="272"/>
                    </a:lnTo>
                    <a:lnTo>
                      <a:pt x="28" y="276"/>
                    </a:lnTo>
                    <a:lnTo>
                      <a:pt x="28" y="280"/>
                    </a:lnTo>
                    <a:lnTo>
                      <a:pt x="30" y="278"/>
                    </a:lnTo>
                    <a:lnTo>
                      <a:pt x="30" y="276"/>
                    </a:lnTo>
                    <a:lnTo>
                      <a:pt x="32" y="272"/>
                    </a:lnTo>
                    <a:lnTo>
                      <a:pt x="28" y="256"/>
                    </a:lnTo>
                    <a:lnTo>
                      <a:pt x="36" y="236"/>
                    </a:lnTo>
                    <a:lnTo>
                      <a:pt x="38" y="226"/>
                    </a:lnTo>
                    <a:lnTo>
                      <a:pt x="40" y="214"/>
                    </a:lnTo>
                    <a:lnTo>
                      <a:pt x="40" y="208"/>
                    </a:lnTo>
                    <a:lnTo>
                      <a:pt x="44" y="202"/>
                    </a:lnTo>
                    <a:lnTo>
                      <a:pt x="46" y="206"/>
                    </a:lnTo>
                    <a:lnTo>
                      <a:pt x="48" y="208"/>
                    </a:lnTo>
                    <a:lnTo>
                      <a:pt x="48" y="210"/>
                    </a:lnTo>
                    <a:lnTo>
                      <a:pt x="52" y="208"/>
                    </a:lnTo>
                    <a:lnTo>
                      <a:pt x="54" y="206"/>
                    </a:lnTo>
                    <a:lnTo>
                      <a:pt x="56" y="202"/>
                    </a:lnTo>
                    <a:lnTo>
                      <a:pt x="58" y="198"/>
                    </a:lnTo>
                    <a:lnTo>
                      <a:pt x="62" y="196"/>
                    </a:lnTo>
                    <a:lnTo>
                      <a:pt x="70" y="194"/>
                    </a:lnTo>
                    <a:lnTo>
                      <a:pt x="76" y="190"/>
                    </a:lnTo>
                    <a:lnTo>
                      <a:pt x="78" y="188"/>
                    </a:lnTo>
                    <a:lnTo>
                      <a:pt x="82" y="186"/>
                    </a:lnTo>
                    <a:lnTo>
                      <a:pt x="86" y="182"/>
                    </a:lnTo>
                    <a:lnTo>
                      <a:pt x="94" y="178"/>
                    </a:lnTo>
                    <a:lnTo>
                      <a:pt x="102" y="176"/>
                    </a:lnTo>
                    <a:lnTo>
                      <a:pt x="110" y="174"/>
                    </a:lnTo>
                    <a:lnTo>
                      <a:pt x="118" y="172"/>
                    </a:lnTo>
                    <a:lnTo>
                      <a:pt x="128" y="168"/>
                    </a:lnTo>
                    <a:lnTo>
                      <a:pt x="138" y="166"/>
                    </a:lnTo>
                    <a:lnTo>
                      <a:pt x="146" y="166"/>
                    </a:lnTo>
                    <a:lnTo>
                      <a:pt x="156" y="164"/>
                    </a:lnTo>
                    <a:lnTo>
                      <a:pt x="162" y="162"/>
                    </a:lnTo>
                    <a:lnTo>
                      <a:pt x="168" y="152"/>
                    </a:lnTo>
                    <a:lnTo>
                      <a:pt x="180" y="13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2" name="Freeform 236"/>
              <p:cNvSpPr>
                <a:spLocks/>
              </p:cNvSpPr>
              <p:nvPr/>
            </p:nvSpPr>
            <p:spPr bwMode="auto">
              <a:xfrm>
                <a:off x="7305270" y="4230190"/>
                <a:ext cx="109733" cy="60709"/>
              </a:xfrm>
              <a:custGeom>
                <a:avLst/>
                <a:gdLst/>
                <a:ahLst/>
                <a:cxnLst>
                  <a:cxn ang="0">
                    <a:pos x="64" y="0"/>
                  </a:cxn>
                  <a:cxn ang="0">
                    <a:pos x="52" y="10"/>
                  </a:cxn>
                  <a:cxn ang="0">
                    <a:pos x="36" y="16"/>
                  </a:cxn>
                  <a:cxn ang="0">
                    <a:pos x="32" y="18"/>
                  </a:cxn>
                  <a:cxn ang="0">
                    <a:pos x="28" y="20"/>
                  </a:cxn>
                  <a:cxn ang="0">
                    <a:pos x="22" y="28"/>
                  </a:cxn>
                  <a:cxn ang="0">
                    <a:pos x="14" y="36"/>
                  </a:cxn>
                  <a:cxn ang="0">
                    <a:pos x="8" y="38"/>
                  </a:cxn>
                  <a:cxn ang="0">
                    <a:pos x="2" y="38"/>
                  </a:cxn>
                  <a:cxn ang="0">
                    <a:pos x="0" y="38"/>
                  </a:cxn>
                  <a:cxn ang="0">
                    <a:pos x="0" y="34"/>
                  </a:cxn>
                  <a:cxn ang="0">
                    <a:pos x="0" y="30"/>
                  </a:cxn>
                  <a:cxn ang="0">
                    <a:pos x="2" y="26"/>
                  </a:cxn>
                  <a:cxn ang="0">
                    <a:pos x="10" y="20"/>
                  </a:cxn>
                  <a:cxn ang="0">
                    <a:pos x="26" y="14"/>
                  </a:cxn>
                  <a:cxn ang="0">
                    <a:pos x="28" y="12"/>
                  </a:cxn>
                  <a:cxn ang="0">
                    <a:pos x="30" y="8"/>
                  </a:cxn>
                  <a:cxn ang="0">
                    <a:pos x="32" y="6"/>
                  </a:cxn>
                  <a:cxn ang="0">
                    <a:pos x="36" y="4"/>
                  </a:cxn>
                  <a:cxn ang="0">
                    <a:pos x="46" y="2"/>
                  </a:cxn>
                  <a:cxn ang="0">
                    <a:pos x="54" y="0"/>
                  </a:cxn>
                  <a:cxn ang="0">
                    <a:pos x="64" y="0"/>
                  </a:cxn>
                  <a:cxn ang="0">
                    <a:pos x="64" y="2"/>
                  </a:cxn>
                  <a:cxn ang="0">
                    <a:pos x="64" y="0"/>
                  </a:cxn>
                </a:cxnLst>
                <a:rect l="0" t="0" r="r" b="b"/>
                <a:pathLst>
                  <a:path w="64" h="38">
                    <a:moveTo>
                      <a:pt x="64" y="0"/>
                    </a:moveTo>
                    <a:lnTo>
                      <a:pt x="52" y="10"/>
                    </a:lnTo>
                    <a:lnTo>
                      <a:pt x="36" y="16"/>
                    </a:lnTo>
                    <a:lnTo>
                      <a:pt x="32" y="18"/>
                    </a:lnTo>
                    <a:lnTo>
                      <a:pt x="28" y="20"/>
                    </a:lnTo>
                    <a:lnTo>
                      <a:pt x="22" y="28"/>
                    </a:lnTo>
                    <a:lnTo>
                      <a:pt x="14" y="36"/>
                    </a:lnTo>
                    <a:lnTo>
                      <a:pt x="8" y="38"/>
                    </a:lnTo>
                    <a:lnTo>
                      <a:pt x="2" y="38"/>
                    </a:lnTo>
                    <a:lnTo>
                      <a:pt x="0" y="38"/>
                    </a:lnTo>
                    <a:lnTo>
                      <a:pt x="0" y="34"/>
                    </a:lnTo>
                    <a:lnTo>
                      <a:pt x="0" y="30"/>
                    </a:lnTo>
                    <a:lnTo>
                      <a:pt x="2" y="26"/>
                    </a:lnTo>
                    <a:lnTo>
                      <a:pt x="10" y="20"/>
                    </a:lnTo>
                    <a:lnTo>
                      <a:pt x="26" y="14"/>
                    </a:lnTo>
                    <a:lnTo>
                      <a:pt x="28" y="12"/>
                    </a:lnTo>
                    <a:lnTo>
                      <a:pt x="30" y="8"/>
                    </a:lnTo>
                    <a:lnTo>
                      <a:pt x="32" y="6"/>
                    </a:lnTo>
                    <a:lnTo>
                      <a:pt x="36" y="4"/>
                    </a:lnTo>
                    <a:lnTo>
                      <a:pt x="46" y="2"/>
                    </a:lnTo>
                    <a:lnTo>
                      <a:pt x="54" y="0"/>
                    </a:lnTo>
                    <a:lnTo>
                      <a:pt x="64" y="0"/>
                    </a:lnTo>
                    <a:lnTo>
                      <a:pt x="64" y="2"/>
                    </a:lnTo>
                    <a:lnTo>
                      <a:pt x="64"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3" name="Freeform 237"/>
              <p:cNvSpPr>
                <a:spLocks/>
              </p:cNvSpPr>
              <p:nvPr/>
            </p:nvSpPr>
            <p:spPr bwMode="auto">
              <a:xfrm>
                <a:off x="7211878" y="4223445"/>
                <a:ext cx="86386" cy="15740"/>
              </a:xfrm>
              <a:custGeom>
                <a:avLst/>
                <a:gdLst/>
                <a:ahLst/>
                <a:cxnLst>
                  <a:cxn ang="0">
                    <a:pos x="40" y="8"/>
                  </a:cxn>
                  <a:cxn ang="0">
                    <a:pos x="34" y="10"/>
                  </a:cxn>
                  <a:cxn ang="0">
                    <a:pos x="28" y="10"/>
                  </a:cxn>
                  <a:cxn ang="0">
                    <a:pos x="22" y="8"/>
                  </a:cxn>
                  <a:cxn ang="0">
                    <a:pos x="10" y="10"/>
                  </a:cxn>
                  <a:cxn ang="0">
                    <a:pos x="4" y="10"/>
                  </a:cxn>
                  <a:cxn ang="0">
                    <a:pos x="2" y="8"/>
                  </a:cxn>
                  <a:cxn ang="0">
                    <a:pos x="0" y="4"/>
                  </a:cxn>
                  <a:cxn ang="0">
                    <a:pos x="6" y="2"/>
                  </a:cxn>
                  <a:cxn ang="0">
                    <a:pos x="12" y="0"/>
                  </a:cxn>
                  <a:cxn ang="0">
                    <a:pos x="18" y="2"/>
                  </a:cxn>
                  <a:cxn ang="0">
                    <a:pos x="24" y="4"/>
                  </a:cxn>
                  <a:cxn ang="0">
                    <a:pos x="28" y="6"/>
                  </a:cxn>
                  <a:cxn ang="0">
                    <a:pos x="34" y="8"/>
                  </a:cxn>
                  <a:cxn ang="0">
                    <a:pos x="42" y="6"/>
                  </a:cxn>
                  <a:cxn ang="0">
                    <a:pos x="50" y="4"/>
                  </a:cxn>
                  <a:cxn ang="0">
                    <a:pos x="46" y="8"/>
                  </a:cxn>
                  <a:cxn ang="0">
                    <a:pos x="44" y="10"/>
                  </a:cxn>
                  <a:cxn ang="0">
                    <a:pos x="38" y="10"/>
                  </a:cxn>
                  <a:cxn ang="0">
                    <a:pos x="40" y="8"/>
                  </a:cxn>
                </a:cxnLst>
                <a:rect l="0" t="0" r="r" b="b"/>
                <a:pathLst>
                  <a:path w="50" h="10">
                    <a:moveTo>
                      <a:pt x="40" y="8"/>
                    </a:moveTo>
                    <a:lnTo>
                      <a:pt x="34" y="10"/>
                    </a:lnTo>
                    <a:lnTo>
                      <a:pt x="28" y="10"/>
                    </a:lnTo>
                    <a:lnTo>
                      <a:pt x="22" y="8"/>
                    </a:lnTo>
                    <a:lnTo>
                      <a:pt x="10" y="10"/>
                    </a:lnTo>
                    <a:lnTo>
                      <a:pt x="4" y="10"/>
                    </a:lnTo>
                    <a:lnTo>
                      <a:pt x="2" y="8"/>
                    </a:lnTo>
                    <a:lnTo>
                      <a:pt x="0" y="4"/>
                    </a:lnTo>
                    <a:lnTo>
                      <a:pt x="6" y="2"/>
                    </a:lnTo>
                    <a:lnTo>
                      <a:pt x="12" y="0"/>
                    </a:lnTo>
                    <a:lnTo>
                      <a:pt x="18" y="2"/>
                    </a:lnTo>
                    <a:lnTo>
                      <a:pt x="24" y="4"/>
                    </a:lnTo>
                    <a:lnTo>
                      <a:pt x="28" y="6"/>
                    </a:lnTo>
                    <a:lnTo>
                      <a:pt x="34" y="8"/>
                    </a:lnTo>
                    <a:lnTo>
                      <a:pt x="42" y="6"/>
                    </a:lnTo>
                    <a:lnTo>
                      <a:pt x="50" y="4"/>
                    </a:lnTo>
                    <a:lnTo>
                      <a:pt x="46" y="8"/>
                    </a:lnTo>
                    <a:lnTo>
                      <a:pt x="44" y="10"/>
                    </a:lnTo>
                    <a:lnTo>
                      <a:pt x="38" y="10"/>
                    </a:lnTo>
                    <a:lnTo>
                      <a:pt x="40" y="8"/>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4" name="Freeform 238"/>
              <p:cNvSpPr>
                <a:spLocks/>
              </p:cNvSpPr>
              <p:nvPr/>
            </p:nvSpPr>
            <p:spPr bwMode="auto">
              <a:xfrm>
                <a:off x="6821977" y="4160487"/>
                <a:ext cx="277835" cy="78697"/>
              </a:xfrm>
              <a:custGeom>
                <a:avLst/>
                <a:gdLst/>
                <a:ahLst/>
                <a:cxnLst>
                  <a:cxn ang="0">
                    <a:pos x="8" y="16"/>
                  </a:cxn>
                  <a:cxn ang="0">
                    <a:pos x="0" y="12"/>
                  </a:cxn>
                  <a:cxn ang="0">
                    <a:pos x="8" y="10"/>
                  </a:cxn>
                  <a:cxn ang="0">
                    <a:pos x="10" y="6"/>
                  </a:cxn>
                  <a:cxn ang="0">
                    <a:pos x="10" y="2"/>
                  </a:cxn>
                  <a:cxn ang="0">
                    <a:pos x="16" y="0"/>
                  </a:cxn>
                  <a:cxn ang="0">
                    <a:pos x="36" y="2"/>
                  </a:cxn>
                  <a:cxn ang="0">
                    <a:pos x="50" y="6"/>
                  </a:cxn>
                  <a:cxn ang="0">
                    <a:pos x="54" y="12"/>
                  </a:cxn>
                  <a:cxn ang="0">
                    <a:pos x="62" y="16"/>
                  </a:cxn>
                  <a:cxn ang="0">
                    <a:pos x="78" y="14"/>
                  </a:cxn>
                  <a:cxn ang="0">
                    <a:pos x="88" y="10"/>
                  </a:cxn>
                  <a:cxn ang="0">
                    <a:pos x="92" y="10"/>
                  </a:cxn>
                  <a:cxn ang="0">
                    <a:pos x="100" y="12"/>
                  </a:cxn>
                  <a:cxn ang="0">
                    <a:pos x="106" y="16"/>
                  </a:cxn>
                  <a:cxn ang="0">
                    <a:pos x="118" y="20"/>
                  </a:cxn>
                  <a:cxn ang="0">
                    <a:pos x="118" y="30"/>
                  </a:cxn>
                  <a:cxn ang="0">
                    <a:pos x="132" y="32"/>
                  </a:cxn>
                  <a:cxn ang="0">
                    <a:pos x="150" y="36"/>
                  </a:cxn>
                  <a:cxn ang="0">
                    <a:pos x="162" y="42"/>
                  </a:cxn>
                  <a:cxn ang="0">
                    <a:pos x="156" y="48"/>
                  </a:cxn>
                  <a:cxn ang="0">
                    <a:pos x="150" y="46"/>
                  </a:cxn>
                  <a:cxn ang="0">
                    <a:pos x="144" y="46"/>
                  </a:cxn>
                  <a:cxn ang="0">
                    <a:pos x="142" y="50"/>
                  </a:cxn>
                  <a:cxn ang="0">
                    <a:pos x="130" y="46"/>
                  </a:cxn>
                  <a:cxn ang="0">
                    <a:pos x="118" y="42"/>
                  </a:cxn>
                  <a:cxn ang="0">
                    <a:pos x="90" y="40"/>
                  </a:cxn>
                  <a:cxn ang="0">
                    <a:pos x="82" y="38"/>
                  </a:cxn>
                  <a:cxn ang="0">
                    <a:pos x="74" y="34"/>
                  </a:cxn>
                  <a:cxn ang="0">
                    <a:pos x="56" y="32"/>
                  </a:cxn>
                  <a:cxn ang="0">
                    <a:pos x="40" y="32"/>
                  </a:cxn>
                  <a:cxn ang="0">
                    <a:pos x="36" y="30"/>
                  </a:cxn>
                  <a:cxn ang="0">
                    <a:pos x="24" y="26"/>
                  </a:cxn>
                  <a:cxn ang="0">
                    <a:pos x="18" y="22"/>
                  </a:cxn>
                </a:cxnLst>
                <a:rect l="0" t="0" r="r" b="b"/>
                <a:pathLst>
                  <a:path w="162" h="50">
                    <a:moveTo>
                      <a:pt x="16" y="16"/>
                    </a:moveTo>
                    <a:lnTo>
                      <a:pt x="8" y="16"/>
                    </a:lnTo>
                    <a:lnTo>
                      <a:pt x="4" y="14"/>
                    </a:lnTo>
                    <a:lnTo>
                      <a:pt x="0" y="12"/>
                    </a:lnTo>
                    <a:lnTo>
                      <a:pt x="4" y="10"/>
                    </a:lnTo>
                    <a:lnTo>
                      <a:pt x="8" y="10"/>
                    </a:lnTo>
                    <a:lnTo>
                      <a:pt x="10" y="8"/>
                    </a:lnTo>
                    <a:lnTo>
                      <a:pt x="10" y="6"/>
                    </a:lnTo>
                    <a:lnTo>
                      <a:pt x="10" y="4"/>
                    </a:lnTo>
                    <a:lnTo>
                      <a:pt x="10" y="2"/>
                    </a:lnTo>
                    <a:lnTo>
                      <a:pt x="12" y="0"/>
                    </a:lnTo>
                    <a:lnTo>
                      <a:pt x="16" y="0"/>
                    </a:lnTo>
                    <a:lnTo>
                      <a:pt x="22" y="2"/>
                    </a:lnTo>
                    <a:lnTo>
                      <a:pt x="36" y="2"/>
                    </a:lnTo>
                    <a:lnTo>
                      <a:pt x="48" y="4"/>
                    </a:lnTo>
                    <a:lnTo>
                      <a:pt x="50" y="6"/>
                    </a:lnTo>
                    <a:lnTo>
                      <a:pt x="52" y="8"/>
                    </a:lnTo>
                    <a:lnTo>
                      <a:pt x="54" y="12"/>
                    </a:lnTo>
                    <a:lnTo>
                      <a:pt x="56" y="14"/>
                    </a:lnTo>
                    <a:lnTo>
                      <a:pt x="62" y="16"/>
                    </a:lnTo>
                    <a:lnTo>
                      <a:pt x="70" y="16"/>
                    </a:lnTo>
                    <a:lnTo>
                      <a:pt x="78" y="14"/>
                    </a:lnTo>
                    <a:lnTo>
                      <a:pt x="84" y="12"/>
                    </a:lnTo>
                    <a:lnTo>
                      <a:pt x="88" y="10"/>
                    </a:lnTo>
                    <a:lnTo>
                      <a:pt x="90" y="8"/>
                    </a:lnTo>
                    <a:lnTo>
                      <a:pt x="92" y="10"/>
                    </a:lnTo>
                    <a:lnTo>
                      <a:pt x="94" y="10"/>
                    </a:lnTo>
                    <a:lnTo>
                      <a:pt x="100" y="12"/>
                    </a:lnTo>
                    <a:lnTo>
                      <a:pt x="102" y="16"/>
                    </a:lnTo>
                    <a:lnTo>
                      <a:pt x="106" y="16"/>
                    </a:lnTo>
                    <a:lnTo>
                      <a:pt x="114" y="18"/>
                    </a:lnTo>
                    <a:lnTo>
                      <a:pt x="118" y="20"/>
                    </a:lnTo>
                    <a:lnTo>
                      <a:pt x="118" y="22"/>
                    </a:lnTo>
                    <a:lnTo>
                      <a:pt x="118" y="30"/>
                    </a:lnTo>
                    <a:lnTo>
                      <a:pt x="124" y="32"/>
                    </a:lnTo>
                    <a:lnTo>
                      <a:pt x="132" y="32"/>
                    </a:lnTo>
                    <a:lnTo>
                      <a:pt x="146" y="34"/>
                    </a:lnTo>
                    <a:lnTo>
                      <a:pt x="150" y="36"/>
                    </a:lnTo>
                    <a:lnTo>
                      <a:pt x="162" y="40"/>
                    </a:lnTo>
                    <a:lnTo>
                      <a:pt x="162" y="42"/>
                    </a:lnTo>
                    <a:lnTo>
                      <a:pt x="160" y="46"/>
                    </a:lnTo>
                    <a:lnTo>
                      <a:pt x="156" y="48"/>
                    </a:lnTo>
                    <a:lnTo>
                      <a:pt x="152" y="48"/>
                    </a:lnTo>
                    <a:lnTo>
                      <a:pt x="150" y="46"/>
                    </a:lnTo>
                    <a:lnTo>
                      <a:pt x="146" y="40"/>
                    </a:lnTo>
                    <a:lnTo>
                      <a:pt x="144" y="46"/>
                    </a:lnTo>
                    <a:lnTo>
                      <a:pt x="144" y="48"/>
                    </a:lnTo>
                    <a:lnTo>
                      <a:pt x="142" y="50"/>
                    </a:lnTo>
                    <a:lnTo>
                      <a:pt x="136" y="48"/>
                    </a:lnTo>
                    <a:lnTo>
                      <a:pt x="130" y="46"/>
                    </a:lnTo>
                    <a:lnTo>
                      <a:pt x="126" y="44"/>
                    </a:lnTo>
                    <a:lnTo>
                      <a:pt x="118" y="42"/>
                    </a:lnTo>
                    <a:lnTo>
                      <a:pt x="92" y="42"/>
                    </a:lnTo>
                    <a:lnTo>
                      <a:pt x="90" y="40"/>
                    </a:lnTo>
                    <a:lnTo>
                      <a:pt x="84" y="40"/>
                    </a:lnTo>
                    <a:lnTo>
                      <a:pt x="82" y="38"/>
                    </a:lnTo>
                    <a:lnTo>
                      <a:pt x="80" y="36"/>
                    </a:lnTo>
                    <a:lnTo>
                      <a:pt x="74" y="34"/>
                    </a:lnTo>
                    <a:lnTo>
                      <a:pt x="64" y="32"/>
                    </a:lnTo>
                    <a:lnTo>
                      <a:pt x="56" y="32"/>
                    </a:lnTo>
                    <a:lnTo>
                      <a:pt x="48" y="32"/>
                    </a:lnTo>
                    <a:lnTo>
                      <a:pt x="40" y="32"/>
                    </a:lnTo>
                    <a:lnTo>
                      <a:pt x="36" y="32"/>
                    </a:lnTo>
                    <a:lnTo>
                      <a:pt x="36" y="30"/>
                    </a:lnTo>
                    <a:lnTo>
                      <a:pt x="32" y="26"/>
                    </a:lnTo>
                    <a:lnTo>
                      <a:pt x="24" y="26"/>
                    </a:lnTo>
                    <a:lnTo>
                      <a:pt x="20" y="26"/>
                    </a:lnTo>
                    <a:lnTo>
                      <a:pt x="18" y="22"/>
                    </a:lnTo>
                    <a:lnTo>
                      <a:pt x="16" y="16"/>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5" name="Freeform 239"/>
              <p:cNvSpPr>
                <a:spLocks/>
              </p:cNvSpPr>
              <p:nvPr/>
            </p:nvSpPr>
            <p:spPr bwMode="auto">
              <a:xfrm>
                <a:off x="6821978" y="4030075"/>
                <a:ext cx="39689" cy="42722"/>
              </a:xfrm>
              <a:custGeom>
                <a:avLst/>
                <a:gdLst/>
                <a:ahLst/>
                <a:cxnLst>
                  <a:cxn ang="0">
                    <a:pos x="0" y="6"/>
                  </a:cxn>
                  <a:cxn ang="0">
                    <a:pos x="4" y="4"/>
                  </a:cxn>
                  <a:cxn ang="0">
                    <a:pos x="6" y="2"/>
                  </a:cxn>
                  <a:cxn ang="0">
                    <a:pos x="10" y="0"/>
                  </a:cxn>
                  <a:cxn ang="0">
                    <a:pos x="12" y="0"/>
                  </a:cxn>
                  <a:cxn ang="0">
                    <a:pos x="14" y="2"/>
                  </a:cxn>
                  <a:cxn ang="0">
                    <a:pos x="14" y="6"/>
                  </a:cxn>
                  <a:cxn ang="0">
                    <a:pos x="18" y="12"/>
                  </a:cxn>
                  <a:cxn ang="0">
                    <a:pos x="24" y="18"/>
                  </a:cxn>
                  <a:cxn ang="0">
                    <a:pos x="24" y="24"/>
                  </a:cxn>
                  <a:cxn ang="0">
                    <a:pos x="22" y="26"/>
                  </a:cxn>
                  <a:cxn ang="0">
                    <a:pos x="14" y="22"/>
                  </a:cxn>
                  <a:cxn ang="0">
                    <a:pos x="12" y="18"/>
                  </a:cxn>
                  <a:cxn ang="0">
                    <a:pos x="10" y="16"/>
                  </a:cxn>
                  <a:cxn ang="0">
                    <a:pos x="12" y="12"/>
                  </a:cxn>
                  <a:cxn ang="0">
                    <a:pos x="12" y="10"/>
                  </a:cxn>
                  <a:cxn ang="0">
                    <a:pos x="6" y="8"/>
                  </a:cxn>
                  <a:cxn ang="0">
                    <a:pos x="2" y="6"/>
                  </a:cxn>
                  <a:cxn ang="0">
                    <a:pos x="0" y="6"/>
                  </a:cxn>
                </a:cxnLst>
                <a:rect l="0" t="0" r="r" b="b"/>
                <a:pathLst>
                  <a:path w="24" h="26">
                    <a:moveTo>
                      <a:pt x="0" y="6"/>
                    </a:moveTo>
                    <a:lnTo>
                      <a:pt x="4" y="4"/>
                    </a:lnTo>
                    <a:lnTo>
                      <a:pt x="6" y="2"/>
                    </a:lnTo>
                    <a:lnTo>
                      <a:pt x="10" y="0"/>
                    </a:lnTo>
                    <a:lnTo>
                      <a:pt x="12" y="0"/>
                    </a:lnTo>
                    <a:lnTo>
                      <a:pt x="14" y="2"/>
                    </a:lnTo>
                    <a:lnTo>
                      <a:pt x="14" y="6"/>
                    </a:lnTo>
                    <a:lnTo>
                      <a:pt x="18" y="12"/>
                    </a:lnTo>
                    <a:lnTo>
                      <a:pt x="24" y="18"/>
                    </a:lnTo>
                    <a:lnTo>
                      <a:pt x="24" y="24"/>
                    </a:lnTo>
                    <a:lnTo>
                      <a:pt x="22" y="26"/>
                    </a:lnTo>
                    <a:lnTo>
                      <a:pt x="14" y="22"/>
                    </a:lnTo>
                    <a:lnTo>
                      <a:pt x="12" y="18"/>
                    </a:lnTo>
                    <a:lnTo>
                      <a:pt x="10" y="16"/>
                    </a:lnTo>
                    <a:lnTo>
                      <a:pt x="12" y="12"/>
                    </a:lnTo>
                    <a:lnTo>
                      <a:pt x="12" y="10"/>
                    </a:lnTo>
                    <a:lnTo>
                      <a:pt x="6" y="8"/>
                    </a:lnTo>
                    <a:lnTo>
                      <a:pt x="2" y="6"/>
                    </a:lnTo>
                    <a:lnTo>
                      <a:pt x="0"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6" name="Freeform 240"/>
              <p:cNvSpPr>
                <a:spLocks/>
              </p:cNvSpPr>
              <p:nvPr/>
            </p:nvSpPr>
            <p:spPr bwMode="auto">
              <a:xfrm>
                <a:off x="6887349" y="4059305"/>
                <a:ext cx="18677" cy="15738"/>
              </a:xfrm>
              <a:custGeom>
                <a:avLst/>
                <a:gdLst/>
                <a:ahLst/>
                <a:cxnLst>
                  <a:cxn ang="0">
                    <a:pos x="12" y="2"/>
                  </a:cxn>
                  <a:cxn ang="0">
                    <a:pos x="10" y="6"/>
                  </a:cxn>
                  <a:cxn ang="0">
                    <a:pos x="10" y="10"/>
                  </a:cxn>
                  <a:cxn ang="0">
                    <a:pos x="4" y="10"/>
                  </a:cxn>
                  <a:cxn ang="0">
                    <a:pos x="2" y="8"/>
                  </a:cxn>
                  <a:cxn ang="0">
                    <a:pos x="0" y="4"/>
                  </a:cxn>
                  <a:cxn ang="0">
                    <a:pos x="2" y="2"/>
                  </a:cxn>
                  <a:cxn ang="0">
                    <a:pos x="4" y="0"/>
                  </a:cxn>
                  <a:cxn ang="0">
                    <a:pos x="12" y="2"/>
                  </a:cxn>
                </a:cxnLst>
                <a:rect l="0" t="0" r="r" b="b"/>
                <a:pathLst>
                  <a:path w="12" h="10">
                    <a:moveTo>
                      <a:pt x="12" y="2"/>
                    </a:moveTo>
                    <a:lnTo>
                      <a:pt x="10" y="6"/>
                    </a:lnTo>
                    <a:lnTo>
                      <a:pt x="10" y="10"/>
                    </a:lnTo>
                    <a:lnTo>
                      <a:pt x="4" y="10"/>
                    </a:lnTo>
                    <a:lnTo>
                      <a:pt x="2" y="8"/>
                    </a:lnTo>
                    <a:lnTo>
                      <a:pt x="0" y="4"/>
                    </a:lnTo>
                    <a:lnTo>
                      <a:pt x="2" y="2"/>
                    </a:lnTo>
                    <a:lnTo>
                      <a:pt x="4" y="0"/>
                    </a:lnTo>
                    <a:lnTo>
                      <a:pt x="12"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7" name="Freeform 241"/>
              <p:cNvSpPr>
                <a:spLocks/>
              </p:cNvSpPr>
              <p:nvPr/>
            </p:nvSpPr>
            <p:spPr bwMode="auto">
              <a:xfrm>
                <a:off x="6639867" y="4012086"/>
                <a:ext cx="16342" cy="17988"/>
              </a:xfrm>
              <a:custGeom>
                <a:avLst/>
                <a:gdLst/>
                <a:ahLst/>
                <a:cxnLst>
                  <a:cxn ang="0">
                    <a:pos x="6" y="0"/>
                  </a:cxn>
                  <a:cxn ang="0">
                    <a:pos x="6" y="6"/>
                  </a:cxn>
                  <a:cxn ang="0">
                    <a:pos x="10" y="8"/>
                  </a:cxn>
                  <a:cxn ang="0">
                    <a:pos x="10" y="12"/>
                  </a:cxn>
                  <a:cxn ang="0">
                    <a:pos x="6" y="12"/>
                  </a:cxn>
                  <a:cxn ang="0">
                    <a:pos x="4" y="10"/>
                  </a:cxn>
                  <a:cxn ang="0">
                    <a:pos x="2" y="8"/>
                  </a:cxn>
                  <a:cxn ang="0">
                    <a:pos x="0" y="4"/>
                  </a:cxn>
                  <a:cxn ang="0">
                    <a:pos x="2" y="0"/>
                  </a:cxn>
                  <a:cxn ang="0">
                    <a:pos x="4" y="0"/>
                  </a:cxn>
                  <a:cxn ang="0">
                    <a:pos x="6" y="0"/>
                  </a:cxn>
                </a:cxnLst>
                <a:rect l="0" t="0" r="r" b="b"/>
                <a:pathLst>
                  <a:path w="10" h="12">
                    <a:moveTo>
                      <a:pt x="6" y="0"/>
                    </a:moveTo>
                    <a:lnTo>
                      <a:pt x="6" y="6"/>
                    </a:lnTo>
                    <a:lnTo>
                      <a:pt x="10" y="8"/>
                    </a:lnTo>
                    <a:lnTo>
                      <a:pt x="10" y="12"/>
                    </a:lnTo>
                    <a:lnTo>
                      <a:pt x="6" y="12"/>
                    </a:lnTo>
                    <a:lnTo>
                      <a:pt x="4" y="10"/>
                    </a:lnTo>
                    <a:lnTo>
                      <a:pt x="2" y="8"/>
                    </a:lnTo>
                    <a:lnTo>
                      <a:pt x="0" y="4"/>
                    </a:lnTo>
                    <a:lnTo>
                      <a:pt x="2" y="0"/>
                    </a:lnTo>
                    <a:lnTo>
                      <a:pt x="4" y="0"/>
                    </a:lnTo>
                    <a:lnTo>
                      <a:pt x="6"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8" name="Freeform 242"/>
              <p:cNvSpPr>
                <a:spLocks/>
              </p:cNvSpPr>
              <p:nvPr/>
            </p:nvSpPr>
            <p:spPr bwMode="auto">
              <a:xfrm>
                <a:off x="6600174" y="3940136"/>
                <a:ext cx="21013" cy="22485"/>
              </a:xfrm>
              <a:custGeom>
                <a:avLst/>
                <a:gdLst/>
                <a:ahLst/>
                <a:cxnLst>
                  <a:cxn ang="0">
                    <a:pos x="12" y="8"/>
                  </a:cxn>
                  <a:cxn ang="0">
                    <a:pos x="10" y="12"/>
                  </a:cxn>
                  <a:cxn ang="0">
                    <a:pos x="8" y="14"/>
                  </a:cxn>
                  <a:cxn ang="0">
                    <a:pos x="4" y="12"/>
                  </a:cxn>
                  <a:cxn ang="0">
                    <a:pos x="0" y="8"/>
                  </a:cxn>
                  <a:cxn ang="0">
                    <a:pos x="0" y="6"/>
                  </a:cxn>
                  <a:cxn ang="0">
                    <a:pos x="0" y="0"/>
                  </a:cxn>
                  <a:cxn ang="0">
                    <a:pos x="6" y="4"/>
                  </a:cxn>
                  <a:cxn ang="0">
                    <a:pos x="10" y="6"/>
                  </a:cxn>
                  <a:cxn ang="0">
                    <a:pos x="12" y="8"/>
                  </a:cxn>
                </a:cxnLst>
                <a:rect l="0" t="0" r="r" b="b"/>
                <a:pathLst>
                  <a:path w="12" h="14">
                    <a:moveTo>
                      <a:pt x="12" y="8"/>
                    </a:moveTo>
                    <a:lnTo>
                      <a:pt x="10" y="12"/>
                    </a:lnTo>
                    <a:lnTo>
                      <a:pt x="8" y="14"/>
                    </a:lnTo>
                    <a:lnTo>
                      <a:pt x="4" y="12"/>
                    </a:lnTo>
                    <a:lnTo>
                      <a:pt x="0" y="8"/>
                    </a:lnTo>
                    <a:lnTo>
                      <a:pt x="0" y="6"/>
                    </a:lnTo>
                    <a:lnTo>
                      <a:pt x="0" y="0"/>
                    </a:lnTo>
                    <a:lnTo>
                      <a:pt x="6" y="4"/>
                    </a:lnTo>
                    <a:lnTo>
                      <a:pt x="10" y="6"/>
                    </a:lnTo>
                    <a:lnTo>
                      <a:pt x="12" y="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99" name="Freeform 243"/>
              <p:cNvSpPr>
                <a:spLocks/>
              </p:cNvSpPr>
              <p:nvPr/>
            </p:nvSpPr>
            <p:spPr bwMode="auto">
              <a:xfrm>
                <a:off x="7492050" y="4313383"/>
                <a:ext cx="32686" cy="15740"/>
              </a:xfrm>
              <a:custGeom>
                <a:avLst/>
                <a:gdLst/>
                <a:ahLst/>
                <a:cxnLst>
                  <a:cxn ang="0">
                    <a:pos x="0" y="0"/>
                  </a:cxn>
                  <a:cxn ang="0">
                    <a:pos x="0" y="8"/>
                  </a:cxn>
                  <a:cxn ang="0">
                    <a:pos x="4" y="10"/>
                  </a:cxn>
                  <a:cxn ang="0">
                    <a:pos x="10" y="10"/>
                  </a:cxn>
                  <a:cxn ang="0">
                    <a:pos x="14" y="10"/>
                  </a:cxn>
                  <a:cxn ang="0">
                    <a:pos x="16" y="6"/>
                  </a:cxn>
                  <a:cxn ang="0">
                    <a:pos x="20" y="2"/>
                  </a:cxn>
                  <a:cxn ang="0">
                    <a:pos x="16" y="0"/>
                  </a:cxn>
                  <a:cxn ang="0">
                    <a:pos x="10" y="0"/>
                  </a:cxn>
                  <a:cxn ang="0">
                    <a:pos x="0" y="0"/>
                  </a:cxn>
                </a:cxnLst>
                <a:rect l="0" t="0" r="r" b="b"/>
                <a:pathLst>
                  <a:path w="20" h="10">
                    <a:moveTo>
                      <a:pt x="0" y="0"/>
                    </a:moveTo>
                    <a:lnTo>
                      <a:pt x="0" y="8"/>
                    </a:lnTo>
                    <a:lnTo>
                      <a:pt x="4" y="10"/>
                    </a:lnTo>
                    <a:lnTo>
                      <a:pt x="10" y="10"/>
                    </a:lnTo>
                    <a:lnTo>
                      <a:pt x="14" y="10"/>
                    </a:lnTo>
                    <a:lnTo>
                      <a:pt x="16" y="6"/>
                    </a:lnTo>
                    <a:lnTo>
                      <a:pt x="20" y="2"/>
                    </a:lnTo>
                    <a:lnTo>
                      <a:pt x="16" y="0"/>
                    </a:lnTo>
                    <a:lnTo>
                      <a:pt x="10" y="0"/>
                    </a:lnTo>
                    <a:lnTo>
                      <a:pt x="0"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0" name="Freeform 244"/>
              <p:cNvSpPr>
                <a:spLocks/>
              </p:cNvSpPr>
              <p:nvPr/>
            </p:nvSpPr>
            <p:spPr bwMode="auto">
              <a:xfrm>
                <a:off x="7557423" y="5172303"/>
                <a:ext cx="112068" cy="94437"/>
              </a:xfrm>
              <a:custGeom>
                <a:avLst/>
                <a:gdLst/>
                <a:ahLst/>
                <a:cxnLst>
                  <a:cxn ang="0">
                    <a:pos x="18" y="2"/>
                  </a:cxn>
                  <a:cxn ang="0">
                    <a:pos x="24" y="8"/>
                  </a:cxn>
                  <a:cxn ang="0">
                    <a:pos x="28" y="10"/>
                  </a:cxn>
                  <a:cxn ang="0">
                    <a:pos x="32" y="12"/>
                  </a:cxn>
                  <a:cxn ang="0">
                    <a:pos x="40" y="12"/>
                  </a:cxn>
                  <a:cxn ang="0">
                    <a:pos x="46" y="10"/>
                  </a:cxn>
                  <a:cxn ang="0">
                    <a:pos x="58" y="6"/>
                  </a:cxn>
                  <a:cxn ang="0">
                    <a:pos x="66" y="6"/>
                  </a:cxn>
                  <a:cxn ang="0">
                    <a:pos x="66" y="8"/>
                  </a:cxn>
                  <a:cxn ang="0">
                    <a:pos x="64" y="12"/>
                  </a:cxn>
                  <a:cxn ang="0">
                    <a:pos x="60" y="16"/>
                  </a:cxn>
                  <a:cxn ang="0">
                    <a:pos x="56" y="24"/>
                  </a:cxn>
                  <a:cxn ang="0">
                    <a:pos x="54" y="32"/>
                  </a:cxn>
                  <a:cxn ang="0">
                    <a:pos x="50" y="34"/>
                  </a:cxn>
                  <a:cxn ang="0">
                    <a:pos x="46" y="36"/>
                  </a:cxn>
                  <a:cxn ang="0">
                    <a:pos x="42" y="42"/>
                  </a:cxn>
                  <a:cxn ang="0">
                    <a:pos x="38" y="48"/>
                  </a:cxn>
                  <a:cxn ang="0">
                    <a:pos x="34" y="50"/>
                  </a:cxn>
                  <a:cxn ang="0">
                    <a:pos x="32" y="52"/>
                  </a:cxn>
                  <a:cxn ang="0">
                    <a:pos x="30" y="50"/>
                  </a:cxn>
                  <a:cxn ang="0">
                    <a:pos x="28" y="46"/>
                  </a:cxn>
                  <a:cxn ang="0">
                    <a:pos x="18" y="54"/>
                  </a:cxn>
                  <a:cxn ang="0">
                    <a:pos x="16" y="56"/>
                  </a:cxn>
                  <a:cxn ang="0">
                    <a:pos x="10" y="58"/>
                  </a:cxn>
                  <a:cxn ang="0">
                    <a:pos x="4" y="56"/>
                  </a:cxn>
                  <a:cxn ang="0">
                    <a:pos x="0" y="52"/>
                  </a:cxn>
                  <a:cxn ang="0">
                    <a:pos x="0" y="48"/>
                  </a:cxn>
                  <a:cxn ang="0">
                    <a:pos x="0" y="42"/>
                  </a:cxn>
                  <a:cxn ang="0">
                    <a:pos x="0" y="38"/>
                  </a:cxn>
                  <a:cxn ang="0">
                    <a:pos x="2" y="36"/>
                  </a:cxn>
                  <a:cxn ang="0">
                    <a:pos x="6" y="32"/>
                  </a:cxn>
                  <a:cxn ang="0">
                    <a:pos x="8" y="32"/>
                  </a:cxn>
                  <a:cxn ang="0">
                    <a:pos x="8" y="28"/>
                  </a:cxn>
                  <a:cxn ang="0">
                    <a:pos x="6" y="20"/>
                  </a:cxn>
                  <a:cxn ang="0">
                    <a:pos x="8" y="16"/>
                  </a:cxn>
                  <a:cxn ang="0">
                    <a:pos x="12" y="8"/>
                  </a:cxn>
                  <a:cxn ang="0">
                    <a:pos x="18" y="0"/>
                  </a:cxn>
                  <a:cxn ang="0">
                    <a:pos x="18" y="4"/>
                  </a:cxn>
                  <a:cxn ang="0">
                    <a:pos x="18" y="2"/>
                  </a:cxn>
                </a:cxnLst>
                <a:rect l="0" t="0" r="r" b="b"/>
                <a:pathLst>
                  <a:path w="66" h="58">
                    <a:moveTo>
                      <a:pt x="18" y="2"/>
                    </a:moveTo>
                    <a:lnTo>
                      <a:pt x="24" y="8"/>
                    </a:lnTo>
                    <a:lnTo>
                      <a:pt x="28" y="10"/>
                    </a:lnTo>
                    <a:lnTo>
                      <a:pt x="32" y="12"/>
                    </a:lnTo>
                    <a:lnTo>
                      <a:pt x="40" y="12"/>
                    </a:lnTo>
                    <a:lnTo>
                      <a:pt x="46" y="10"/>
                    </a:lnTo>
                    <a:lnTo>
                      <a:pt x="58" y="6"/>
                    </a:lnTo>
                    <a:lnTo>
                      <a:pt x="66" y="6"/>
                    </a:lnTo>
                    <a:lnTo>
                      <a:pt x="66" y="8"/>
                    </a:lnTo>
                    <a:lnTo>
                      <a:pt x="64" y="12"/>
                    </a:lnTo>
                    <a:lnTo>
                      <a:pt x="60" y="16"/>
                    </a:lnTo>
                    <a:lnTo>
                      <a:pt x="56" y="24"/>
                    </a:lnTo>
                    <a:lnTo>
                      <a:pt x="54" y="32"/>
                    </a:lnTo>
                    <a:lnTo>
                      <a:pt x="50" y="34"/>
                    </a:lnTo>
                    <a:lnTo>
                      <a:pt x="46" y="36"/>
                    </a:lnTo>
                    <a:lnTo>
                      <a:pt x="42" y="42"/>
                    </a:lnTo>
                    <a:lnTo>
                      <a:pt x="38" y="48"/>
                    </a:lnTo>
                    <a:lnTo>
                      <a:pt x="34" y="50"/>
                    </a:lnTo>
                    <a:lnTo>
                      <a:pt x="32" y="52"/>
                    </a:lnTo>
                    <a:lnTo>
                      <a:pt x="30" y="50"/>
                    </a:lnTo>
                    <a:lnTo>
                      <a:pt x="28" y="46"/>
                    </a:lnTo>
                    <a:lnTo>
                      <a:pt x="18" y="54"/>
                    </a:lnTo>
                    <a:lnTo>
                      <a:pt x="16" y="56"/>
                    </a:lnTo>
                    <a:lnTo>
                      <a:pt x="10" y="58"/>
                    </a:lnTo>
                    <a:lnTo>
                      <a:pt x="4" y="56"/>
                    </a:lnTo>
                    <a:lnTo>
                      <a:pt x="0" y="52"/>
                    </a:lnTo>
                    <a:lnTo>
                      <a:pt x="0" y="48"/>
                    </a:lnTo>
                    <a:lnTo>
                      <a:pt x="0" y="42"/>
                    </a:lnTo>
                    <a:lnTo>
                      <a:pt x="0" y="38"/>
                    </a:lnTo>
                    <a:lnTo>
                      <a:pt x="2" y="36"/>
                    </a:lnTo>
                    <a:lnTo>
                      <a:pt x="6" y="32"/>
                    </a:lnTo>
                    <a:lnTo>
                      <a:pt x="8" y="32"/>
                    </a:lnTo>
                    <a:lnTo>
                      <a:pt x="8" y="28"/>
                    </a:lnTo>
                    <a:lnTo>
                      <a:pt x="6" y="20"/>
                    </a:lnTo>
                    <a:lnTo>
                      <a:pt x="8" y="16"/>
                    </a:lnTo>
                    <a:lnTo>
                      <a:pt x="12" y="8"/>
                    </a:lnTo>
                    <a:lnTo>
                      <a:pt x="18" y="0"/>
                    </a:lnTo>
                    <a:lnTo>
                      <a:pt x="18" y="4"/>
                    </a:lnTo>
                    <a:lnTo>
                      <a:pt x="18"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1" name="Freeform 245"/>
              <p:cNvSpPr>
                <a:spLocks/>
              </p:cNvSpPr>
              <p:nvPr/>
            </p:nvSpPr>
            <p:spPr bwMode="auto">
              <a:xfrm>
                <a:off x="8010364" y="5179049"/>
                <a:ext cx="317526" cy="184376"/>
              </a:xfrm>
              <a:custGeom>
                <a:avLst/>
                <a:gdLst/>
                <a:ahLst/>
                <a:cxnLst>
                  <a:cxn ang="0">
                    <a:pos x="110" y="42"/>
                  </a:cxn>
                  <a:cxn ang="0">
                    <a:pos x="120" y="32"/>
                  </a:cxn>
                  <a:cxn ang="0">
                    <a:pos x="132" y="24"/>
                  </a:cxn>
                  <a:cxn ang="0">
                    <a:pos x="138" y="22"/>
                  </a:cxn>
                  <a:cxn ang="0">
                    <a:pos x="144" y="18"/>
                  </a:cxn>
                  <a:cxn ang="0">
                    <a:pos x="154" y="6"/>
                  </a:cxn>
                  <a:cxn ang="0">
                    <a:pos x="162" y="2"/>
                  </a:cxn>
                  <a:cxn ang="0">
                    <a:pos x="166" y="0"/>
                  </a:cxn>
                  <a:cxn ang="0">
                    <a:pos x="172" y="2"/>
                  </a:cxn>
                  <a:cxn ang="0">
                    <a:pos x="168" y="6"/>
                  </a:cxn>
                  <a:cxn ang="0">
                    <a:pos x="166" y="14"/>
                  </a:cxn>
                  <a:cxn ang="0">
                    <a:pos x="172" y="12"/>
                  </a:cxn>
                  <a:cxn ang="0">
                    <a:pos x="176" y="10"/>
                  </a:cxn>
                  <a:cxn ang="0">
                    <a:pos x="184" y="6"/>
                  </a:cxn>
                  <a:cxn ang="0">
                    <a:pos x="184" y="16"/>
                  </a:cxn>
                  <a:cxn ang="0">
                    <a:pos x="178" y="18"/>
                  </a:cxn>
                  <a:cxn ang="0">
                    <a:pos x="176" y="22"/>
                  </a:cxn>
                  <a:cxn ang="0">
                    <a:pos x="172" y="28"/>
                  </a:cxn>
                  <a:cxn ang="0">
                    <a:pos x="168" y="32"/>
                  </a:cxn>
                  <a:cxn ang="0">
                    <a:pos x="164" y="34"/>
                  </a:cxn>
                  <a:cxn ang="0">
                    <a:pos x="158" y="36"/>
                  </a:cxn>
                  <a:cxn ang="0">
                    <a:pos x="140" y="46"/>
                  </a:cxn>
                  <a:cxn ang="0">
                    <a:pos x="132" y="52"/>
                  </a:cxn>
                  <a:cxn ang="0">
                    <a:pos x="130" y="54"/>
                  </a:cxn>
                  <a:cxn ang="0">
                    <a:pos x="128" y="56"/>
                  </a:cxn>
                  <a:cxn ang="0">
                    <a:pos x="128" y="60"/>
                  </a:cxn>
                  <a:cxn ang="0">
                    <a:pos x="122" y="64"/>
                  </a:cxn>
                  <a:cxn ang="0">
                    <a:pos x="114" y="64"/>
                  </a:cxn>
                  <a:cxn ang="0">
                    <a:pos x="102" y="66"/>
                  </a:cxn>
                  <a:cxn ang="0">
                    <a:pos x="94" y="70"/>
                  </a:cxn>
                  <a:cxn ang="0">
                    <a:pos x="86" y="78"/>
                  </a:cxn>
                  <a:cxn ang="0">
                    <a:pos x="74" y="90"/>
                  </a:cxn>
                  <a:cxn ang="0">
                    <a:pos x="70" y="94"/>
                  </a:cxn>
                  <a:cxn ang="0">
                    <a:pos x="66" y="98"/>
                  </a:cxn>
                  <a:cxn ang="0">
                    <a:pos x="54" y="100"/>
                  </a:cxn>
                  <a:cxn ang="0">
                    <a:pos x="50" y="104"/>
                  </a:cxn>
                  <a:cxn ang="0">
                    <a:pos x="42" y="110"/>
                  </a:cxn>
                  <a:cxn ang="0">
                    <a:pos x="36" y="112"/>
                  </a:cxn>
                  <a:cxn ang="0">
                    <a:pos x="28" y="114"/>
                  </a:cxn>
                  <a:cxn ang="0">
                    <a:pos x="20" y="112"/>
                  </a:cxn>
                  <a:cxn ang="0">
                    <a:pos x="10" y="108"/>
                  </a:cxn>
                  <a:cxn ang="0">
                    <a:pos x="2" y="102"/>
                  </a:cxn>
                  <a:cxn ang="0">
                    <a:pos x="0" y="100"/>
                  </a:cxn>
                  <a:cxn ang="0">
                    <a:pos x="0" y="96"/>
                  </a:cxn>
                  <a:cxn ang="0">
                    <a:pos x="8" y="90"/>
                  </a:cxn>
                  <a:cxn ang="0">
                    <a:pos x="20" y="84"/>
                  </a:cxn>
                  <a:cxn ang="0">
                    <a:pos x="30" y="78"/>
                  </a:cxn>
                  <a:cxn ang="0">
                    <a:pos x="40" y="72"/>
                  </a:cxn>
                  <a:cxn ang="0">
                    <a:pos x="62" y="60"/>
                  </a:cxn>
                  <a:cxn ang="0">
                    <a:pos x="68" y="58"/>
                  </a:cxn>
                  <a:cxn ang="0">
                    <a:pos x="72" y="58"/>
                  </a:cxn>
                  <a:cxn ang="0">
                    <a:pos x="82" y="58"/>
                  </a:cxn>
                  <a:cxn ang="0">
                    <a:pos x="96" y="52"/>
                  </a:cxn>
                  <a:cxn ang="0">
                    <a:pos x="110" y="42"/>
                  </a:cxn>
                </a:cxnLst>
                <a:rect l="0" t="0" r="r" b="b"/>
                <a:pathLst>
                  <a:path w="184" h="114">
                    <a:moveTo>
                      <a:pt x="110" y="42"/>
                    </a:moveTo>
                    <a:lnTo>
                      <a:pt x="120" y="32"/>
                    </a:lnTo>
                    <a:lnTo>
                      <a:pt x="132" y="24"/>
                    </a:lnTo>
                    <a:lnTo>
                      <a:pt x="138" y="22"/>
                    </a:lnTo>
                    <a:lnTo>
                      <a:pt x="144" y="18"/>
                    </a:lnTo>
                    <a:lnTo>
                      <a:pt x="154" y="6"/>
                    </a:lnTo>
                    <a:lnTo>
                      <a:pt x="162" y="2"/>
                    </a:lnTo>
                    <a:lnTo>
                      <a:pt x="166" y="0"/>
                    </a:lnTo>
                    <a:lnTo>
                      <a:pt x="172" y="2"/>
                    </a:lnTo>
                    <a:lnTo>
                      <a:pt x="168" y="6"/>
                    </a:lnTo>
                    <a:lnTo>
                      <a:pt x="166" y="14"/>
                    </a:lnTo>
                    <a:lnTo>
                      <a:pt x="172" y="12"/>
                    </a:lnTo>
                    <a:lnTo>
                      <a:pt x="176" y="10"/>
                    </a:lnTo>
                    <a:lnTo>
                      <a:pt x="184" y="6"/>
                    </a:lnTo>
                    <a:lnTo>
                      <a:pt x="184" y="16"/>
                    </a:lnTo>
                    <a:lnTo>
                      <a:pt x="178" y="18"/>
                    </a:lnTo>
                    <a:lnTo>
                      <a:pt x="176" y="22"/>
                    </a:lnTo>
                    <a:lnTo>
                      <a:pt x="172" y="28"/>
                    </a:lnTo>
                    <a:lnTo>
                      <a:pt x="168" y="32"/>
                    </a:lnTo>
                    <a:lnTo>
                      <a:pt x="164" y="34"/>
                    </a:lnTo>
                    <a:lnTo>
                      <a:pt x="158" y="36"/>
                    </a:lnTo>
                    <a:lnTo>
                      <a:pt x="140" y="46"/>
                    </a:lnTo>
                    <a:lnTo>
                      <a:pt x="132" y="52"/>
                    </a:lnTo>
                    <a:lnTo>
                      <a:pt x="130" y="54"/>
                    </a:lnTo>
                    <a:lnTo>
                      <a:pt x="128" y="56"/>
                    </a:lnTo>
                    <a:lnTo>
                      <a:pt x="128" y="60"/>
                    </a:lnTo>
                    <a:lnTo>
                      <a:pt x="122" y="64"/>
                    </a:lnTo>
                    <a:lnTo>
                      <a:pt x="114" y="64"/>
                    </a:lnTo>
                    <a:lnTo>
                      <a:pt x="102" y="66"/>
                    </a:lnTo>
                    <a:lnTo>
                      <a:pt x="94" y="70"/>
                    </a:lnTo>
                    <a:lnTo>
                      <a:pt x="86" y="78"/>
                    </a:lnTo>
                    <a:lnTo>
                      <a:pt x="74" y="90"/>
                    </a:lnTo>
                    <a:lnTo>
                      <a:pt x="70" y="94"/>
                    </a:lnTo>
                    <a:lnTo>
                      <a:pt x="66" y="98"/>
                    </a:lnTo>
                    <a:lnTo>
                      <a:pt x="54" y="100"/>
                    </a:lnTo>
                    <a:lnTo>
                      <a:pt x="50" y="104"/>
                    </a:lnTo>
                    <a:lnTo>
                      <a:pt x="42" y="110"/>
                    </a:lnTo>
                    <a:lnTo>
                      <a:pt x="36" y="112"/>
                    </a:lnTo>
                    <a:lnTo>
                      <a:pt x="28" y="114"/>
                    </a:lnTo>
                    <a:lnTo>
                      <a:pt x="20" y="112"/>
                    </a:lnTo>
                    <a:lnTo>
                      <a:pt x="10" y="108"/>
                    </a:lnTo>
                    <a:lnTo>
                      <a:pt x="2" y="102"/>
                    </a:lnTo>
                    <a:lnTo>
                      <a:pt x="0" y="100"/>
                    </a:lnTo>
                    <a:lnTo>
                      <a:pt x="0" y="96"/>
                    </a:lnTo>
                    <a:lnTo>
                      <a:pt x="8" y="90"/>
                    </a:lnTo>
                    <a:lnTo>
                      <a:pt x="20" y="84"/>
                    </a:lnTo>
                    <a:lnTo>
                      <a:pt x="30" y="78"/>
                    </a:lnTo>
                    <a:lnTo>
                      <a:pt x="40" y="72"/>
                    </a:lnTo>
                    <a:lnTo>
                      <a:pt x="62" y="60"/>
                    </a:lnTo>
                    <a:lnTo>
                      <a:pt x="68" y="58"/>
                    </a:lnTo>
                    <a:lnTo>
                      <a:pt x="72" y="58"/>
                    </a:lnTo>
                    <a:lnTo>
                      <a:pt x="82" y="58"/>
                    </a:lnTo>
                    <a:lnTo>
                      <a:pt x="96" y="52"/>
                    </a:lnTo>
                    <a:lnTo>
                      <a:pt x="110" y="4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2" name="Freeform 246"/>
              <p:cNvSpPr>
                <a:spLocks/>
              </p:cNvSpPr>
              <p:nvPr/>
            </p:nvSpPr>
            <p:spPr bwMode="auto">
              <a:xfrm>
                <a:off x="8334895" y="5001418"/>
                <a:ext cx="182111" cy="213606"/>
              </a:xfrm>
              <a:custGeom>
                <a:avLst/>
                <a:gdLst/>
                <a:ahLst/>
                <a:cxnLst>
                  <a:cxn ang="0">
                    <a:pos x="2" y="130"/>
                  </a:cxn>
                  <a:cxn ang="0">
                    <a:pos x="0" y="122"/>
                  </a:cxn>
                  <a:cxn ang="0">
                    <a:pos x="6" y="120"/>
                  </a:cxn>
                  <a:cxn ang="0">
                    <a:pos x="18" y="114"/>
                  </a:cxn>
                  <a:cxn ang="0">
                    <a:pos x="24" y="104"/>
                  </a:cxn>
                  <a:cxn ang="0">
                    <a:pos x="12" y="94"/>
                  </a:cxn>
                  <a:cxn ang="0">
                    <a:pos x="14" y="86"/>
                  </a:cxn>
                  <a:cxn ang="0">
                    <a:pos x="18" y="84"/>
                  </a:cxn>
                  <a:cxn ang="0">
                    <a:pos x="26" y="84"/>
                  </a:cxn>
                  <a:cxn ang="0">
                    <a:pos x="34" y="78"/>
                  </a:cxn>
                  <a:cxn ang="0">
                    <a:pos x="44" y="68"/>
                  </a:cxn>
                  <a:cxn ang="0">
                    <a:pos x="52" y="54"/>
                  </a:cxn>
                  <a:cxn ang="0">
                    <a:pos x="58" y="34"/>
                  </a:cxn>
                  <a:cxn ang="0">
                    <a:pos x="52" y="30"/>
                  </a:cxn>
                  <a:cxn ang="0">
                    <a:pos x="52" y="22"/>
                  </a:cxn>
                  <a:cxn ang="0">
                    <a:pos x="52" y="16"/>
                  </a:cxn>
                  <a:cxn ang="0">
                    <a:pos x="54" y="4"/>
                  </a:cxn>
                  <a:cxn ang="0">
                    <a:pos x="58" y="0"/>
                  </a:cxn>
                  <a:cxn ang="0">
                    <a:pos x="64" y="8"/>
                  </a:cxn>
                  <a:cxn ang="0">
                    <a:pos x="70" y="20"/>
                  </a:cxn>
                  <a:cxn ang="0">
                    <a:pos x="68" y="26"/>
                  </a:cxn>
                  <a:cxn ang="0">
                    <a:pos x="62" y="30"/>
                  </a:cxn>
                  <a:cxn ang="0">
                    <a:pos x="60" y="38"/>
                  </a:cxn>
                  <a:cxn ang="0">
                    <a:pos x="60" y="46"/>
                  </a:cxn>
                  <a:cxn ang="0">
                    <a:pos x="66" y="46"/>
                  </a:cxn>
                  <a:cxn ang="0">
                    <a:pos x="74" y="38"/>
                  </a:cxn>
                  <a:cxn ang="0">
                    <a:pos x="74" y="44"/>
                  </a:cxn>
                  <a:cxn ang="0">
                    <a:pos x="70" y="52"/>
                  </a:cxn>
                  <a:cxn ang="0">
                    <a:pos x="72" y="60"/>
                  </a:cxn>
                  <a:cxn ang="0">
                    <a:pos x="78" y="64"/>
                  </a:cxn>
                  <a:cxn ang="0">
                    <a:pos x="88" y="60"/>
                  </a:cxn>
                  <a:cxn ang="0">
                    <a:pos x="96" y="56"/>
                  </a:cxn>
                  <a:cxn ang="0">
                    <a:pos x="104" y="60"/>
                  </a:cxn>
                  <a:cxn ang="0">
                    <a:pos x="104" y="64"/>
                  </a:cxn>
                  <a:cxn ang="0">
                    <a:pos x="96" y="70"/>
                  </a:cxn>
                  <a:cxn ang="0">
                    <a:pos x="76" y="88"/>
                  </a:cxn>
                  <a:cxn ang="0">
                    <a:pos x="68" y="86"/>
                  </a:cxn>
                  <a:cxn ang="0">
                    <a:pos x="58" y="92"/>
                  </a:cxn>
                  <a:cxn ang="0">
                    <a:pos x="44" y="108"/>
                  </a:cxn>
                  <a:cxn ang="0">
                    <a:pos x="18" y="128"/>
                  </a:cxn>
                  <a:cxn ang="0">
                    <a:pos x="6" y="132"/>
                  </a:cxn>
                </a:cxnLst>
                <a:rect l="0" t="0" r="r" b="b"/>
                <a:pathLst>
                  <a:path w="106" h="132">
                    <a:moveTo>
                      <a:pt x="6" y="132"/>
                    </a:moveTo>
                    <a:lnTo>
                      <a:pt x="2" y="130"/>
                    </a:lnTo>
                    <a:lnTo>
                      <a:pt x="0" y="126"/>
                    </a:lnTo>
                    <a:lnTo>
                      <a:pt x="0" y="122"/>
                    </a:lnTo>
                    <a:lnTo>
                      <a:pt x="2" y="120"/>
                    </a:lnTo>
                    <a:lnTo>
                      <a:pt x="6" y="120"/>
                    </a:lnTo>
                    <a:lnTo>
                      <a:pt x="12" y="116"/>
                    </a:lnTo>
                    <a:lnTo>
                      <a:pt x="18" y="114"/>
                    </a:lnTo>
                    <a:lnTo>
                      <a:pt x="22" y="110"/>
                    </a:lnTo>
                    <a:lnTo>
                      <a:pt x="24" y="104"/>
                    </a:lnTo>
                    <a:lnTo>
                      <a:pt x="16" y="98"/>
                    </a:lnTo>
                    <a:lnTo>
                      <a:pt x="12" y="94"/>
                    </a:lnTo>
                    <a:lnTo>
                      <a:pt x="12" y="90"/>
                    </a:lnTo>
                    <a:lnTo>
                      <a:pt x="14" y="86"/>
                    </a:lnTo>
                    <a:lnTo>
                      <a:pt x="16" y="84"/>
                    </a:lnTo>
                    <a:lnTo>
                      <a:pt x="18" y="84"/>
                    </a:lnTo>
                    <a:lnTo>
                      <a:pt x="20" y="84"/>
                    </a:lnTo>
                    <a:lnTo>
                      <a:pt x="26" y="84"/>
                    </a:lnTo>
                    <a:lnTo>
                      <a:pt x="30" y="82"/>
                    </a:lnTo>
                    <a:lnTo>
                      <a:pt x="34" y="78"/>
                    </a:lnTo>
                    <a:lnTo>
                      <a:pt x="40" y="70"/>
                    </a:lnTo>
                    <a:lnTo>
                      <a:pt x="44" y="68"/>
                    </a:lnTo>
                    <a:lnTo>
                      <a:pt x="48" y="62"/>
                    </a:lnTo>
                    <a:lnTo>
                      <a:pt x="52" y="54"/>
                    </a:lnTo>
                    <a:lnTo>
                      <a:pt x="54" y="44"/>
                    </a:lnTo>
                    <a:lnTo>
                      <a:pt x="58" y="34"/>
                    </a:lnTo>
                    <a:lnTo>
                      <a:pt x="54" y="32"/>
                    </a:lnTo>
                    <a:lnTo>
                      <a:pt x="52" y="30"/>
                    </a:lnTo>
                    <a:lnTo>
                      <a:pt x="52" y="24"/>
                    </a:lnTo>
                    <a:lnTo>
                      <a:pt x="52" y="22"/>
                    </a:lnTo>
                    <a:lnTo>
                      <a:pt x="54" y="20"/>
                    </a:lnTo>
                    <a:lnTo>
                      <a:pt x="52" y="16"/>
                    </a:lnTo>
                    <a:lnTo>
                      <a:pt x="52" y="14"/>
                    </a:lnTo>
                    <a:lnTo>
                      <a:pt x="54" y="4"/>
                    </a:lnTo>
                    <a:lnTo>
                      <a:pt x="56" y="2"/>
                    </a:lnTo>
                    <a:lnTo>
                      <a:pt x="58" y="0"/>
                    </a:lnTo>
                    <a:lnTo>
                      <a:pt x="60" y="4"/>
                    </a:lnTo>
                    <a:lnTo>
                      <a:pt x="64" y="8"/>
                    </a:lnTo>
                    <a:lnTo>
                      <a:pt x="68" y="14"/>
                    </a:lnTo>
                    <a:lnTo>
                      <a:pt x="70" y="20"/>
                    </a:lnTo>
                    <a:lnTo>
                      <a:pt x="70" y="24"/>
                    </a:lnTo>
                    <a:lnTo>
                      <a:pt x="68" y="26"/>
                    </a:lnTo>
                    <a:lnTo>
                      <a:pt x="64" y="28"/>
                    </a:lnTo>
                    <a:lnTo>
                      <a:pt x="62" y="30"/>
                    </a:lnTo>
                    <a:lnTo>
                      <a:pt x="62" y="34"/>
                    </a:lnTo>
                    <a:lnTo>
                      <a:pt x="60" y="38"/>
                    </a:lnTo>
                    <a:lnTo>
                      <a:pt x="58" y="44"/>
                    </a:lnTo>
                    <a:lnTo>
                      <a:pt x="60" y="46"/>
                    </a:lnTo>
                    <a:lnTo>
                      <a:pt x="62" y="48"/>
                    </a:lnTo>
                    <a:lnTo>
                      <a:pt x="66" y="46"/>
                    </a:lnTo>
                    <a:lnTo>
                      <a:pt x="68" y="44"/>
                    </a:lnTo>
                    <a:lnTo>
                      <a:pt x="74" y="38"/>
                    </a:lnTo>
                    <a:lnTo>
                      <a:pt x="74" y="40"/>
                    </a:lnTo>
                    <a:lnTo>
                      <a:pt x="74" y="44"/>
                    </a:lnTo>
                    <a:lnTo>
                      <a:pt x="72" y="48"/>
                    </a:lnTo>
                    <a:lnTo>
                      <a:pt x="70" y="52"/>
                    </a:lnTo>
                    <a:lnTo>
                      <a:pt x="70" y="56"/>
                    </a:lnTo>
                    <a:lnTo>
                      <a:pt x="72" y="60"/>
                    </a:lnTo>
                    <a:lnTo>
                      <a:pt x="76" y="62"/>
                    </a:lnTo>
                    <a:lnTo>
                      <a:pt x="78" y="64"/>
                    </a:lnTo>
                    <a:lnTo>
                      <a:pt x="84" y="62"/>
                    </a:lnTo>
                    <a:lnTo>
                      <a:pt x="88" y="60"/>
                    </a:lnTo>
                    <a:lnTo>
                      <a:pt x="92" y="58"/>
                    </a:lnTo>
                    <a:lnTo>
                      <a:pt x="96" y="56"/>
                    </a:lnTo>
                    <a:lnTo>
                      <a:pt x="102" y="58"/>
                    </a:lnTo>
                    <a:lnTo>
                      <a:pt x="104" y="60"/>
                    </a:lnTo>
                    <a:lnTo>
                      <a:pt x="106" y="62"/>
                    </a:lnTo>
                    <a:lnTo>
                      <a:pt x="104" y="64"/>
                    </a:lnTo>
                    <a:lnTo>
                      <a:pt x="102" y="68"/>
                    </a:lnTo>
                    <a:lnTo>
                      <a:pt x="96" y="70"/>
                    </a:lnTo>
                    <a:lnTo>
                      <a:pt x="80" y="86"/>
                    </a:lnTo>
                    <a:lnTo>
                      <a:pt x="76" y="88"/>
                    </a:lnTo>
                    <a:lnTo>
                      <a:pt x="72" y="86"/>
                    </a:lnTo>
                    <a:lnTo>
                      <a:pt x="68" y="86"/>
                    </a:lnTo>
                    <a:lnTo>
                      <a:pt x="64" y="86"/>
                    </a:lnTo>
                    <a:lnTo>
                      <a:pt x="58" y="92"/>
                    </a:lnTo>
                    <a:lnTo>
                      <a:pt x="54" y="98"/>
                    </a:lnTo>
                    <a:lnTo>
                      <a:pt x="44" y="108"/>
                    </a:lnTo>
                    <a:lnTo>
                      <a:pt x="30" y="118"/>
                    </a:lnTo>
                    <a:lnTo>
                      <a:pt x="18" y="128"/>
                    </a:lnTo>
                    <a:lnTo>
                      <a:pt x="12" y="130"/>
                    </a:lnTo>
                    <a:lnTo>
                      <a:pt x="6" y="13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3" name="Freeform 247"/>
              <p:cNvSpPr>
                <a:spLocks/>
              </p:cNvSpPr>
              <p:nvPr/>
            </p:nvSpPr>
            <p:spPr bwMode="auto">
              <a:xfrm>
                <a:off x="8367580" y="4580953"/>
                <a:ext cx="65373" cy="69702"/>
              </a:xfrm>
              <a:custGeom>
                <a:avLst/>
                <a:gdLst/>
                <a:ahLst/>
                <a:cxnLst>
                  <a:cxn ang="0">
                    <a:pos x="38" y="42"/>
                  </a:cxn>
                  <a:cxn ang="0">
                    <a:pos x="36" y="44"/>
                  </a:cxn>
                  <a:cxn ang="0">
                    <a:pos x="32" y="42"/>
                  </a:cxn>
                  <a:cxn ang="0">
                    <a:pos x="26" y="40"/>
                  </a:cxn>
                  <a:cxn ang="0">
                    <a:pos x="14" y="32"/>
                  </a:cxn>
                  <a:cxn ang="0">
                    <a:pos x="6" y="20"/>
                  </a:cxn>
                  <a:cxn ang="0">
                    <a:pos x="0" y="12"/>
                  </a:cxn>
                  <a:cxn ang="0">
                    <a:pos x="0" y="0"/>
                  </a:cxn>
                  <a:cxn ang="0">
                    <a:pos x="8" y="4"/>
                  </a:cxn>
                  <a:cxn ang="0">
                    <a:pos x="12" y="10"/>
                  </a:cxn>
                  <a:cxn ang="0">
                    <a:pos x="16" y="16"/>
                  </a:cxn>
                  <a:cxn ang="0">
                    <a:pos x="20" y="22"/>
                  </a:cxn>
                  <a:cxn ang="0">
                    <a:pos x="24" y="24"/>
                  </a:cxn>
                  <a:cxn ang="0">
                    <a:pos x="28" y="26"/>
                  </a:cxn>
                  <a:cxn ang="0">
                    <a:pos x="32" y="28"/>
                  </a:cxn>
                  <a:cxn ang="0">
                    <a:pos x="34" y="32"/>
                  </a:cxn>
                  <a:cxn ang="0">
                    <a:pos x="38" y="42"/>
                  </a:cxn>
                </a:cxnLst>
                <a:rect l="0" t="0" r="r" b="b"/>
                <a:pathLst>
                  <a:path w="38" h="44">
                    <a:moveTo>
                      <a:pt x="38" y="42"/>
                    </a:moveTo>
                    <a:lnTo>
                      <a:pt x="36" y="44"/>
                    </a:lnTo>
                    <a:lnTo>
                      <a:pt x="32" y="42"/>
                    </a:lnTo>
                    <a:lnTo>
                      <a:pt x="26" y="40"/>
                    </a:lnTo>
                    <a:lnTo>
                      <a:pt x="14" y="32"/>
                    </a:lnTo>
                    <a:lnTo>
                      <a:pt x="6" y="20"/>
                    </a:lnTo>
                    <a:lnTo>
                      <a:pt x="0" y="12"/>
                    </a:lnTo>
                    <a:lnTo>
                      <a:pt x="0" y="0"/>
                    </a:lnTo>
                    <a:lnTo>
                      <a:pt x="8" y="4"/>
                    </a:lnTo>
                    <a:lnTo>
                      <a:pt x="12" y="10"/>
                    </a:lnTo>
                    <a:lnTo>
                      <a:pt x="16" y="16"/>
                    </a:lnTo>
                    <a:lnTo>
                      <a:pt x="20" y="22"/>
                    </a:lnTo>
                    <a:lnTo>
                      <a:pt x="24" y="24"/>
                    </a:lnTo>
                    <a:lnTo>
                      <a:pt x="28" y="26"/>
                    </a:lnTo>
                    <a:lnTo>
                      <a:pt x="32" y="28"/>
                    </a:lnTo>
                    <a:lnTo>
                      <a:pt x="34" y="32"/>
                    </a:lnTo>
                    <a:lnTo>
                      <a:pt x="38" y="4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4" name="Freeform 248"/>
              <p:cNvSpPr>
                <a:spLocks/>
              </p:cNvSpPr>
              <p:nvPr/>
            </p:nvSpPr>
            <p:spPr bwMode="auto">
              <a:xfrm>
                <a:off x="8010365" y="4111020"/>
                <a:ext cx="109733" cy="60710"/>
              </a:xfrm>
              <a:custGeom>
                <a:avLst/>
                <a:gdLst/>
                <a:ahLst/>
                <a:cxnLst>
                  <a:cxn ang="0">
                    <a:pos x="36" y="38"/>
                  </a:cxn>
                  <a:cxn ang="0">
                    <a:pos x="34" y="38"/>
                  </a:cxn>
                  <a:cxn ang="0">
                    <a:pos x="30" y="38"/>
                  </a:cxn>
                  <a:cxn ang="0">
                    <a:pos x="22" y="38"/>
                  </a:cxn>
                  <a:cxn ang="0">
                    <a:pos x="10" y="36"/>
                  </a:cxn>
                  <a:cxn ang="0">
                    <a:pos x="2" y="32"/>
                  </a:cxn>
                  <a:cxn ang="0">
                    <a:pos x="0" y="28"/>
                  </a:cxn>
                  <a:cxn ang="0">
                    <a:pos x="0" y="26"/>
                  </a:cxn>
                  <a:cxn ang="0">
                    <a:pos x="0" y="24"/>
                  </a:cxn>
                  <a:cxn ang="0">
                    <a:pos x="2" y="22"/>
                  </a:cxn>
                  <a:cxn ang="0">
                    <a:pos x="24" y="22"/>
                  </a:cxn>
                  <a:cxn ang="0">
                    <a:pos x="28" y="24"/>
                  </a:cxn>
                  <a:cxn ang="0">
                    <a:pos x="30" y="24"/>
                  </a:cxn>
                  <a:cxn ang="0">
                    <a:pos x="38" y="22"/>
                  </a:cxn>
                  <a:cxn ang="0">
                    <a:pos x="42" y="18"/>
                  </a:cxn>
                  <a:cxn ang="0">
                    <a:pos x="46" y="14"/>
                  </a:cxn>
                  <a:cxn ang="0">
                    <a:pos x="52" y="10"/>
                  </a:cxn>
                  <a:cxn ang="0">
                    <a:pos x="52" y="4"/>
                  </a:cxn>
                  <a:cxn ang="0">
                    <a:pos x="52" y="0"/>
                  </a:cxn>
                  <a:cxn ang="0">
                    <a:pos x="54" y="0"/>
                  </a:cxn>
                  <a:cxn ang="0">
                    <a:pos x="56" y="2"/>
                  </a:cxn>
                  <a:cxn ang="0">
                    <a:pos x="60" y="4"/>
                  </a:cxn>
                  <a:cxn ang="0">
                    <a:pos x="62" y="8"/>
                  </a:cxn>
                  <a:cxn ang="0">
                    <a:pos x="64" y="10"/>
                  </a:cxn>
                  <a:cxn ang="0">
                    <a:pos x="62" y="12"/>
                  </a:cxn>
                  <a:cxn ang="0">
                    <a:pos x="60" y="16"/>
                  </a:cxn>
                  <a:cxn ang="0">
                    <a:pos x="58" y="18"/>
                  </a:cxn>
                  <a:cxn ang="0">
                    <a:pos x="58" y="20"/>
                  </a:cxn>
                  <a:cxn ang="0">
                    <a:pos x="54" y="26"/>
                  </a:cxn>
                  <a:cxn ang="0">
                    <a:pos x="46" y="32"/>
                  </a:cxn>
                  <a:cxn ang="0">
                    <a:pos x="40" y="36"/>
                  </a:cxn>
                  <a:cxn ang="0">
                    <a:pos x="34" y="38"/>
                  </a:cxn>
                  <a:cxn ang="0">
                    <a:pos x="36" y="38"/>
                  </a:cxn>
                </a:cxnLst>
                <a:rect l="0" t="0" r="r" b="b"/>
                <a:pathLst>
                  <a:path w="64" h="38">
                    <a:moveTo>
                      <a:pt x="36" y="38"/>
                    </a:moveTo>
                    <a:lnTo>
                      <a:pt x="34" y="38"/>
                    </a:lnTo>
                    <a:lnTo>
                      <a:pt x="30" y="38"/>
                    </a:lnTo>
                    <a:lnTo>
                      <a:pt x="22" y="38"/>
                    </a:lnTo>
                    <a:lnTo>
                      <a:pt x="10" y="36"/>
                    </a:lnTo>
                    <a:lnTo>
                      <a:pt x="2" y="32"/>
                    </a:lnTo>
                    <a:lnTo>
                      <a:pt x="0" y="28"/>
                    </a:lnTo>
                    <a:lnTo>
                      <a:pt x="0" y="26"/>
                    </a:lnTo>
                    <a:lnTo>
                      <a:pt x="0" y="24"/>
                    </a:lnTo>
                    <a:lnTo>
                      <a:pt x="2" y="22"/>
                    </a:lnTo>
                    <a:lnTo>
                      <a:pt x="24" y="22"/>
                    </a:lnTo>
                    <a:lnTo>
                      <a:pt x="28" y="24"/>
                    </a:lnTo>
                    <a:lnTo>
                      <a:pt x="30" y="24"/>
                    </a:lnTo>
                    <a:lnTo>
                      <a:pt x="38" y="22"/>
                    </a:lnTo>
                    <a:lnTo>
                      <a:pt x="42" y="18"/>
                    </a:lnTo>
                    <a:lnTo>
                      <a:pt x="46" y="14"/>
                    </a:lnTo>
                    <a:lnTo>
                      <a:pt x="52" y="10"/>
                    </a:lnTo>
                    <a:lnTo>
                      <a:pt x="52" y="4"/>
                    </a:lnTo>
                    <a:lnTo>
                      <a:pt x="52" y="0"/>
                    </a:lnTo>
                    <a:lnTo>
                      <a:pt x="54" y="0"/>
                    </a:lnTo>
                    <a:lnTo>
                      <a:pt x="56" y="2"/>
                    </a:lnTo>
                    <a:lnTo>
                      <a:pt x="60" y="4"/>
                    </a:lnTo>
                    <a:lnTo>
                      <a:pt x="62" y="8"/>
                    </a:lnTo>
                    <a:lnTo>
                      <a:pt x="64" y="10"/>
                    </a:lnTo>
                    <a:lnTo>
                      <a:pt x="62" y="12"/>
                    </a:lnTo>
                    <a:lnTo>
                      <a:pt x="60" y="16"/>
                    </a:lnTo>
                    <a:lnTo>
                      <a:pt x="58" y="18"/>
                    </a:lnTo>
                    <a:lnTo>
                      <a:pt x="58" y="20"/>
                    </a:lnTo>
                    <a:lnTo>
                      <a:pt x="54" y="26"/>
                    </a:lnTo>
                    <a:lnTo>
                      <a:pt x="46" y="32"/>
                    </a:lnTo>
                    <a:lnTo>
                      <a:pt x="40" y="36"/>
                    </a:lnTo>
                    <a:lnTo>
                      <a:pt x="34" y="38"/>
                    </a:lnTo>
                    <a:lnTo>
                      <a:pt x="36" y="3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5" name="Freeform 249"/>
              <p:cNvSpPr>
                <a:spLocks/>
              </p:cNvSpPr>
              <p:nvPr/>
            </p:nvSpPr>
            <p:spPr bwMode="auto">
              <a:xfrm>
                <a:off x="7615792" y="4146996"/>
                <a:ext cx="21012" cy="24735"/>
              </a:xfrm>
              <a:custGeom>
                <a:avLst/>
                <a:gdLst/>
                <a:ahLst/>
                <a:cxnLst>
                  <a:cxn ang="0">
                    <a:pos x="12" y="10"/>
                  </a:cxn>
                  <a:cxn ang="0">
                    <a:pos x="12" y="14"/>
                  </a:cxn>
                  <a:cxn ang="0">
                    <a:pos x="12" y="16"/>
                  </a:cxn>
                  <a:cxn ang="0">
                    <a:pos x="6" y="16"/>
                  </a:cxn>
                  <a:cxn ang="0">
                    <a:pos x="2" y="14"/>
                  </a:cxn>
                  <a:cxn ang="0">
                    <a:pos x="0" y="10"/>
                  </a:cxn>
                  <a:cxn ang="0">
                    <a:pos x="2" y="4"/>
                  </a:cxn>
                  <a:cxn ang="0">
                    <a:pos x="8" y="0"/>
                  </a:cxn>
                  <a:cxn ang="0">
                    <a:pos x="10" y="6"/>
                  </a:cxn>
                  <a:cxn ang="0">
                    <a:pos x="10" y="8"/>
                  </a:cxn>
                  <a:cxn ang="0">
                    <a:pos x="12" y="10"/>
                  </a:cxn>
                </a:cxnLst>
                <a:rect l="0" t="0" r="r" b="b"/>
                <a:pathLst>
                  <a:path w="12" h="16">
                    <a:moveTo>
                      <a:pt x="12" y="10"/>
                    </a:moveTo>
                    <a:lnTo>
                      <a:pt x="12" y="14"/>
                    </a:lnTo>
                    <a:lnTo>
                      <a:pt x="12" y="16"/>
                    </a:lnTo>
                    <a:lnTo>
                      <a:pt x="6" y="16"/>
                    </a:lnTo>
                    <a:lnTo>
                      <a:pt x="2" y="14"/>
                    </a:lnTo>
                    <a:lnTo>
                      <a:pt x="0" y="10"/>
                    </a:lnTo>
                    <a:lnTo>
                      <a:pt x="2" y="4"/>
                    </a:lnTo>
                    <a:lnTo>
                      <a:pt x="8" y="0"/>
                    </a:lnTo>
                    <a:lnTo>
                      <a:pt x="10" y="6"/>
                    </a:lnTo>
                    <a:lnTo>
                      <a:pt x="10" y="8"/>
                    </a:lnTo>
                    <a:lnTo>
                      <a:pt x="12" y="1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6" name="Freeform 250"/>
              <p:cNvSpPr>
                <a:spLocks/>
              </p:cNvSpPr>
              <p:nvPr/>
            </p:nvSpPr>
            <p:spPr bwMode="auto">
              <a:xfrm>
                <a:off x="7524736" y="4194215"/>
                <a:ext cx="21013" cy="33727"/>
              </a:xfrm>
              <a:custGeom>
                <a:avLst/>
                <a:gdLst/>
                <a:ahLst/>
                <a:cxnLst>
                  <a:cxn ang="0">
                    <a:pos x="6" y="2"/>
                  </a:cxn>
                  <a:cxn ang="0">
                    <a:pos x="8" y="2"/>
                  </a:cxn>
                  <a:cxn ang="0">
                    <a:pos x="8" y="0"/>
                  </a:cxn>
                  <a:cxn ang="0">
                    <a:pos x="10" y="2"/>
                  </a:cxn>
                  <a:cxn ang="0">
                    <a:pos x="12" y="4"/>
                  </a:cxn>
                  <a:cxn ang="0">
                    <a:pos x="10" y="6"/>
                  </a:cxn>
                  <a:cxn ang="0">
                    <a:pos x="8" y="12"/>
                  </a:cxn>
                  <a:cxn ang="0">
                    <a:pos x="0" y="20"/>
                  </a:cxn>
                  <a:cxn ang="0">
                    <a:pos x="0" y="10"/>
                  </a:cxn>
                  <a:cxn ang="0">
                    <a:pos x="2" y="6"/>
                  </a:cxn>
                  <a:cxn ang="0">
                    <a:pos x="4" y="4"/>
                  </a:cxn>
                  <a:cxn ang="0">
                    <a:pos x="6" y="2"/>
                  </a:cxn>
                </a:cxnLst>
                <a:rect l="0" t="0" r="r" b="b"/>
                <a:pathLst>
                  <a:path w="12" h="20">
                    <a:moveTo>
                      <a:pt x="6" y="2"/>
                    </a:moveTo>
                    <a:lnTo>
                      <a:pt x="8" y="2"/>
                    </a:lnTo>
                    <a:lnTo>
                      <a:pt x="8" y="0"/>
                    </a:lnTo>
                    <a:lnTo>
                      <a:pt x="10" y="2"/>
                    </a:lnTo>
                    <a:lnTo>
                      <a:pt x="12" y="4"/>
                    </a:lnTo>
                    <a:lnTo>
                      <a:pt x="10" y="6"/>
                    </a:lnTo>
                    <a:lnTo>
                      <a:pt x="8" y="12"/>
                    </a:lnTo>
                    <a:lnTo>
                      <a:pt x="0" y="20"/>
                    </a:lnTo>
                    <a:lnTo>
                      <a:pt x="0" y="10"/>
                    </a:lnTo>
                    <a:lnTo>
                      <a:pt x="2" y="6"/>
                    </a:lnTo>
                    <a:lnTo>
                      <a:pt x="4" y="4"/>
                    </a:lnTo>
                    <a:lnTo>
                      <a:pt x="6"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7" name="Freeform 251"/>
              <p:cNvSpPr>
                <a:spLocks/>
              </p:cNvSpPr>
              <p:nvPr/>
            </p:nvSpPr>
            <p:spPr bwMode="auto">
              <a:xfrm>
                <a:off x="7447690" y="4066050"/>
                <a:ext cx="84052" cy="35976"/>
              </a:xfrm>
              <a:custGeom>
                <a:avLst/>
                <a:gdLst/>
                <a:ahLst/>
                <a:cxnLst>
                  <a:cxn ang="0">
                    <a:pos x="42" y="22"/>
                  </a:cxn>
                  <a:cxn ang="0">
                    <a:pos x="40" y="20"/>
                  </a:cxn>
                  <a:cxn ang="0">
                    <a:pos x="38" y="16"/>
                  </a:cxn>
                  <a:cxn ang="0">
                    <a:pos x="34" y="14"/>
                  </a:cxn>
                  <a:cxn ang="0">
                    <a:pos x="30" y="14"/>
                  </a:cxn>
                  <a:cxn ang="0">
                    <a:pos x="24" y="12"/>
                  </a:cxn>
                  <a:cxn ang="0">
                    <a:pos x="16" y="12"/>
                  </a:cxn>
                  <a:cxn ang="0">
                    <a:pos x="10" y="12"/>
                  </a:cxn>
                  <a:cxn ang="0">
                    <a:pos x="2" y="12"/>
                  </a:cxn>
                  <a:cxn ang="0">
                    <a:pos x="0" y="10"/>
                  </a:cxn>
                  <a:cxn ang="0">
                    <a:pos x="8" y="4"/>
                  </a:cxn>
                  <a:cxn ang="0">
                    <a:pos x="14" y="4"/>
                  </a:cxn>
                  <a:cxn ang="0">
                    <a:pos x="18" y="2"/>
                  </a:cxn>
                  <a:cxn ang="0">
                    <a:pos x="24" y="2"/>
                  </a:cxn>
                  <a:cxn ang="0">
                    <a:pos x="28" y="0"/>
                  </a:cxn>
                  <a:cxn ang="0">
                    <a:pos x="28" y="2"/>
                  </a:cxn>
                  <a:cxn ang="0">
                    <a:pos x="30" y="2"/>
                  </a:cxn>
                  <a:cxn ang="0">
                    <a:pos x="34" y="0"/>
                  </a:cxn>
                  <a:cxn ang="0">
                    <a:pos x="38" y="2"/>
                  </a:cxn>
                  <a:cxn ang="0">
                    <a:pos x="44" y="6"/>
                  </a:cxn>
                  <a:cxn ang="0">
                    <a:pos x="48" y="10"/>
                  </a:cxn>
                  <a:cxn ang="0">
                    <a:pos x="50" y="16"/>
                  </a:cxn>
                  <a:cxn ang="0">
                    <a:pos x="48" y="18"/>
                  </a:cxn>
                  <a:cxn ang="0">
                    <a:pos x="46" y="20"/>
                  </a:cxn>
                  <a:cxn ang="0">
                    <a:pos x="42" y="22"/>
                  </a:cxn>
                </a:cxnLst>
                <a:rect l="0" t="0" r="r" b="b"/>
                <a:pathLst>
                  <a:path w="50" h="22">
                    <a:moveTo>
                      <a:pt x="42" y="22"/>
                    </a:moveTo>
                    <a:lnTo>
                      <a:pt x="40" y="20"/>
                    </a:lnTo>
                    <a:lnTo>
                      <a:pt x="38" y="16"/>
                    </a:lnTo>
                    <a:lnTo>
                      <a:pt x="34" y="14"/>
                    </a:lnTo>
                    <a:lnTo>
                      <a:pt x="30" y="14"/>
                    </a:lnTo>
                    <a:lnTo>
                      <a:pt x="24" y="12"/>
                    </a:lnTo>
                    <a:lnTo>
                      <a:pt x="16" y="12"/>
                    </a:lnTo>
                    <a:lnTo>
                      <a:pt x="10" y="12"/>
                    </a:lnTo>
                    <a:lnTo>
                      <a:pt x="2" y="12"/>
                    </a:lnTo>
                    <a:lnTo>
                      <a:pt x="0" y="10"/>
                    </a:lnTo>
                    <a:lnTo>
                      <a:pt x="8" y="4"/>
                    </a:lnTo>
                    <a:lnTo>
                      <a:pt x="14" y="4"/>
                    </a:lnTo>
                    <a:lnTo>
                      <a:pt x="18" y="2"/>
                    </a:lnTo>
                    <a:lnTo>
                      <a:pt x="24" y="2"/>
                    </a:lnTo>
                    <a:lnTo>
                      <a:pt x="28" y="0"/>
                    </a:lnTo>
                    <a:lnTo>
                      <a:pt x="28" y="2"/>
                    </a:lnTo>
                    <a:lnTo>
                      <a:pt x="30" y="2"/>
                    </a:lnTo>
                    <a:lnTo>
                      <a:pt x="34" y="0"/>
                    </a:lnTo>
                    <a:lnTo>
                      <a:pt x="38" y="2"/>
                    </a:lnTo>
                    <a:lnTo>
                      <a:pt x="44" y="6"/>
                    </a:lnTo>
                    <a:lnTo>
                      <a:pt x="48" y="10"/>
                    </a:lnTo>
                    <a:lnTo>
                      <a:pt x="50" y="16"/>
                    </a:lnTo>
                    <a:lnTo>
                      <a:pt x="48" y="18"/>
                    </a:lnTo>
                    <a:lnTo>
                      <a:pt x="46" y="20"/>
                    </a:lnTo>
                    <a:lnTo>
                      <a:pt x="42" y="22"/>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8" name="Freeform 252"/>
              <p:cNvSpPr>
                <a:spLocks/>
              </p:cNvSpPr>
              <p:nvPr/>
            </p:nvSpPr>
            <p:spPr bwMode="auto">
              <a:xfrm>
                <a:off x="7443021" y="3928895"/>
                <a:ext cx="35020" cy="67455"/>
              </a:xfrm>
              <a:custGeom>
                <a:avLst/>
                <a:gdLst/>
                <a:ahLst/>
                <a:cxnLst>
                  <a:cxn ang="0">
                    <a:pos x="2" y="22"/>
                  </a:cxn>
                  <a:cxn ang="0">
                    <a:pos x="2" y="18"/>
                  </a:cxn>
                  <a:cxn ang="0">
                    <a:pos x="2" y="14"/>
                  </a:cxn>
                  <a:cxn ang="0">
                    <a:pos x="0" y="10"/>
                  </a:cxn>
                  <a:cxn ang="0">
                    <a:pos x="2" y="4"/>
                  </a:cxn>
                  <a:cxn ang="0">
                    <a:pos x="0" y="0"/>
                  </a:cxn>
                  <a:cxn ang="0">
                    <a:pos x="4" y="0"/>
                  </a:cxn>
                  <a:cxn ang="0">
                    <a:pos x="6" y="8"/>
                  </a:cxn>
                  <a:cxn ang="0">
                    <a:pos x="4" y="16"/>
                  </a:cxn>
                  <a:cxn ang="0">
                    <a:pos x="8" y="16"/>
                  </a:cxn>
                  <a:cxn ang="0">
                    <a:pos x="8" y="8"/>
                  </a:cxn>
                  <a:cxn ang="0">
                    <a:pos x="16" y="8"/>
                  </a:cxn>
                  <a:cxn ang="0">
                    <a:pos x="16" y="12"/>
                  </a:cxn>
                  <a:cxn ang="0">
                    <a:pos x="16" y="14"/>
                  </a:cxn>
                  <a:cxn ang="0">
                    <a:pos x="14" y="16"/>
                  </a:cxn>
                  <a:cxn ang="0">
                    <a:pos x="12" y="18"/>
                  </a:cxn>
                  <a:cxn ang="0">
                    <a:pos x="12" y="22"/>
                  </a:cxn>
                  <a:cxn ang="0">
                    <a:pos x="20" y="32"/>
                  </a:cxn>
                  <a:cxn ang="0">
                    <a:pos x="16" y="32"/>
                  </a:cxn>
                  <a:cxn ang="0">
                    <a:pos x="14" y="30"/>
                  </a:cxn>
                  <a:cxn ang="0">
                    <a:pos x="12" y="28"/>
                  </a:cxn>
                  <a:cxn ang="0">
                    <a:pos x="8" y="28"/>
                  </a:cxn>
                  <a:cxn ang="0">
                    <a:pos x="6" y="28"/>
                  </a:cxn>
                  <a:cxn ang="0">
                    <a:pos x="4" y="30"/>
                  </a:cxn>
                  <a:cxn ang="0">
                    <a:pos x="4" y="34"/>
                  </a:cxn>
                  <a:cxn ang="0">
                    <a:pos x="4" y="38"/>
                  </a:cxn>
                  <a:cxn ang="0">
                    <a:pos x="6" y="42"/>
                  </a:cxn>
                  <a:cxn ang="0">
                    <a:pos x="2" y="40"/>
                  </a:cxn>
                  <a:cxn ang="0">
                    <a:pos x="2" y="34"/>
                  </a:cxn>
                  <a:cxn ang="0">
                    <a:pos x="2" y="22"/>
                  </a:cxn>
                </a:cxnLst>
                <a:rect l="0" t="0" r="r" b="b"/>
                <a:pathLst>
                  <a:path w="20" h="42">
                    <a:moveTo>
                      <a:pt x="2" y="22"/>
                    </a:moveTo>
                    <a:lnTo>
                      <a:pt x="2" y="18"/>
                    </a:lnTo>
                    <a:lnTo>
                      <a:pt x="2" y="14"/>
                    </a:lnTo>
                    <a:lnTo>
                      <a:pt x="0" y="10"/>
                    </a:lnTo>
                    <a:lnTo>
                      <a:pt x="2" y="4"/>
                    </a:lnTo>
                    <a:lnTo>
                      <a:pt x="0" y="0"/>
                    </a:lnTo>
                    <a:lnTo>
                      <a:pt x="4" y="0"/>
                    </a:lnTo>
                    <a:lnTo>
                      <a:pt x="6" y="8"/>
                    </a:lnTo>
                    <a:lnTo>
                      <a:pt x="4" y="16"/>
                    </a:lnTo>
                    <a:lnTo>
                      <a:pt x="8" y="16"/>
                    </a:lnTo>
                    <a:lnTo>
                      <a:pt x="8" y="8"/>
                    </a:lnTo>
                    <a:lnTo>
                      <a:pt x="16" y="8"/>
                    </a:lnTo>
                    <a:lnTo>
                      <a:pt x="16" y="12"/>
                    </a:lnTo>
                    <a:lnTo>
                      <a:pt x="16" y="14"/>
                    </a:lnTo>
                    <a:lnTo>
                      <a:pt x="14" y="16"/>
                    </a:lnTo>
                    <a:lnTo>
                      <a:pt x="12" y="18"/>
                    </a:lnTo>
                    <a:lnTo>
                      <a:pt x="12" y="22"/>
                    </a:lnTo>
                    <a:lnTo>
                      <a:pt x="20" y="32"/>
                    </a:lnTo>
                    <a:lnTo>
                      <a:pt x="16" y="32"/>
                    </a:lnTo>
                    <a:lnTo>
                      <a:pt x="14" y="30"/>
                    </a:lnTo>
                    <a:lnTo>
                      <a:pt x="12" y="28"/>
                    </a:lnTo>
                    <a:lnTo>
                      <a:pt x="8" y="28"/>
                    </a:lnTo>
                    <a:lnTo>
                      <a:pt x="6" y="28"/>
                    </a:lnTo>
                    <a:lnTo>
                      <a:pt x="4" y="30"/>
                    </a:lnTo>
                    <a:lnTo>
                      <a:pt x="4" y="34"/>
                    </a:lnTo>
                    <a:lnTo>
                      <a:pt x="4" y="38"/>
                    </a:lnTo>
                    <a:lnTo>
                      <a:pt x="6" y="42"/>
                    </a:lnTo>
                    <a:lnTo>
                      <a:pt x="2" y="40"/>
                    </a:lnTo>
                    <a:lnTo>
                      <a:pt x="2" y="34"/>
                    </a:lnTo>
                    <a:lnTo>
                      <a:pt x="2" y="22"/>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09" name="Freeform 253"/>
              <p:cNvSpPr>
                <a:spLocks/>
              </p:cNvSpPr>
              <p:nvPr/>
            </p:nvSpPr>
            <p:spPr bwMode="auto">
              <a:xfrm>
                <a:off x="7398660" y="4075044"/>
                <a:ext cx="30352" cy="26981"/>
              </a:xfrm>
              <a:custGeom>
                <a:avLst/>
                <a:gdLst/>
                <a:ahLst/>
                <a:cxnLst>
                  <a:cxn ang="0">
                    <a:pos x="16" y="4"/>
                  </a:cxn>
                  <a:cxn ang="0">
                    <a:pos x="18" y="6"/>
                  </a:cxn>
                  <a:cxn ang="0">
                    <a:pos x="18" y="10"/>
                  </a:cxn>
                  <a:cxn ang="0">
                    <a:pos x="18" y="12"/>
                  </a:cxn>
                  <a:cxn ang="0">
                    <a:pos x="16" y="14"/>
                  </a:cxn>
                  <a:cxn ang="0">
                    <a:pos x="10" y="16"/>
                  </a:cxn>
                  <a:cxn ang="0">
                    <a:pos x="2" y="12"/>
                  </a:cxn>
                  <a:cxn ang="0">
                    <a:pos x="0" y="8"/>
                  </a:cxn>
                  <a:cxn ang="0">
                    <a:pos x="0" y="4"/>
                  </a:cxn>
                  <a:cxn ang="0">
                    <a:pos x="10" y="0"/>
                  </a:cxn>
                  <a:cxn ang="0">
                    <a:pos x="18" y="4"/>
                  </a:cxn>
                  <a:cxn ang="0">
                    <a:pos x="16" y="4"/>
                  </a:cxn>
                </a:cxnLst>
                <a:rect l="0" t="0" r="r" b="b"/>
                <a:pathLst>
                  <a:path w="18" h="16">
                    <a:moveTo>
                      <a:pt x="16" y="4"/>
                    </a:moveTo>
                    <a:lnTo>
                      <a:pt x="18" y="6"/>
                    </a:lnTo>
                    <a:lnTo>
                      <a:pt x="18" y="10"/>
                    </a:lnTo>
                    <a:lnTo>
                      <a:pt x="18" y="12"/>
                    </a:lnTo>
                    <a:lnTo>
                      <a:pt x="16" y="14"/>
                    </a:lnTo>
                    <a:lnTo>
                      <a:pt x="10" y="16"/>
                    </a:lnTo>
                    <a:lnTo>
                      <a:pt x="2" y="12"/>
                    </a:lnTo>
                    <a:lnTo>
                      <a:pt x="0" y="8"/>
                    </a:lnTo>
                    <a:lnTo>
                      <a:pt x="0" y="4"/>
                    </a:lnTo>
                    <a:lnTo>
                      <a:pt x="10" y="0"/>
                    </a:lnTo>
                    <a:lnTo>
                      <a:pt x="18" y="4"/>
                    </a:lnTo>
                    <a:lnTo>
                      <a:pt x="16" y="4"/>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0" name="Freeform 254"/>
              <p:cNvSpPr>
                <a:spLocks/>
              </p:cNvSpPr>
              <p:nvPr/>
            </p:nvSpPr>
            <p:spPr bwMode="auto">
              <a:xfrm>
                <a:off x="7109151" y="4221196"/>
                <a:ext cx="86386" cy="24733"/>
              </a:xfrm>
              <a:custGeom>
                <a:avLst/>
                <a:gdLst/>
                <a:ahLst/>
                <a:cxnLst>
                  <a:cxn ang="0">
                    <a:pos x="50" y="12"/>
                  </a:cxn>
                  <a:cxn ang="0">
                    <a:pos x="48" y="12"/>
                  </a:cxn>
                  <a:cxn ang="0">
                    <a:pos x="42" y="12"/>
                  </a:cxn>
                  <a:cxn ang="0">
                    <a:pos x="38" y="10"/>
                  </a:cxn>
                  <a:cxn ang="0">
                    <a:pos x="34" y="14"/>
                  </a:cxn>
                  <a:cxn ang="0">
                    <a:pos x="30" y="16"/>
                  </a:cxn>
                  <a:cxn ang="0">
                    <a:pos x="20" y="16"/>
                  </a:cxn>
                  <a:cxn ang="0">
                    <a:pos x="16" y="16"/>
                  </a:cxn>
                  <a:cxn ang="0">
                    <a:pos x="14" y="14"/>
                  </a:cxn>
                  <a:cxn ang="0">
                    <a:pos x="12" y="10"/>
                  </a:cxn>
                  <a:cxn ang="0">
                    <a:pos x="8" y="12"/>
                  </a:cxn>
                  <a:cxn ang="0">
                    <a:pos x="6" y="14"/>
                  </a:cxn>
                  <a:cxn ang="0">
                    <a:pos x="2" y="12"/>
                  </a:cxn>
                  <a:cxn ang="0">
                    <a:pos x="0" y="10"/>
                  </a:cxn>
                  <a:cxn ang="0">
                    <a:pos x="2" y="6"/>
                  </a:cxn>
                  <a:cxn ang="0">
                    <a:pos x="6" y="4"/>
                  </a:cxn>
                  <a:cxn ang="0">
                    <a:pos x="10" y="2"/>
                  </a:cxn>
                  <a:cxn ang="0">
                    <a:pos x="14" y="2"/>
                  </a:cxn>
                  <a:cxn ang="0">
                    <a:pos x="14" y="6"/>
                  </a:cxn>
                  <a:cxn ang="0">
                    <a:pos x="32" y="10"/>
                  </a:cxn>
                  <a:cxn ang="0">
                    <a:pos x="38" y="10"/>
                  </a:cxn>
                  <a:cxn ang="0">
                    <a:pos x="34" y="6"/>
                  </a:cxn>
                  <a:cxn ang="0">
                    <a:pos x="32" y="4"/>
                  </a:cxn>
                  <a:cxn ang="0">
                    <a:pos x="34" y="2"/>
                  </a:cxn>
                  <a:cxn ang="0">
                    <a:pos x="38" y="0"/>
                  </a:cxn>
                  <a:cxn ang="0">
                    <a:pos x="42" y="4"/>
                  </a:cxn>
                  <a:cxn ang="0">
                    <a:pos x="50" y="8"/>
                  </a:cxn>
                  <a:cxn ang="0">
                    <a:pos x="50" y="12"/>
                  </a:cxn>
                </a:cxnLst>
                <a:rect l="0" t="0" r="r" b="b"/>
                <a:pathLst>
                  <a:path w="50" h="16">
                    <a:moveTo>
                      <a:pt x="50" y="12"/>
                    </a:moveTo>
                    <a:lnTo>
                      <a:pt x="48" y="12"/>
                    </a:lnTo>
                    <a:lnTo>
                      <a:pt x="42" y="12"/>
                    </a:lnTo>
                    <a:lnTo>
                      <a:pt x="38" y="10"/>
                    </a:lnTo>
                    <a:lnTo>
                      <a:pt x="34" y="14"/>
                    </a:lnTo>
                    <a:lnTo>
                      <a:pt x="30" y="16"/>
                    </a:lnTo>
                    <a:lnTo>
                      <a:pt x="20" y="16"/>
                    </a:lnTo>
                    <a:lnTo>
                      <a:pt x="16" y="16"/>
                    </a:lnTo>
                    <a:lnTo>
                      <a:pt x="14" y="14"/>
                    </a:lnTo>
                    <a:lnTo>
                      <a:pt x="12" y="10"/>
                    </a:lnTo>
                    <a:lnTo>
                      <a:pt x="8" y="12"/>
                    </a:lnTo>
                    <a:lnTo>
                      <a:pt x="6" y="14"/>
                    </a:lnTo>
                    <a:lnTo>
                      <a:pt x="2" y="12"/>
                    </a:lnTo>
                    <a:lnTo>
                      <a:pt x="0" y="10"/>
                    </a:lnTo>
                    <a:lnTo>
                      <a:pt x="2" y="6"/>
                    </a:lnTo>
                    <a:lnTo>
                      <a:pt x="6" y="4"/>
                    </a:lnTo>
                    <a:lnTo>
                      <a:pt x="10" y="2"/>
                    </a:lnTo>
                    <a:lnTo>
                      <a:pt x="14" y="2"/>
                    </a:lnTo>
                    <a:lnTo>
                      <a:pt x="14" y="6"/>
                    </a:lnTo>
                    <a:lnTo>
                      <a:pt x="32" y="10"/>
                    </a:lnTo>
                    <a:lnTo>
                      <a:pt x="38" y="10"/>
                    </a:lnTo>
                    <a:lnTo>
                      <a:pt x="34" y="6"/>
                    </a:lnTo>
                    <a:lnTo>
                      <a:pt x="32" y="4"/>
                    </a:lnTo>
                    <a:lnTo>
                      <a:pt x="34" y="2"/>
                    </a:lnTo>
                    <a:lnTo>
                      <a:pt x="38" y="0"/>
                    </a:lnTo>
                    <a:lnTo>
                      <a:pt x="42" y="4"/>
                    </a:lnTo>
                    <a:lnTo>
                      <a:pt x="50" y="8"/>
                    </a:lnTo>
                    <a:lnTo>
                      <a:pt x="50" y="12"/>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1" name="Freeform 255"/>
              <p:cNvSpPr>
                <a:spLocks/>
              </p:cNvSpPr>
              <p:nvPr/>
            </p:nvSpPr>
            <p:spPr bwMode="auto">
              <a:xfrm>
                <a:off x="7277252" y="3692803"/>
                <a:ext cx="130746" cy="125914"/>
              </a:xfrm>
              <a:custGeom>
                <a:avLst/>
                <a:gdLst/>
                <a:ahLst/>
                <a:cxnLst>
                  <a:cxn ang="0">
                    <a:pos x="60" y="52"/>
                  </a:cxn>
                  <a:cxn ang="0">
                    <a:pos x="54" y="58"/>
                  </a:cxn>
                  <a:cxn ang="0">
                    <a:pos x="58" y="64"/>
                  </a:cxn>
                  <a:cxn ang="0">
                    <a:pos x="62" y="72"/>
                  </a:cxn>
                  <a:cxn ang="0">
                    <a:pos x="58" y="78"/>
                  </a:cxn>
                  <a:cxn ang="0">
                    <a:pos x="52" y="78"/>
                  </a:cxn>
                  <a:cxn ang="0">
                    <a:pos x="48" y="76"/>
                  </a:cxn>
                  <a:cxn ang="0">
                    <a:pos x="42" y="74"/>
                  </a:cxn>
                  <a:cxn ang="0">
                    <a:pos x="34" y="62"/>
                  </a:cxn>
                  <a:cxn ang="0">
                    <a:pos x="34" y="52"/>
                  </a:cxn>
                  <a:cxn ang="0">
                    <a:pos x="32" y="44"/>
                  </a:cxn>
                  <a:cxn ang="0">
                    <a:pos x="24" y="48"/>
                  </a:cxn>
                  <a:cxn ang="0">
                    <a:pos x="18" y="46"/>
                  </a:cxn>
                  <a:cxn ang="0">
                    <a:pos x="12" y="44"/>
                  </a:cxn>
                  <a:cxn ang="0">
                    <a:pos x="8" y="56"/>
                  </a:cxn>
                  <a:cxn ang="0">
                    <a:pos x="4" y="66"/>
                  </a:cxn>
                  <a:cxn ang="0">
                    <a:pos x="0" y="66"/>
                  </a:cxn>
                  <a:cxn ang="0">
                    <a:pos x="2" y="54"/>
                  </a:cxn>
                  <a:cxn ang="0">
                    <a:pos x="0" y="42"/>
                  </a:cxn>
                  <a:cxn ang="0">
                    <a:pos x="6" y="34"/>
                  </a:cxn>
                  <a:cxn ang="0">
                    <a:pos x="14" y="28"/>
                  </a:cxn>
                  <a:cxn ang="0">
                    <a:pos x="18" y="24"/>
                  </a:cxn>
                  <a:cxn ang="0">
                    <a:pos x="26" y="24"/>
                  </a:cxn>
                  <a:cxn ang="0">
                    <a:pos x="30" y="28"/>
                  </a:cxn>
                  <a:cxn ang="0">
                    <a:pos x="36" y="30"/>
                  </a:cxn>
                  <a:cxn ang="0">
                    <a:pos x="40" y="24"/>
                  </a:cxn>
                  <a:cxn ang="0">
                    <a:pos x="44" y="18"/>
                  </a:cxn>
                  <a:cxn ang="0">
                    <a:pos x="52" y="14"/>
                  </a:cxn>
                  <a:cxn ang="0">
                    <a:pos x="54" y="0"/>
                  </a:cxn>
                  <a:cxn ang="0">
                    <a:pos x="62" y="6"/>
                  </a:cxn>
                  <a:cxn ang="0">
                    <a:pos x="70" y="26"/>
                  </a:cxn>
                  <a:cxn ang="0">
                    <a:pos x="74" y="52"/>
                  </a:cxn>
                  <a:cxn ang="0">
                    <a:pos x="70" y="62"/>
                  </a:cxn>
                  <a:cxn ang="0">
                    <a:pos x="68" y="66"/>
                  </a:cxn>
                  <a:cxn ang="0">
                    <a:pos x="62" y="52"/>
                  </a:cxn>
                </a:cxnLst>
                <a:rect l="0" t="0" r="r" b="b"/>
                <a:pathLst>
                  <a:path w="76" h="78">
                    <a:moveTo>
                      <a:pt x="64" y="56"/>
                    </a:moveTo>
                    <a:lnTo>
                      <a:pt x="60" y="52"/>
                    </a:lnTo>
                    <a:lnTo>
                      <a:pt x="56" y="54"/>
                    </a:lnTo>
                    <a:lnTo>
                      <a:pt x="54" y="58"/>
                    </a:lnTo>
                    <a:lnTo>
                      <a:pt x="56" y="62"/>
                    </a:lnTo>
                    <a:lnTo>
                      <a:pt x="58" y="64"/>
                    </a:lnTo>
                    <a:lnTo>
                      <a:pt x="60" y="68"/>
                    </a:lnTo>
                    <a:lnTo>
                      <a:pt x="62" y="72"/>
                    </a:lnTo>
                    <a:lnTo>
                      <a:pt x="60" y="78"/>
                    </a:lnTo>
                    <a:lnTo>
                      <a:pt x="58" y="78"/>
                    </a:lnTo>
                    <a:lnTo>
                      <a:pt x="54" y="78"/>
                    </a:lnTo>
                    <a:lnTo>
                      <a:pt x="52" y="78"/>
                    </a:lnTo>
                    <a:lnTo>
                      <a:pt x="52" y="74"/>
                    </a:lnTo>
                    <a:lnTo>
                      <a:pt x="48" y="76"/>
                    </a:lnTo>
                    <a:lnTo>
                      <a:pt x="46" y="76"/>
                    </a:lnTo>
                    <a:lnTo>
                      <a:pt x="42" y="74"/>
                    </a:lnTo>
                    <a:lnTo>
                      <a:pt x="36" y="70"/>
                    </a:lnTo>
                    <a:lnTo>
                      <a:pt x="34" y="62"/>
                    </a:lnTo>
                    <a:lnTo>
                      <a:pt x="32" y="54"/>
                    </a:lnTo>
                    <a:lnTo>
                      <a:pt x="34" y="52"/>
                    </a:lnTo>
                    <a:lnTo>
                      <a:pt x="36" y="50"/>
                    </a:lnTo>
                    <a:lnTo>
                      <a:pt x="32" y="44"/>
                    </a:lnTo>
                    <a:lnTo>
                      <a:pt x="24" y="44"/>
                    </a:lnTo>
                    <a:lnTo>
                      <a:pt x="24" y="48"/>
                    </a:lnTo>
                    <a:lnTo>
                      <a:pt x="20" y="48"/>
                    </a:lnTo>
                    <a:lnTo>
                      <a:pt x="18" y="46"/>
                    </a:lnTo>
                    <a:lnTo>
                      <a:pt x="16" y="48"/>
                    </a:lnTo>
                    <a:lnTo>
                      <a:pt x="12" y="44"/>
                    </a:lnTo>
                    <a:lnTo>
                      <a:pt x="10" y="50"/>
                    </a:lnTo>
                    <a:lnTo>
                      <a:pt x="8" y="56"/>
                    </a:lnTo>
                    <a:lnTo>
                      <a:pt x="6" y="64"/>
                    </a:lnTo>
                    <a:lnTo>
                      <a:pt x="4" y="66"/>
                    </a:lnTo>
                    <a:lnTo>
                      <a:pt x="2" y="68"/>
                    </a:lnTo>
                    <a:lnTo>
                      <a:pt x="0" y="66"/>
                    </a:lnTo>
                    <a:lnTo>
                      <a:pt x="0" y="62"/>
                    </a:lnTo>
                    <a:lnTo>
                      <a:pt x="2" y="54"/>
                    </a:lnTo>
                    <a:lnTo>
                      <a:pt x="0" y="50"/>
                    </a:lnTo>
                    <a:lnTo>
                      <a:pt x="0" y="42"/>
                    </a:lnTo>
                    <a:lnTo>
                      <a:pt x="2" y="34"/>
                    </a:lnTo>
                    <a:lnTo>
                      <a:pt x="6" y="34"/>
                    </a:lnTo>
                    <a:lnTo>
                      <a:pt x="10" y="32"/>
                    </a:lnTo>
                    <a:lnTo>
                      <a:pt x="14" y="28"/>
                    </a:lnTo>
                    <a:lnTo>
                      <a:pt x="16" y="24"/>
                    </a:lnTo>
                    <a:lnTo>
                      <a:pt x="18" y="24"/>
                    </a:lnTo>
                    <a:lnTo>
                      <a:pt x="20" y="22"/>
                    </a:lnTo>
                    <a:lnTo>
                      <a:pt x="26" y="24"/>
                    </a:lnTo>
                    <a:lnTo>
                      <a:pt x="28" y="26"/>
                    </a:lnTo>
                    <a:lnTo>
                      <a:pt x="30" y="28"/>
                    </a:lnTo>
                    <a:lnTo>
                      <a:pt x="32" y="30"/>
                    </a:lnTo>
                    <a:lnTo>
                      <a:pt x="36" y="30"/>
                    </a:lnTo>
                    <a:lnTo>
                      <a:pt x="36" y="26"/>
                    </a:lnTo>
                    <a:lnTo>
                      <a:pt x="40" y="24"/>
                    </a:lnTo>
                    <a:lnTo>
                      <a:pt x="42" y="20"/>
                    </a:lnTo>
                    <a:lnTo>
                      <a:pt x="44" y="18"/>
                    </a:lnTo>
                    <a:lnTo>
                      <a:pt x="48" y="16"/>
                    </a:lnTo>
                    <a:lnTo>
                      <a:pt x="52" y="14"/>
                    </a:lnTo>
                    <a:lnTo>
                      <a:pt x="52" y="6"/>
                    </a:lnTo>
                    <a:lnTo>
                      <a:pt x="54" y="0"/>
                    </a:lnTo>
                    <a:lnTo>
                      <a:pt x="58" y="2"/>
                    </a:lnTo>
                    <a:lnTo>
                      <a:pt x="62" y="6"/>
                    </a:lnTo>
                    <a:lnTo>
                      <a:pt x="68" y="14"/>
                    </a:lnTo>
                    <a:lnTo>
                      <a:pt x="70" y="26"/>
                    </a:lnTo>
                    <a:lnTo>
                      <a:pt x="76" y="50"/>
                    </a:lnTo>
                    <a:lnTo>
                      <a:pt x="74" y="52"/>
                    </a:lnTo>
                    <a:lnTo>
                      <a:pt x="72" y="56"/>
                    </a:lnTo>
                    <a:lnTo>
                      <a:pt x="70" y="62"/>
                    </a:lnTo>
                    <a:lnTo>
                      <a:pt x="70" y="68"/>
                    </a:lnTo>
                    <a:lnTo>
                      <a:pt x="68" y="66"/>
                    </a:lnTo>
                    <a:lnTo>
                      <a:pt x="66" y="60"/>
                    </a:lnTo>
                    <a:lnTo>
                      <a:pt x="62" y="52"/>
                    </a:lnTo>
                    <a:lnTo>
                      <a:pt x="64" y="5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2" name="Freeform 256"/>
              <p:cNvSpPr>
                <a:spLocks/>
              </p:cNvSpPr>
              <p:nvPr/>
            </p:nvSpPr>
            <p:spPr bwMode="auto">
              <a:xfrm>
                <a:off x="7146506" y="3663575"/>
                <a:ext cx="65373" cy="67455"/>
              </a:xfrm>
              <a:custGeom>
                <a:avLst/>
                <a:gdLst/>
                <a:ahLst/>
                <a:cxnLst>
                  <a:cxn ang="0">
                    <a:pos x="4" y="42"/>
                  </a:cxn>
                  <a:cxn ang="0">
                    <a:pos x="0" y="42"/>
                  </a:cxn>
                  <a:cxn ang="0">
                    <a:pos x="2" y="38"/>
                  </a:cxn>
                  <a:cxn ang="0">
                    <a:pos x="6" y="34"/>
                  </a:cxn>
                  <a:cxn ang="0">
                    <a:pos x="14" y="24"/>
                  </a:cxn>
                  <a:cxn ang="0">
                    <a:pos x="24" y="16"/>
                  </a:cxn>
                  <a:cxn ang="0">
                    <a:pos x="30" y="8"/>
                  </a:cxn>
                  <a:cxn ang="0">
                    <a:pos x="32" y="4"/>
                  </a:cxn>
                  <a:cxn ang="0">
                    <a:pos x="34" y="0"/>
                  </a:cxn>
                  <a:cxn ang="0">
                    <a:pos x="34" y="4"/>
                  </a:cxn>
                  <a:cxn ang="0">
                    <a:pos x="36" y="6"/>
                  </a:cxn>
                  <a:cxn ang="0">
                    <a:pos x="38" y="10"/>
                  </a:cxn>
                  <a:cxn ang="0">
                    <a:pos x="36" y="12"/>
                  </a:cxn>
                  <a:cxn ang="0">
                    <a:pos x="32" y="14"/>
                  </a:cxn>
                  <a:cxn ang="0">
                    <a:pos x="32" y="16"/>
                  </a:cxn>
                  <a:cxn ang="0">
                    <a:pos x="30" y="18"/>
                  </a:cxn>
                  <a:cxn ang="0">
                    <a:pos x="22" y="18"/>
                  </a:cxn>
                  <a:cxn ang="0">
                    <a:pos x="20" y="28"/>
                  </a:cxn>
                  <a:cxn ang="0">
                    <a:pos x="14" y="36"/>
                  </a:cxn>
                  <a:cxn ang="0">
                    <a:pos x="10" y="40"/>
                  </a:cxn>
                  <a:cxn ang="0">
                    <a:pos x="4" y="42"/>
                  </a:cxn>
                </a:cxnLst>
                <a:rect l="0" t="0" r="r" b="b"/>
                <a:pathLst>
                  <a:path w="38" h="42">
                    <a:moveTo>
                      <a:pt x="4" y="42"/>
                    </a:moveTo>
                    <a:lnTo>
                      <a:pt x="0" y="42"/>
                    </a:lnTo>
                    <a:lnTo>
                      <a:pt x="2" y="38"/>
                    </a:lnTo>
                    <a:lnTo>
                      <a:pt x="6" y="34"/>
                    </a:lnTo>
                    <a:lnTo>
                      <a:pt x="14" y="24"/>
                    </a:lnTo>
                    <a:lnTo>
                      <a:pt x="24" y="16"/>
                    </a:lnTo>
                    <a:lnTo>
                      <a:pt x="30" y="8"/>
                    </a:lnTo>
                    <a:lnTo>
                      <a:pt x="32" y="4"/>
                    </a:lnTo>
                    <a:lnTo>
                      <a:pt x="34" y="0"/>
                    </a:lnTo>
                    <a:lnTo>
                      <a:pt x="34" y="4"/>
                    </a:lnTo>
                    <a:lnTo>
                      <a:pt x="36" y="6"/>
                    </a:lnTo>
                    <a:lnTo>
                      <a:pt x="38" y="10"/>
                    </a:lnTo>
                    <a:lnTo>
                      <a:pt x="36" y="12"/>
                    </a:lnTo>
                    <a:lnTo>
                      <a:pt x="32" y="14"/>
                    </a:lnTo>
                    <a:lnTo>
                      <a:pt x="32" y="16"/>
                    </a:lnTo>
                    <a:lnTo>
                      <a:pt x="30" y="18"/>
                    </a:lnTo>
                    <a:lnTo>
                      <a:pt x="22" y="18"/>
                    </a:lnTo>
                    <a:lnTo>
                      <a:pt x="20" y="28"/>
                    </a:lnTo>
                    <a:lnTo>
                      <a:pt x="14" y="36"/>
                    </a:lnTo>
                    <a:lnTo>
                      <a:pt x="10" y="40"/>
                    </a:lnTo>
                    <a:lnTo>
                      <a:pt x="4" y="4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3" name="Freeform 257"/>
              <p:cNvSpPr>
                <a:spLocks/>
              </p:cNvSpPr>
              <p:nvPr/>
            </p:nvSpPr>
            <p:spPr bwMode="auto">
              <a:xfrm>
                <a:off x="7195536" y="3438725"/>
                <a:ext cx="128410" cy="177629"/>
              </a:xfrm>
              <a:custGeom>
                <a:avLst/>
                <a:gdLst/>
                <a:ahLst/>
                <a:cxnLst>
                  <a:cxn ang="0">
                    <a:pos x="8" y="38"/>
                  </a:cxn>
                  <a:cxn ang="0">
                    <a:pos x="6" y="20"/>
                  </a:cxn>
                  <a:cxn ang="0">
                    <a:pos x="6" y="4"/>
                  </a:cxn>
                  <a:cxn ang="0">
                    <a:pos x="10" y="0"/>
                  </a:cxn>
                  <a:cxn ang="0">
                    <a:pos x="14" y="6"/>
                  </a:cxn>
                  <a:cxn ang="0">
                    <a:pos x="20" y="10"/>
                  </a:cxn>
                  <a:cxn ang="0">
                    <a:pos x="24" y="8"/>
                  </a:cxn>
                  <a:cxn ang="0">
                    <a:pos x="28" y="8"/>
                  </a:cxn>
                  <a:cxn ang="0">
                    <a:pos x="32" y="18"/>
                  </a:cxn>
                  <a:cxn ang="0">
                    <a:pos x="36" y="30"/>
                  </a:cxn>
                  <a:cxn ang="0">
                    <a:pos x="36" y="44"/>
                  </a:cxn>
                  <a:cxn ang="0">
                    <a:pos x="28" y="54"/>
                  </a:cxn>
                  <a:cxn ang="0">
                    <a:pos x="28" y="70"/>
                  </a:cxn>
                  <a:cxn ang="0">
                    <a:pos x="36" y="82"/>
                  </a:cxn>
                  <a:cxn ang="0">
                    <a:pos x="40" y="84"/>
                  </a:cxn>
                  <a:cxn ang="0">
                    <a:pos x="46" y="80"/>
                  </a:cxn>
                  <a:cxn ang="0">
                    <a:pos x="54" y="86"/>
                  </a:cxn>
                  <a:cxn ang="0">
                    <a:pos x="60" y="92"/>
                  </a:cxn>
                  <a:cxn ang="0">
                    <a:pos x="64" y="88"/>
                  </a:cxn>
                  <a:cxn ang="0">
                    <a:pos x="64" y="94"/>
                  </a:cxn>
                  <a:cxn ang="0">
                    <a:pos x="64" y="98"/>
                  </a:cxn>
                  <a:cxn ang="0">
                    <a:pos x="68" y="100"/>
                  </a:cxn>
                  <a:cxn ang="0">
                    <a:pos x="74" y="106"/>
                  </a:cxn>
                  <a:cxn ang="0">
                    <a:pos x="72" y="110"/>
                  </a:cxn>
                  <a:cxn ang="0">
                    <a:pos x="68" y="106"/>
                  </a:cxn>
                  <a:cxn ang="0">
                    <a:pos x="60" y="98"/>
                  </a:cxn>
                  <a:cxn ang="0">
                    <a:pos x="50" y="90"/>
                  </a:cxn>
                  <a:cxn ang="0">
                    <a:pos x="48" y="96"/>
                  </a:cxn>
                  <a:cxn ang="0">
                    <a:pos x="44" y="100"/>
                  </a:cxn>
                  <a:cxn ang="0">
                    <a:pos x="38" y="90"/>
                  </a:cxn>
                  <a:cxn ang="0">
                    <a:pos x="30" y="90"/>
                  </a:cxn>
                  <a:cxn ang="0">
                    <a:pos x="22" y="90"/>
                  </a:cxn>
                  <a:cxn ang="0">
                    <a:pos x="16" y="84"/>
                  </a:cxn>
                  <a:cxn ang="0">
                    <a:pos x="20" y="76"/>
                  </a:cxn>
                  <a:cxn ang="0">
                    <a:pos x="16" y="72"/>
                  </a:cxn>
                  <a:cxn ang="0">
                    <a:pos x="12" y="74"/>
                  </a:cxn>
                  <a:cxn ang="0">
                    <a:pos x="2" y="70"/>
                  </a:cxn>
                  <a:cxn ang="0">
                    <a:pos x="0" y="52"/>
                  </a:cxn>
                  <a:cxn ang="0">
                    <a:pos x="4" y="46"/>
                  </a:cxn>
                </a:cxnLst>
                <a:rect l="0" t="0" r="r" b="b"/>
                <a:pathLst>
                  <a:path w="74" h="110">
                    <a:moveTo>
                      <a:pt x="4" y="46"/>
                    </a:moveTo>
                    <a:lnTo>
                      <a:pt x="8" y="38"/>
                    </a:lnTo>
                    <a:lnTo>
                      <a:pt x="8" y="30"/>
                    </a:lnTo>
                    <a:lnTo>
                      <a:pt x="6" y="20"/>
                    </a:lnTo>
                    <a:lnTo>
                      <a:pt x="4" y="12"/>
                    </a:lnTo>
                    <a:lnTo>
                      <a:pt x="6" y="4"/>
                    </a:lnTo>
                    <a:lnTo>
                      <a:pt x="8" y="2"/>
                    </a:lnTo>
                    <a:lnTo>
                      <a:pt x="10" y="0"/>
                    </a:lnTo>
                    <a:lnTo>
                      <a:pt x="12" y="2"/>
                    </a:lnTo>
                    <a:lnTo>
                      <a:pt x="14" y="6"/>
                    </a:lnTo>
                    <a:lnTo>
                      <a:pt x="16" y="10"/>
                    </a:lnTo>
                    <a:lnTo>
                      <a:pt x="20" y="10"/>
                    </a:lnTo>
                    <a:lnTo>
                      <a:pt x="22" y="10"/>
                    </a:lnTo>
                    <a:lnTo>
                      <a:pt x="24" y="8"/>
                    </a:lnTo>
                    <a:lnTo>
                      <a:pt x="28" y="4"/>
                    </a:lnTo>
                    <a:lnTo>
                      <a:pt x="28" y="8"/>
                    </a:lnTo>
                    <a:lnTo>
                      <a:pt x="30" y="12"/>
                    </a:lnTo>
                    <a:lnTo>
                      <a:pt x="32" y="18"/>
                    </a:lnTo>
                    <a:lnTo>
                      <a:pt x="34" y="22"/>
                    </a:lnTo>
                    <a:lnTo>
                      <a:pt x="36" y="30"/>
                    </a:lnTo>
                    <a:lnTo>
                      <a:pt x="36" y="36"/>
                    </a:lnTo>
                    <a:lnTo>
                      <a:pt x="36" y="44"/>
                    </a:lnTo>
                    <a:lnTo>
                      <a:pt x="32" y="48"/>
                    </a:lnTo>
                    <a:lnTo>
                      <a:pt x="28" y="54"/>
                    </a:lnTo>
                    <a:lnTo>
                      <a:pt x="26" y="62"/>
                    </a:lnTo>
                    <a:lnTo>
                      <a:pt x="28" y="70"/>
                    </a:lnTo>
                    <a:lnTo>
                      <a:pt x="32" y="76"/>
                    </a:lnTo>
                    <a:lnTo>
                      <a:pt x="36" y="82"/>
                    </a:lnTo>
                    <a:lnTo>
                      <a:pt x="40" y="86"/>
                    </a:lnTo>
                    <a:lnTo>
                      <a:pt x="40" y="84"/>
                    </a:lnTo>
                    <a:lnTo>
                      <a:pt x="42" y="80"/>
                    </a:lnTo>
                    <a:lnTo>
                      <a:pt x="46" y="80"/>
                    </a:lnTo>
                    <a:lnTo>
                      <a:pt x="50" y="82"/>
                    </a:lnTo>
                    <a:lnTo>
                      <a:pt x="54" y="86"/>
                    </a:lnTo>
                    <a:lnTo>
                      <a:pt x="56" y="90"/>
                    </a:lnTo>
                    <a:lnTo>
                      <a:pt x="60" y="92"/>
                    </a:lnTo>
                    <a:lnTo>
                      <a:pt x="62" y="90"/>
                    </a:lnTo>
                    <a:lnTo>
                      <a:pt x="64" y="88"/>
                    </a:lnTo>
                    <a:lnTo>
                      <a:pt x="66" y="90"/>
                    </a:lnTo>
                    <a:lnTo>
                      <a:pt x="64" y="94"/>
                    </a:lnTo>
                    <a:lnTo>
                      <a:pt x="64" y="96"/>
                    </a:lnTo>
                    <a:lnTo>
                      <a:pt x="64" y="98"/>
                    </a:lnTo>
                    <a:lnTo>
                      <a:pt x="66" y="96"/>
                    </a:lnTo>
                    <a:lnTo>
                      <a:pt x="68" y="100"/>
                    </a:lnTo>
                    <a:lnTo>
                      <a:pt x="74" y="102"/>
                    </a:lnTo>
                    <a:lnTo>
                      <a:pt x="74" y="106"/>
                    </a:lnTo>
                    <a:lnTo>
                      <a:pt x="74" y="110"/>
                    </a:lnTo>
                    <a:lnTo>
                      <a:pt x="72" y="110"/>
                    </a:lnTo>
                    <a:lnTo>
                      <a:pt x="70" y="108"/>
                    </a:lnTo>
                    <a:lnTo>
                      <a:pt x="68" y="106"/>
                    </a:lnTo>
                    <a:lnTo>
                      <a:pt x="64" y="100"/>
                    </a:lnTo>
                    <a:lnTo>
                      <a:pt x="60" y="98"/>
                    </a:lnTo>
                    <a:lnTo>
                      <a:pt x="54" y="94"/>
                    </a:lnTo>
                    <a:lnTo>
                      <a:pt x="50" y="90"/>
                    </a:lnTo>
                    <a:lnTo>
                      <a:pt x="48" y="92"/>
                    </a:lnTo>
                    <a:lnTo>
                      <a:pt x="48" y="96"/>
                    </a:lnTo>
                    <a:lnTo>
                      <a:pt x="50" y="100"/>
                    </a:lnTo>
                    <a:lnTo>
                      <a:pt x="44" y="100"/>
                    </a:lnTo>
                    <a:lnTo>
                      <a:pt x="42" y="94"/>
                    </a:lnTo>
                    <a:lnTo>
                      <a:pt x="38" y="90"/>
                    </a:lnTo>
                    <a:lnTo>
                      <a:pt x="34" y="88"/>
                    </a:lnTo>
                    <a:lnTo>
                      <a:pt x="30" y="90"/>
                    </a:lnTo>
                    <a:lnTo>
                      <a:pt x="26" y="92"/>
                    </a:lnTo>
                    <a:lnTo>
                      <a:pt x="22" y="90"/>
                    </a:lnTo>
                    <a:lnTo>
                      <a:pt x="20" y="88"/>
                    </a:lnTo>
                    <a:lnTo>
                      <a:pt x="16" y="84"/>
                    </a:lnTo>
                    <a:lnTo>
                      <a:pt x="18" y="80"/>
                    </a:lnTo>
                    <a:lnTo>
                      <a:pt x="20" y="76"/>
                    </a:lnTo>
                    <a:lnTo>
                      <a:pt x="20" y="72"/>
                    </a:lnTo>
                    <a:lnTo>
                      <a:pt x="16" y="72"/>
                    </a:lnTo>
                    <a:lnTo>
                      <a:pt x="14" y="74"/>
                    </a:lnTo>
                    <a:lnTo>
                      <a:pt x="12" y="74"/>
                    </a:lnTo>
                    <a:lnTo>
                      <a:pt x="6" y="72"/>
                    </a:lnTo>
                    <a:lnTo>
                      <a:pt x="2" y="70"/>
                    </a:lnTo>
                    <a:lnTo>
                      <a:pt x="0" y="66"/>
                    </a:lnTo>
                    <a:lnTo>
                      <a:pt x="0" y="52"/>
                    </a:lnTo>
                    <a:lnTo>
                      <a:pt x="2" y="46"/>
                    </a:lnTo>
                    <a:lnTo>
                      <a:pt x="4" y="4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4" name="Freeform 258"/>
              <p:cNvSpPr>
                <a:spLocks/>
              </p:cNvSpPr>
              <p:nvPr/>
            </p:nvSpPr>
            <p:spPr bwMode="auto">
              <a:xfrm>
                <a:off x="7330953" y="3618604"/>
                <a:ext cx="39689" cy="67455"/>
              </a:xfrm>
              <a:custGeom>
                <a:avLst/>
                <a:gdLst/>
                <a:ahLst/>
                <a:cxnLst>
                  <a:cxn ang="0">
                    <a:pos x="22" y="28"/>
                  </a:cxn>
                  <a:cxn ang="0">
                    <a:pos x="14" y="28"/>
                  </a:cxn>
                  <a:cxn ang="0">
                    <a:pos x="14" y="36"/>
                  </a:cxn>
                  <a:cxn ang="0">
                    <a:pos x="18" y="40"/>
                  </a:cxn>
                  <a:cxn ang="0">
                    <a:pos x="18" y="42"/>
                  </a:cxn>
                  <a:cxn ang="0">
                    <a:pos x="14" y="42"/>
                  </a:cxn>
                  <a:cxn ang="0">
                    <a:pos x="12" y="42"/>
                  </a:cxn>
                  <a:cxn ang="0">
                    <a:pos x="10" y="42"/>
                  </a:cxn>
                  <a:cxn ang="0">
                    <a:pos x="10" y="38"/>
                  </a:cxn>
                  <a:cxn ang="0">
                    <a:pos x="12" y="36"/>
                  </a:cxn>
                  <a:cxn ang="0">
                    <a:pos x="12" y="32"/>
                  </a:cxn>
                  <a:cxn ang="0">
                    <a:pos x="8" y="32"/>
                  </a:cxn>
                  <a:cxn ang="0">
                    <a:pos x="6" y="30"/>
                  </a:cxn>
                  <a:cxn ang="0">
                    <a:pos x="2" y="24"/>
                  </a:cxn>
                  <a:cxn ang="0">
                    <a:pos x="2" y="22"/>
                  </a:cxn>
                  <a:cxn ang="0">
                    <a:pos x="10" y="22"/>
                  </a:cxn>
                  <a:cxn ang="0">
                    <a:pos x="12" y="20"/>
                  </a:cxn>
                  <a:cxn ang="0">
                    <a:pos x="14" y="18"/>
                  </a:cxn>
                  <a:cxn ang="0">
                    <a:pos x="12" y="14"/>
                  </a:cxn>
                  <a:cxn ang="0">
                    <a:pos x="6" y="10"/>
                  </a:cxn>
                  <a:cxn ang="0">
                    <a:pos x="2" y="6"/>
                  </a:cxn>
                  <a:cxn ang="0">
                    <a:pos x="0" y="2"/>
                  </a:cxn>
                  <a:cxn ang="0">
                    <a:pos x="4" y="0"/>
                  </a:cxn>
                  <a:cxn ang="0">
                    <a:pos x="12" y="0"/>
                  </a:cxn>
                  <a:cxn ang="0">
                    <a:pos x="16" y="2"/>
                  </a:cxn>
                  <a:cxn ang="0">
                    <a:pos x="16" y="8"/>
                  </a:cxn>
                  <a:cxn ang="0">
                    <a:pos x="20" y="8"/>
                  </a:cxn>
                  <a:cxn ang="0">
                    <a:pos x="20" y="16"/>
                  </a:cxn>
                  <a:cxn ang="0">
                    <a:pos x="24" y="22"/>
                  </a:cxn>
                  <a:cxn ang="0">
                    <a:pos x="22" y="28"/>
                  </a:cxn>
                </a:cxnLst>
                <a:rect l="0" t="0" r="r" b="b"/>
                <a:pathLst>
                  <a:path w="24" h="42">
                    <a:moveTo>
                      <a:pt x="22" y="28"/>
                    </a:moveTo>
                    <a:lnTo>
                      <a:pt x="14" y="28"/>
                    </a:lnTo>
                    <a:lnTo>
                      <a:pt x="14" y="36"/>
                    </a:lnTo>
                    <a:lnTo>
                      <a:pt x="18" y="40"/>
                    </a:lnTo>
                    <a:lnTo>
                      <a:pt x="18" y="42"/>
                    </a:lnTo>
                    <a:lnTo>
                      <a:pt x="14" y="42"/>
                    </a:lnTo>
                    <a:lnTo>
                      <a:pt x="12" y="42"/>
                    </a:lnTo>
                    <a:lnTo>
                      <a:pt x="10" y="42"/>
                    </a:lnTo>
                    <a:lnTo>
                      <a:pt x="10" y="38"/>
                    </a:lnTo>
                    <a:lnTo>
                      <a:pt x="12" y="36"/>
                    </a:lnTo>
                    <a:lnTo>
                      <a:pt x="12" y="32"/>
                    </a:lnTo>
                    <a:lnTo>
                      <a:pt x="8" y="32"/>
                    </a:lnTo>
                    <a:lnTo>
                      <a:pt x="6" y="30"/>
                    </a:lnTo>
                    <a:lnTo>
                      <a:pt x="2" y="24"/>
                    </a:lnTo>
                    <a:lnTo>
                      <a:pt x="2" y="22"/>
                    </a:lnTo>
                    <a:lnTo>
                      <a:pt x="10" y="22"/>
                    </a:lnTo>
                    <a:lnTo>
                      <a:pt x="12" y="20"/>
                    </a:lnTo>
                    <a:lnTo>
                      <a:pt x="14" y="18"/>
                    </a:lnTo>
                    <a:lnTo>
                      <a:pt x="12" y="14"/>
                    </a:lnTo>
                    <a:lnTo>
                      <a:pt x="6" y="10"/>
                    </a:lnTo>
                    <a:lnTo>
                      <a:pt x="2" y="6"/>
                    </a:lnTo>
                    <a:lnTo>
                      <a:pt x="0" y="2"/>
                    </a:lnTo>
                    <a:lnTo>
                      <a:pt x="4" y="0"/>
                    </a:lnTo>
                    <a:lnTo>
                      <a:pt x="12" y="0"/>
                    </a:lnTo>
                    <a:lnTo>
                      <a:pt x="16" y="2"/>
                    </a:lnTo>
                    <a:lnTo>
                      <a:pt x="16" y="8"/>
                    </a:lnTo>
                    <a:lnTo>
                      <a:pt x="20" y="8"/>
                    </a:lnTo>
                    <a:lnTo>
                      <a:pt x="20" y="16"/>
                    </a:lnTo>
                    <a:lnTo>
                      <a:pt x="24" y="22"/>
                    </a:lnTo>
                    <a:lnTo>
                      <a:pt x="22" y="2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5" name="Freeform 259"/>
              <p:cNvSpPr>
                <a:spLocks/>
              </p:cNvSpPr>
              <p:nvPr/>
            </p:nvSpPr>
            <p:spPr bwMode="auto">
              <a:xfrm>
                <a:off x="7265579" y="3638838"/>
                <a:ext cx="37357" cy="44969"/>
              </a:xfrm>
              <a:custGeom>
                <a:avLst/>
                <a:gdLst/>
                <a:ahLst/>
                <a:cxnLst>
                  <a:cxn ang="0">
                    <a:pos x="10" y="4"/>
                  </a:cxn>
                  <a:cxn ang="0">
                    <a:pos x="12" y="4"/>
                  </a:cxn>
                  <a:cxn ang="0">
                    <a:pos x="14" y="4"/>
                  </a:cxn>
                  <a:cxn ang="0">
                    <a:pos x="20" y="6"/>
                  </a:cxn>
                  <a:cxn ang="0">
                    <a:pos x="22" y="10"/>
                  </a:cxn>
                  <a:cxn ang="0">
                    <a:pos x="20" y="16"/>
                  </a:cxn>
                  <a:cxn ang="0">
                    <a:pos x="14" y="22"/>
                  </a:cxn>
                  <a:cxn ang="0">
                    <a:pos x="2" y="28"/>
                  </a:cxn>
                  <a:cxn ang="0">
                    <a:pos x="2" y="14"/>
                  </a:cxn>
                  <a:cxn ang="0">
                    <a:pos x="0" y="4"/>
                  </a:cxn>
                  <a:cxn ang="0">
                    <a:pos x="2" y="2"/>
                  </a:cxn>
                  <a:cxn ang="0">
                    <a:pos x="4" y="0"/>
                  </a:cxn>
                  <a:cxn ang="0">
                    <a:pos x="8" y="4"/>
                  </a:cxn>
                  <a:cxn ang="0">
                    <a:pos x="10" y="4"/>
                  </a:cxn>
                </a:cxnLst>
                <a:rect l="0" t="0" r="r" b="b"/>
                <a:pathLst>
                  <a:path w="22" h="28">
                    <a:moveTo>
                      <a:pt x="10" y="4"/>
                    </a:moveTo>
                    <a:lnTo>
                      <a:pt x="12" y="4"/>
                    </a:lnTo>
                    <a:lnTo>
                      <a:pt x="14" y="4"/>
                    </a:lnTo>
                    <a:lnTo>
                      <a:pt x="20" y="6"/>
                    </a:lnTo>
                    <a:lnTo>
                      <a:pt x="22" y="10"/>
                    </a:lnTo>
                    <a:lnTo>
                      <a:pt x="20" y="16"/>
                    </a:lnTo>
                    <a:lnTo>
                      <a:pt x="14" y="22"/>
                    </a:lnTo>
                    <a:lnTo>
                      <a:pt x="2" y="28"/>
                    </a:lnTo>
                    <a:lnTo>
                      <a:pt x="2" y="14"/>
                    </a:lnTo>
                    <a:lnTo>
                      <a:pt x="0" y="4"/>
                    </a:lnTo>
                    <a:lnTo>
                      <a:pt x="2" y="2"/>
                    </a:lnTo>
                    <a:lnTo>
                      <a:pt x="4" y="0"/>
                    </a:lnTo>
                    <a:lnTo>
                      <a:pt x="8" y="4"/>
                    </a:lnTo>
                    <a:lnTo>
                      <a:pt x="10" y="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6" name="Freeform 260"/>
              <p:cNvSpPr>
                <a:spLocks/>
              </p:cNvSpPr>
              <p:nvPr/>
            </p:nvSpPr>
            <p:spPr bwMode="auto">
              <a:xfrm>
                <a:off x="8185470" y="4142500"/>
                <a:ext cx="28018" cy="49466"/>
              </a:xfrm>
              <a:custGeom>
                <a:avLst/>
                <a:gdLst/>
                <a:ahLst/>
                <a:cxnLst>
                  <a:cxn ang="0">
                    <a:pos x="16" y="18"/>
                  </a:cxn>
                  <a:cxn ang="0">
                    <a:pos x="16" y="24"/>
                  </a:cxn>
                  <a:cxn ang="0">
                    <a:pos x="14" y="28"/>
                  </a:cxn>
                  <a:cxn ang="0">
                    <a:pos x="12" y="30"/>
                  </a:cxn>
                  <a:cxn ang="0">
                    <a:pos x="10" y="30"/>
                  </a:cxn>
                  <a:cxn ang="0">
                    <a:pos x="8" y="30"/>
                  </a:cxn>
                  <a:cxn ang="0">
                    <a:pos x="6" y="26"/>
                  </a:cxn>
                  <a:cxn ang="0">
                    <a:pos x="4" y="18"/>
                  </a:cxn>
                  <a:cxn ang="0">
                    <a:pos x="2" y="12"/>
                  </a:cxn>
                  <a:cxn ang="0">
                    <a:pos x="0" y="6"/>
                  </a:cxn>
                  <a:cxn ang="0">
                    <a:pos x="0" y="0"/>
                  </a:cxn>
                  <a:cxn ang="0">
                    <a:pos x="8" y="12"/>
                  </a:cxn>
                  <a:cxn ang="0">
                    <a:pos x="10" y="18"/>
                  </a:cxn>
                  <a:cxn ang="0">
                    <a:pos x="14" y="18"/>
                  </a:cxn>
                  <a:cxn ang="0">
                    <a:pos x="16" y="18"/>
                  </a:cxn>
                </a:cxnLst>
                <a:rect l="0" t="0" r="r" b="b"/>
                <a:pathLst>
                  <a:path w="16" h="30">
                    <a:moveTo>
                      <a:pt x="16" y="18"/>
                    </a:moveTo>
                    <a:lnTo>
                      <a:pt x="16" y="24"/>
                    </a:lnTo>
                    <a:lnTo>
                      <a:pt x="14" y="28"/>
                    </a:lnTo>
                    <a:lnTo>
                      <a:pt x="12" y="30"/>
                    </a:lnTo>
                    <a:lnTo>
                      <a:pt x="10" y="30"/>
                    </a:lnTo>
                    <a:lnTo>
                      <a:pt x="8" y="30"/>
                    </a:lnTo>
                    <a:lnTo>
                      <a:pt x="6" y="26"/>
                    </a:lnTo>
                    <a:lnTo>
                      <a:pt x="4" y="18"/>
                    </a:lnTo>
                    <a:lnTo>
                      <a:pt x="2" y="12"/>
                    </a:lnTo>
                    <a:lnTo>
                      <a:pt x="0" y="6"/>
                    </a:lnTo>
                    <a:lnTo>
                      <a:pt x="0" y="0"/>
                    </a:lnTo>
                    <a:lnTo>
                      <a:pt x="8" y="12"/>
                    </a:lnTo>
                    <a:lnTo>
                      <a:pt x="10" y="18"/>
                    </a:lnTo>
                    <a:lnTo>
                      <a:pt x="14" y="18"/>
                    </a:lnTo>
                    <a:lnTo>
                      <a:pt x="16" y="1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7" name="Freeform 261"/>
              <p:cNvSpPr>
                <a:spLocks/>
              </p:cNvSpPr>
              <p:nvPr/>
            </p:nvSpPr>
            <p:spPr bwMode="auto">
              <a:xfrm>
                <a:off x="8281196" y="4209954"/>
                <a:ext cx="39691" cy="26981"/>
              </a:xfrm>
              <a:custGeom>
                <a:avLst/>
                <a:gdLst/>
                <a:ahLst/>
                <a:cxnLst>
                  <a:cxn ang="0">
                    <a:pos x="22" y="14"/>
                  </a:cxn>
                  <a:cxn ang="0">
                    <a:pos x="20" y="16"/>
                  </a:cxn>
                  <a:cxn ang="0">
                    <a:pos x="18" y="16"/>
                  </a:cxn>
                  <a:cxn ang="0">
                    <a:pos x="12" y="14"/>
                  </a:cxn>
                  <a:cxn ang="0">
                    <a:pos x="6" y="10"/>
                  </a:cxn>
                  <a:cxn ang="0">
                    <a:pos x="0" y="2"/>
                  </a:cxn>
                  <a:cxn ang="0">
                    <a:pos x="0" y="0"/>
                  </a:cxn>
                  <a:cxn ang="0">
                    <a:pos x="6" y="2"/>
                  </a:cxn>
                  <a:cxn ang="0">
                    <a:pos x="12" y="4"/>
                  </a:cxn>
                  <a:cxn ang="0">
                    <a:pos x="20" y="8"/>
                  </a:cxn>
                  <a:cxn ang="0">
                    <a:pos x="22" y="14"/>
                  </a:cxn>
                </a:cxnLst>
                <a:rect l="0" t="0" r="r" b="b"/>
                <a:pathLst>
                  <a:path w="22" h="16">
                    <a:moveTo>
                      <a:pt x="22" y="14"/>
                    </a:moveTo>
                    <a:lnTo>
                      <a:pt x="20" y="16"/>
                    </a:lnTo>
                    <a:lnTo>
                      <a:pt x="18" y="16"/>
                    </a:lnTo>
                    <a:lnTo>
                      <a:pt x="12" y="14"/>
                    </a:lnTo>
                    <a:lnTo>
                      <a:pt x="6" y="10"/>
                    </a:lnTo>
                    <a:lnTo>
                      <a:pt x="0" y="2"/>
                    </a:lnTo>
                    <a:lnTo>
                      <a:pt x="0" y="0"/>
                    </a:lnTo>
                    <a:lnTo>
                      <a:pt x="6" y="2"/>
                    </a:lnTo>
                    <a:lnTo>
                      <a:pt x="12" y="4"/>
                    </a:lnTo>
                    <a:lnTo>
                      <a:pt x="20" y="8"/>
                    </a:lnTo>
                    <a:lnTo>
                      <a:pt x="22" y="1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8" name="Freeform 262"/>
              <p:cNvSpPr>
                <a:spLocks/>
              </p:cNvSpPr>
              <p:nvPr/>
            </p:nvSpPr>
            <p:spPr bwMode="auto">
              <a:xfrm>
                <a:off x="8339564" y="4232438"/>
                <a:ext cx="25680" cy="40473"/>
              </a:xfrm>
              <a:custGeom>
                <a:avLst/>
                <a:gdLst/>
                <a:ahLst/>
                <a:cxnLst>
                  <a:cxn ang="0">
                    <a:pos x="2" y="0"/>
                  </a:cxn>
                  <a:cxn ang="0">
                    <a:pos x="6" y="6"/>
                  </a:cxn>
                  <a:cxn ang="0">
                    <a:pos x="10" y="12"/>
                  </a:cxn>
                  <a:cxn ang="0">
                    <a:pos x="12" y="18"/>
                  </a:cxn>
                  <a:cxn ang="0">
                    <a:pos x="14" y="24"/>
                  </a:cxn>
                  <a:cxn ang="0">
                    <a:pos x="12" y="24"/>
                  </a:cxn>
                  <a:cxn ang="0">
                    <a:pos x="8" y="22"/>
                  </a:cxn>
                  <a:cxn ang="0">
                    <a:pos x="2" y="16"/>
                  </a:cxn>
                  <a:cxn ang="0">
                    <a:pos x="0" y="12"/>
                  </a:cxn>
                  <a:cxn ang="0">
                    <a:pos x="0" y="8"/>
                  </a:cxn>
                  <a:cxn ang="0">
                    <a:pos x="0" y="2"/>
                  </a:cxn>
                  <a:cxn ang="0">
                    <a:pos x="4" y="2"/>
                  </a:cxn>
                  <a:cxn ang="0">
                    <a:pos x="2" y="0"/>
                  </a:cxn>
                </a:cxnLst>
                <a:rect l="0" t="0" r="r" b="b"/>
                <a:pathLst>
                  <a:path w="14" h="24">
                    <a:moveTo>
                      <a:pt x="2" y="0"/>
                    </a:moveTo>
                    <a:lnTo>
                      <a:pt x="6" y="6"/>
                    </a:lnTo>
                    <a:lnTo>
                      <a:pt x="10" y="12"/>
                    </a:lnTo>
                    <a:lnTo>
                      <a:pt x="12" y="18"/>
                    </a:lnTo>
                    <a:lnTo>
                      <a:pt x="14" y="24"/>
                    </a:lnTo>
                    <a:lnTo>
                      <a:pt x="12" y="24"/>
                    </a:lnTo>
                    <a:lnTo>
                      <a:pt x="8" y="22"/>
                    </a:lnTo>
                    <a:lnTo>
                      <a:pt x="2" y="16"/>
                    </a:lnTo>
                    <a:lnTo>
                      <a:pt x="0" y="12"/>
                    </a:lnTo>
                    <a:lnTo>
                      <a:pt x="0" y="8"/>
                    </a:lnTo>
                    <a:lnTo>
                      <a:pt x="0" y="2"/>
                    </a:lnTo>
                    <a:lnTo>
                      <a:pt x="4" y="2"/>
                    </a:lnTo>
                    <a:lnTo>
                      <a:pt x="2"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9" name="Freeform 263"/>
              <p:cNvSpPr>
                <a:spLocks/>
              </p:cNvSpPr>
              <p:nvPr/>
            </p:nvSpPr>
            <p:spPr bwMode="auto">
              <a:xfrm>
                <a:off x="8353573" y="4290899"/>
                <a:ext cx="32686" cy="15740"/>
              </a:xfrm>
              <a:custGeom>
                <a:avLst/>
                <a:gdLst/>
                <a:ahLst/>
                <a:cxnLst>
                  <a:cxn ang="0">
                    <a:pos x="18" y="10"/>
                  </a:cxn>
                  <a:cxn ang="0">
                    <a:pos x="10" y="10"/>
                  </a:cxn>
                  <a:cxn ang="0">
                    <a:pos x="4" y="8"/>
                  </a:cxn>
                  <a:cxn ang="0">
                    <a:pos x="0" y="2"/>
                  </a:cxn>
                  <a:cxn ang="0">
                    <a:pos x="0" y="0"/>
                  </a:cxn>
                  <a:cxn ang="0">
                    <a:pos x="6" y="0"/>
                  </a:cxn>
                  <a:cxn ang="0">
                    <a:pos x="12" y="4"/>
                  </a:cxn>
                  <a:cxn ang="0">
                    <a:pos x="16" y="6"/>
                  </a:cxn>
                  <a:cxn ang="0">
                    <a:pos x="18" y="10"/>
                  </a:cxn>
                </a:cxnLst>
                <a:rect l="0" t="0" r="r" b="b"/>
                <a:pathLst>
                  <a:path w="18" h="10">
                    <a:moveTo>
                      <a:pt x="18" y="10"/>
                    </a:moveTo>
                    <a:lnTo>
                      <a:pt x="10" y="10"/>
                    </a:lnTo>
                    <a:lnTo>
                      <a:pt x="4" y="8"/>
                    </a:lnTo>
                    <a:lnTo>
                      <a:pt x="0" y="2"/>
                    </a:lnTo>
                    <a:lnTo>
                      <a:pt x="0" y="0"/>
                    </a:lnTo>
                    <a:lnTo>
                      <a:pt x="6" y="0"/>
                    </a:lnTo>
                    <a:lnTo>
                      <a:pt x="12" y="4"/>
                    </a:lnTo>
                    <a:lnTo>
                      <a:pt x="16" y="6"/>
                    </a:lnTo>
                    <a:lnTo>
                      <a:pt x="18" y="1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0" name="Freeform 264"/>
              <p:cNvSpPr>
                <a:spLocks/>
              </p:cNvSpPr>
              <p:nvPr/>
            </p:nvSpPr>
            <p:spPr bwMode="auto">
              <a:xfrm>
                <a:off x="8229831" y="4214450"/>
                <a:ext cx="42026" cy="31479"/>
              </a:xfrm>
              <a:custGeom>
                <a:avLst/>
                <a:gdLst/>
                <a:ahLst/>
                <a:cxnLst>
                  <a:cxn ang="0">
                    <a:pos x="6" y="0"/>
                  </a:cxn>
                  <a:cxn ang="0">
                    <a:pos x="6" y="2"/>
                  </a:cxn>
                  <a:cxn ang="0">
                    <a:pos x="8" y="4"/>
                  </a:cxn>
                  <a:cxn ang="0">
                    <a:pos x="14" y="8"/>
                  </a:cxn>
                  <a:cxn ang="0">
                    <a:pos x="20" y="12"/>
                  </a:cxn>
                  <a:cxn ang="0">
                    <a:pos x="24" y="14"/>
                  </a:cxn>
                  <a:cxn ang="0">
                    <a:pos x="24" y="16"/>
                  </a:cxn>
                  <a:cxn ang="0">
                    <a:pos x="22" y="20"/>
                  </a:cxn>
                  <a:cxn ang="0">
                    <a:pos x="20" y="20"/>
                  </a:cxn>
                  <a:cxn ang="0">
                    <a:pos x="16" y="18"/>
                  </a:cxn>
                  <a:cxn ang="0">
                    <a:pos x="14" y="14"/>
                  </a:cxn>
                  <a:cxn ang="0">
                    <a:pos x="10" y="14"/>
                  </a:cxn>
                  <a:cxn ang="0">
                    <a:pos x="10" y="12"/>
                  </a:cxn>
                  <a:cxn ang="0">
                    <a:pos x="8" y="8"/>
                  </a:cxn>
                  <a:cxn ang="0">
                    <a:pos x="6" y="8"/>
                  </a:cxn>
                  <a:cxn ang="0">
                    <a:pos x="6" y="4"/>
                  </a:cxn>
                  <a:cxn ang="0">
                    <a:pos x="0" y="4"/>
                  </a:cxn>
                  <a:cxn ang="0">
                    <a:pos x="0" y="0"/>
                  </a:cxn>
                  <a:cxn ang="0">
                    <a:pos x="6" y="0"/>
                  </a:cxn>
                </a:cxnLst>
                <a:rect l="0" t="0" r="r" b="b"/>
                <a:pathLst>
                  <a:path w="24" h="20">
                    <a:moveTo>
                      <a:pt x="6" y="0"/>
                    </a:moveTo>
                    <a:lnTo>
                      <a:pt x="6" y="2"/>
                    </a:lnTo>
                    <a:lnTo>
                      <a:pt x="8" y="4"/>
                    </a:lnTo>
                    <a:lnTo>
                      <a:pt x="14" y="8"/>
                    </a:lnTo>
                    <a:lnTo>
                      <a:pt x="20" y="12"/>
                    </a:lnTo>
                    <a:lnTo>
                      <a:pt x="24" y="14"/>
                    </a:lnTo>
                    <a:lnTo>
                      <a:pt x="24" y="16"/>
                    </a:lnTo>
                    <a:lnTo>
                      <a:pt x="22" y="20"/>
                    </a:lnTo>
                    <a:lnTo>
                      <a:pt x="20" y="20"/>
                    </a:lnTo>
                    <a:lnTo>
                      <a:pt x="16" y="18"/>
                    </a:lnTo>
                    <a:lnTo>
                      <a:pt x="14" y="14"/>
                    </a:lnTo>
                    <a:lnTo>
                      <a:pt x="10" y="14"/>
                    </a:lnTo>
                    <a:lnTo>
                      <a:pt x="10" y="12"/>
                    </a:lnTo>
                    <a:lnTo>
                      <a:pt x="8" y="8"/>
                    </a:lnTo>
                    <a:lnTo>
                      <a:pt x="6" y="8"/>
                    </a:lnTo>
                    <a:lnTo>
                      <a:pt x="6" y="4"/>
                    </a:lnTo>
                    <a:lnTo>
                      <a:pt x="0" y="4"/>
                    </a:lnTo>
                    <a:lnTo>
                      <a:pt x="0" y="0"/>
                    </a:lnTo>
                    <a:lnTo>
                      <a:pt x="6"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1" name="Freeform 265"/>
              <p:cNvSpPr>
                <a:spLocks/>
              </p:cNvSpPr>
              <p:nvPr/>
            </p:nvSpPr>
            <p:spPr bwMode="auto">
              <a:xfrm>
                <a:off x="8481984" y="4459535"/>
                <a:ext cx="21013" cy="17988"/>
              </a:xfrm>
              <a:custGeom>
                <a:avLst/>
                <a:gdLst/>
                <a:ahLst/>
                <a:cxnLst>
                  <a:cxn ang="0">
                    <a:pos x="12" y="8"/>
                  </a:cxn>
                  <a:cxn ang="0">
                    <a:pos x="10" y="10"/>
                  </a:cxn>
                  <a:cxn ang="0">
                    <a:pos x="8" y="12"/>
                  </a:cxn>
                  <a:cxn ang="0">
                    <a:pos x="4" y="12"/>
                  </a:cxn>
                  <a:cxn ang="0">
                    <a:pos x="2" y="8"/>
                  </a:cxn>
                  <a:cxn ang="0">
                    <a:pos x="0" y="0"/>
                  </a:cxn>
                  <a:cxn ang="0">
                    <a:pos x="2" y="0"/>
                  </a:cxn>
                  <a:cxn ang="0">
                    <a:pos x="6" y="2"/>
                  </a:cxn>
                  <a:cxn ang="0">
                    <a:pos x="10" y="6"/>
                  </a:cxn>
                  <a:cxn ang="0">
                    <a:pos x="12" y="8"/>
                  </a:cxn>
                </a:cxnLst>
                <a:rect l="0" t="0" r="r" b="b"/>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2" name="Freeform 268"/>
              <p:cNvSpPr>
                <a:spLocks/>
              </p:cNvSpPr>
              <p:nvPr/>
            </p:nvSpPr>
            <p:spPr bwMode="auto">
              <a:xfrm>
                <a:off x="7202541" y="3933392"/>
                <a:ext cx="172772" cy="220351"/>
              </a:xfrm>
              <a:custGeom>
                <a:avLst/>
                <a:gdLst/>
                <a:ahLst/>
                <a:cxnLst>
                  <a:cxn ang="0">
                    <a:pos x="12" y="28"/>
                  </a:cxn>
                  <a:cxn ang="0">
                    <a:pos x="18" y="22"/>
                  </a:cxn>
                  <a:cxn ang="0">
                    <a:pos x="28" y="10"/>
                  </a:cxn>
                  <a:cxn ang="0">
                    <a:pos x="34" y="6"/>
                  </a:cxn>
                  <a:cxn ang="0">
                    <a:pos x="38" y="8"/>
                  </a:cxn>
                  <a:cxn ang="0">
                    <a:pos x="60" y="12"/>
                  </a:cxn>
                  <a:cxn ang="0">
                    <a:pos x="84" y="12"/>
                  </a:cxn>
                  <a:cxn ang="0">
                    <a:pos x="90" y="8"/>
                  </a:cxn>
                  <a:cxn ang="0">
                    <a:pos x="100" y="0"/>
                  </a:cxn>
                  <a:cxn ang="0">
                    <a:pos x="90" y="16"/>
                  </a:cxn>
                  <a:cxn ang="0">
                    <a:pos x="82" y="24"/>
                  </a:cxn>
                  <a:cxn ang="0">
                    <a:pos x="70" y="24"/>
                  </a:cxn>
                  <a:cxn ang="0">
                    <a:pos x="26" y="22"/>
                  </a:cxn>
                  <a:cxn ang="0">
                    <a:pos x="22" y="26"/>
                  </a:cxn>
                  <a:cxn ang="0">
                    <a:pos x="22" y="38"/>
                  </a:cxn>
                  <a:cxn ang="0">
                    <a:pos x="28" y="52"/>
                  </a:cxn>
                  <a:cxn ang="0">
                    <a:pos x="34" y="54"/>
                  </a:cxn>
                  <a:cxn ang="0">
                    <a:pos x="40" y="50"/>
                  </a:cxn>
                  <a:cxn ang="0">
                    <a:pos x="54" y="44"/>
                  </a:cxn>
                  <a:cxn ang="0">
                    <a:pos x="68" y="40"/>
                  </a:cxn>
                  <a:cxn ang="0">
                    <a:pos x="72" y="42"/>
                  </a:cxn>
                  <a:cxn ang="0">
                    <a:pos x="62" y="48"/>
                  </a:cxn>
                  <a:cxn ang="0">
                    <a:pos x="50" y="56"/>
                  </a:cxn>
                  <a:cxn ang="0">
                    <a:pos x="44" y="66"/>
                  </a:cxn>
                  <a:cxn ang="0">
                    <a:pos x="48" y="76"/>
                  </a:cxn>
                  <a:cxn ang="0">
                    <a:pos x="54" y="98"/>
                  </a:cxn>
                  <a:cxn ang="0">
                    <a:pos x="60" y="104"/>
                  </a:cxn>
                  <a:cxn ang="0">
                    <a:pos x="64" y="106"/>
                  </a:cxn>
                  <a:cxn ang="0">
                    <a:pos x="54" y="114"/>
                  </a:cxn>
                  <a:cxn ang="0">
                    <a:pos x="44" y="118"/>
                  </a:cxn>
                  <a:cxn ang="0">
                    <a:pos x="32" y="88"/>
                  </a:cxn>
                  <a:cxn ang="0">
                    <a:pos x="32" y="78"/>
                  </a:cxn>
                  <a:cxn ang="0">
                    <a:pos x="24" y="78"/>
                  </a:cxn>
                  <a:cxn ang="0">
                    <a:pos x="22" y="120"/>
                  </a:cxn>
                  <a:cxn ang="0">
                    <a:pos x="18" y="132"/>
                  </a:cxn>
                  <a:cxn ang="0">
                    <a:pos x="8" y="136"/>
                  </a:cxn>
                  <a:cxn ang="0">
                    <a:pos x="6" y="130"/>
                  </a:cxn>
                  <a:cxn ang="0">
                    <a:pos x="6" y="116"/>
                  </a:cxn>
                  <a:cxn ang="0">
                    <a:pos x="10" y="102"/>
                  </a:cxn>
                  <a:cxn ang="0">
                    <a:pos x="4" y="94"/>
                  </a:cxn>
                  <a:cxn ang="0">
                    <a:pos x="0" y="90"/>
                  </a:cxn>
                  <a:cxn ang="0">
                    <a:pos x="4" y="66"/>
                  </a:cxn>
                  <a:cxn ang="0">
                    <a:pos x="12" y="44"/>
                  </a:cxn>
                </a:cxnLst>
                <a:rect l="0" t="0" r="r" b="b"/>
                <a:pathLst>
                  <a:path w="100" h="136">
                    <a:moveTo>
                      <a:pt x="12" y="46"/>
                    </a:moveTo>
                    <a:lnTo>
                      <a:pt x="12" y="28"/>
                    </a:lnTo>
                    <a:lnTo>
                      <a:pt x="16" y="26"/>
                    </a:lnTo>
                    <a:lnTo>
                      <a:pt x="18" y="22"/>
                    </a:lnTo>
                    <a:lnTo>
                      <a:pt x="24" y="14"/>
                    </a:lnTo>
                    <a:lnTo>
                      <a:pt x="28" y="10"/>
                    </a:lnTo>
                    <a:lnTo>
                      <a:pt x="32" y="8"/>
                    </a:lnTo>
                    <a:lnTo>
                      <a:pt x="34" y="6"/>
                    </a:lnTo>
                    <a:lnTo>
                      <a:pt x="36" y="6"/>
                    </a:lnTo>
                    <a:lnTo>
                      <a:pt x="38" y="8"/>
                    </a:lnTo>
                    <a:lnTo>
                      <a:pt x="42" y="10"/>
                    </a:lnTo>
                    <a:lnTo>
                      <a:pt x="60" y="12"/>
                    </a:lnTo>
                    <a:lnTo>
                      <a:pt x="80" y="14"/>
                    </a:lnTo>
                    <a:lnTo>
                      <a:pt x="84" y="12"/>
                    </a:lnTo>
                    <a:lnTo>
                      <a:pt x="88" y="12"/>
                    </a:lnTo>
                    <a:lnTo>
                      <a:pt x="90" y="8"/>
                    </a:lnTo>
                    <a:lnTo>
                      <a:pt x="94" y="2"/>
                    </a:lnTo>
                    <a:lnTo>
                      <a:pt x="100" y="0"/>
                    </a:lnTo>
                    <a:lnTo>
                      <a:pt x="100" y="6"/>
                    </a:lnTo>
                    <a:lnTo>
                      <a:pt x="90" y="16"/>
                    </a:lnTo>
                    <a:lnTo>
                      <a:pt x="86" y="22"/>
                    </a:lnTo>
                    <a:lnTo>
                      <a:pt x="82" y="24"/>
                    </a:lnTo>
                    <a:lnTo>
                      <a:pt x="76" y="24"/>
                    </a:lnTo>
                    <a:lnTo>
                      <a:pt x="70" y="24"/>
                    </a:lnTo>
                    <a:lnTo>
                      <a:pt x="64" y="22"/>
                    </a:lnTo>
                    <a:lnTo>
                      <a:pt x="26" y="22"/>
                    </a:lnTo>
                    <a:lnTo>
                      <a:pt x="22" y="24"/>
                    </a:lnTo>
                    <a:lnTo>
                      <a:pt x="22" y="26"/>
                    </a:lnTo>
                    <a:lnTo>
                      <a:pt x="20" y="34"/>
                    </a:lnTo>
                    <a:lnTo>
                      <a:pt x="22" y="38"/>
                    </a:lnTo>
                    <a:lnTo>
                      <a:pt x="24" y="46"/>
                    </a:lnTo>
                    <a:lnTo>
                      <a:pt x="28" y="52"/>
                    </a:lnTo>
                    <a:lnTo>
                      <a:pt x="32" y="54"/>
                    </a:lnTo>
                    <a:lnTo>
                      <a:pt x="34" y="54"/>
                    </a:lnTo>
                    <a:lnTo>
                      <a:pt x="36" y="52"/>
                    </a:lnTo>
                    <a:lnTo>
                      <a:pt x="40" y="50"/>
                    </a:lnTo>
                    <a:lnTo>
                      <a:pt x="46" y="46"/>
                    </a:lnTo>
                    <a:lnTo>
                      <a:pt x="54" y="44"/>
                    </a:lnTo>
                    <a:lnTo>
                      <a:pt x="62" y="42"/>
                    </a:lnTo>
                    <a:lnTo>
                      <a:pt x="68" y="40"/>
                    </a:lnTo>
                    <a:lnTo>
                      <a:pt x="74" y="40"/>
                    </a:lnTo>
                    <a:lnTo>
                      <a:pt x="72" y="42"/>
                    </a:lnTo>
                    <a:lnTo>
                      <a:pt x="68" y="44"/>
                    </a:lnTo>
                    <a:lnTo>
                      <a:pt x="62" y="48"/>
                    </a:lnTo>
                    <a:lnTo>
                      <a:pt x="56" y="50"/>
                    </a:lnTo>
                    <a:lnTo>
                      <a:pt x="50" y="56"/>
                    </a:lnTo>
                    <a:lnTo>
                      <a:pt x="42" y="66"/>
                    </a:lnTo>
                    <a:lnTo>
                      <a:pt x="44" y="66"/>
                    </a:lnTo>
                    <a:lnTo>
                      <a:pt x="46" y="70"/>
                    </a:lnTo>
                    <a:lnTo>
                      <a:pt x="48" y="76"/>
                    </a:lnTo>
                    <a:lnTo>
                      <a:pt x="54" y="84"/>
                    </a:lnTo>
                    <a:lnTo>
                      <a:pt x="54" y="98"/>
                    </a:lnTo>
                    <a:lnTo>
                      <a:pt x="56" y="102"/>
                    </a:lnTo>
                    <a:lnTo>
                      <a:pt x="60" y="104"/>
                    </a:lnTo>
                    <a:lnTo>
                      <a:pt x="64" y="104"/>
                    </a:lnTo>
                    <a:lnTo>
                      <a:pt x="64" y="106"/>
                    </a:lnTo>
                    <a:lnTo>
                      <a:pt x="60" y="110"/>
                    </a:lnTo>
                    <a:lnTo>
                      <a:pt x="54" y="114"/>
                    </a:lnTo>
                    <a:lnTo>
                      <a:pt x="50" y="118"/>
                    </a:lnTo>
                    <a:lnTo>
                      <a:pt x="44" y="118"/>
                    </a:lnTo>
                    <a:lnTo>
                      <a:pt x="32" y="92"/>
                    </a:lnTo>
                    <a:lnTo>
                      <a:pt x="32" y="88"/>
                    </a:lnTo>
                    <a:lnTo>
                      <a:pt x="34" y="84"/>
                    </a:lnTo>
                    <a:lnTo>
                      <a:pt x="32" y="78"/>
                    </a:lnTo>
                    <a:lnTo>
                      <a:pt x="28" y="80"/>
                    </a:lnTo>
                    <a:lnTo>
                      <a:pt x="24" y="78"/>
                    </a:lnTo>
                    <a:lnTo>
                      <a:pt x="22" y="106"/>
                    </a:lnTo>
                    <a:lnTo>
                      <a:pt x="22" y="120"/>
                    </a:lnTo>
                    <a:lnTo>
                      <a:pt x="20" y="126"/>
                    </a:lnTo>
                    <a:lnTo>
                      <a:pt x="18" y="132"/>
                    </a:lnTo>
                    <a:lnTo>
                      <a:pt x="14" y="134"/>
                    </a:lnTo>
                    <a:lnTo>
                      <a:pt x="8" y="136"/>
                    </a:lnTo>
                    <a:lnTo>
                      <a:pt x="6" y="134"/>
                    </a:lnTo>
                    <a:lnTo>
                      <a:pt x="6" y="130"/>
                    </a:lnTo>
                    <a:lnTo>
                      <a:pt x="6" y="120"/>
                    </a:lnTo>
                    <a:lnTo>
                      <a:pt x="6" y="116"/>
                    </a:lnTo>
                    <a:lnTo>
                      <a:pt x="8" y="110"/>
                    </a:lnTo>
                    <a:lnTo>
                      <a:pt x="10" y="102"/>
                    </a:lnTo>
                    <a:lnTo>
                      <a:pt x="10" y="94"/>
                    </a:lnTo>
                    <a:lnTo>
                      <a:pt x="4" y="94"/>
                    </a:lnTo>
                    <a:lnTo>
                      <a:pt x="0" y="92"/>
                    </a:lnTo>
                    <a:lnTo>
                      <a:pt x="0" y="90"/>
                    </a:lnTo>
                    <a:lnTo>
                      <a:pt x="0" y="78"/>
                    </a:lnTo>
                    <a:lnTo>
                      <a:pt x="4" y="66"/>
                    </a:lnTo>
                    <a:lnTo>
                      <a:pt x="8" y="54"/>
                    </a:lnTo>
                    <a:lnTo>
                      <a:pt x="12" y="44"/>
                    </a:lnTo>
                    <a:lnTo>
                      <a:pt x="12" y="46"/>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3" name="Freeform 269"/>
              <p:cNvSpPr>
                <a:spLocks/>
              </p:cNvSpPr>
              <p:nvPr/>
            </p:nvSpPr>
            <p:spPr bwMode="auto">
              <a:xfrm>
                <a:off x="6952723" y="3775997"/>
                <a:ext cx="259156" cy="179878"/>
              </a:xfrm>
              <a:custGeom>
                <a:avLst/>
                <a:gdLst/>
                <a:ahLst/>
                <a:cxnLst>
                  <a:cxn ang="0">
                    <a:pos x="68" y="62"/>
                  </a:cxn>
                  <a:cxn ang="0">
                    <a:pos x="68" y="58"/>
                  </a:cxn>
                  <a:cxn ang="0">
                    <a:pos x="70" y="56"/>
                  </a:cxn>
                  <a:cxn ang="0">
                    <a:pos x="74" y="54"/>
                  </a:cxn>
                  <a:cxn ang="0">
                    <a:pos x="70" y="48"/>
                  </a:cxn>
                  <a:cxn ang="0">
                    <a:pos x="76" y="42"/>
                  </a:cxn>
                  <a:cxn ang="0">
                    <a:pos x="86" y="40"/>
                  </a:cxn>
                  <a:cxn ang="0">
                    <a:pos x="92" y="26"/>
                  </a:cxn>
                  <a:cxn ang="0">
                    <a:pos x="106" y="4"/>
                  </a:cxn>
                  <a:cxn ang="0">
                    <a:pos x="114" y="0"/>
                  </a:cxn>
                  <a:cxn ang="0">
                    <a:pos x="122" y="8"/>
                  </a:cxn>
                  <a:cxn ang="0">
                    <a:pos x="124" y="20"/>
                  </a:cxn>
                  <a:cxn ang="0">
                    <a:pos x="138" y="26"/>
                  </a:cxn>
                  <a:cxn ang="0">
                    <a:pos x="152" y="28"/>
                  </a:cxn>
                  <a:cxn ang="0">
                    <a:pos x="150" y="34"/>
                  </a:cxn>
                  <a:cxn ang="0">
                    <a:pos x="140" y="36"/>
                  </a:cxn>
                  <a:cxn ang="0">
                    <a:pos x="132" y="38"/>
                  </a:cxn>
                  <a:cxn ang="0">
                    <a:pos x="138" y="44"/>
                  </a:cxn>
                  <a:cxn ang="0">
                    <a:pos x="132" y="48"/>
                  </a:cxn>
                  <a:cxn ang="0">
                    <a:pos x="122" y="60"/>
                  </a:cxn>
                  <a:cxn ang="0">
                    <a:pos x="106" y="56"/>
                  </a:cxn>
                  <a:cxn ang="0">
                    <a:pos x="94" y="56"/>
                  </a:cxn>
                  <a:cxn ang="0">
                    <a:pos x="82" y="64"/>
                  </a:cxn>
                  <a:cxn ang="0">
                    <a:pos x="74" y="82"/>
                  </a:cxn>
                  <a:cxn ang="0">
                    <a:pos x="70" y="104"/>
                  </a:cxn>
                  <a:cxn ang="0">
                    <a:pos x="64" y="108"/>
                  </a:cxn>
                  <a:cxn ang="0">
                    <a:pos x="56" y="104"/>
                  </a:cxn>
                  <a:cxn ang="0">
                    <a:pos x="48" y="98"/>
                  </a:cxn>
                  <a:cxn ang="0">
                    <a:pos x="42" y="100"/>
                  </a:cxn>
                  <a:cxn ang="0">
                    <a:pos x="28" y="108"/>
                  </a:cxn>
                  <a:cxn ang="0">
                    <a:pos x="20" y="112"/>
                  </a:cxn>
                  <a:cxn ang="0">
                    <a:pos x="8" y="108"/>
                  </a:cxn>
                  <a:cxn ang="0">
                    <a:pos x="0" y="104"/>
                  </a:cxn>
                  <a:cxn ang="0">
                    <a:pos x="0" y="92"/>
                  </a:cxn>
                  <a:cxn ang="0">
                    <a:pos x="0" y="94"/>
                  </a:cxn>
                  <a:cxn ang="0">
                    <a:pos x="8" y="100"/>
                  </a:cxn>
                  <a:cxn ang="0">
                    <a:pos x="20" y="90"/>
                  </a:cxn>
                  <a:cxn ang="0">
                    <a:pos x="30" y="78"/>
                  </a:cxn>
                  <a:cxn ang="0">
                    <a:pos x="46" y="72"/>
                  </a:cxn>
                  <a:cxn ang="0">
                    <a:pos x="54" y="66"/>
                  </a:cxn>
                  <a:cxn ang="0">
                    <a:pos x="58" y="58"/>
                  </a:cxn>
                </a:cxnLst>
                <a:rect l="0" t="0" r="r" b="b"/>
                <a:pathLst>
                  <a:path w="152" h="112">
                    <a:moveTo>
                      <a:pt x="58" y="58"/>
                    </a:moveTo>
                    <a:lnTo>
                      <a:pt x="68" y="62"/>
                    </a:lnTo>
                    <a:lnTo>
                      <a:pt x="70" y="60"/>
                    </a:lnTo>
                    <a:lnTo>
                      <a:pt x="68" y="58"/>
                    </a:lnTo>
                    <a:lnTo>
                      <a:pt x="68" y="54"/>
                    </a:lnTo>
                    <a:lnTo>
                      <a:pt x="70" y="56"/>
                    </a:lnTo>
                    <a:lnTo>
                      <a:pt x="74" y="58"/>
                    </a:lnTo>
                    <a:lnTo>
                      <a:pt x="74" y="54"/>
                    </a:lnTo>
                    <a:lnTo>
                      <a:pt x="70" y="52"/>
                    </a:lnTo>
                    <a:lnTo>
                      <a:pt x="70" y="48"/>
                    </a:lnTo>
                    <a:lnTo>
                      <a:pt x="68" y="48"/>
                    </a:lnTo>
                    <a:lnTo>
                      <a:pt x="76" y="42"/>
                    </a:lnTo>
                    <a:lnTo>
                      <a:pt x="80" y="40"/>
                    </a:lnTo>
                    <a:lnTo>
                      <a:pt x="86" y="40"/>
                    </a:lnTo>
                    <a:lnTo>
                      <a:pt x="88" y="36"/>
                    </a:lnTo>
                    <a:lnTo>
                      <a:pt x="92" y="26"/>
                    </a:lnTo>
                    <a:lnTo>
                      <a:pt x="98" y="16"/>
                    </a:lnTo>
                    <a:lnTo>
                      <a:pt x="106" y="4"/>
                    </a:lnTo>
                    <a:lnTo>
                      <a:pt x="110" y="0"/>
                    </a:lnTo>
                    <a:lnTo>
                      <a:pt x="114" y="0"/>
                    </a:lnTo>
                    <a:lnTo>
                      <a:pt x="118" y="2"/>
                    </a:lnTo>
                    <a:lnTo>
                      <a:pt x="122" y="8"/>
                    </a:lnTo>
                    <a:lnTo>
                      <a:pt x="124" y="14"/>
                    </a:lnTo>
                    <a:lnTo>
                      <a:pt x="124" y="20"/>
                    </a:lnTo>
                    <a:lnTo>
                      <a:pt x="132" y="22"/>
                    </a:lnTo>
                    <a:lnTo>
                      <a:pt x="138" y="26"/>
                    </a:lnTo>
                    <a:lnTo>
                      <a:pt x="144" y="26"/>
                    </a:lnTo>
                    <a:lnTo>
                      <a:pt x="152" y="28"/>
                    </a:lnTo>
                    <a:lnTo>
                      <a:pt x="152" y="32"/>
                    </a:lnTo>
                    <a:lnTo>
                      <a:pt x="150" y="34"/>
                    </a:lnTo>
                    <a:lnTo>
                      <a:pt x="148" y="36"/>
                    </a:lnTo>
                    <a:lnTo>
                      <a:pt x="140" y="36"/>
                    </a:lnTo>
                    <a:lnTo>
                      <a:pt x="134" y="36"/>
                    </a:lnTo>
                    <a:lnTo>
                      <a:pt x="132" y="38"/>
                    </a:lnTo>
                    <a:lnTo>
                      <a:pt x="130" y="40"/>
                    </a:lnTo>
                    <a:lnTo>
                      <a:pt x="138" y="44"/>
                    </a:lnTo>
                    <a:lnTo>
                      <a:pt x="138" y="46"/>
                    </a:lnTo>
                    <a:lnTo>
                      <a:pt x="132" y="48"/>
                    </a:lnTo>
                    <a:lnTo>
                      <a:pt x="124" y="54"/>
                    </a:lnTo>
                    <a:lnTo>
                      <a:pt x="122" y="60"/>
                    </a:lnTo>
                    <a:lnTo>
                      <a:pt x="112" y="58"/>
                    </a:lnTo>
                    <a:lnTo>
                      <a:pt x="106" y="56"/>
                    </a:lnTo>
                    <a:lnTo>
                      <a:pt x="100" y="56"/>
                    </a:lnTo>
                    <a:lnTo>
                      <a:pt x="94" y="56"/>
                    </a:lnTo>
                    <a:lnTo>
                      <a:pt x="88" y="60"/>
                    </a:lnTo>
                    <a:lnTo>
                      <a:pt x="82" y="64"/>
                    </a:lnTo>
                    <a:lnTo>
                      <a:pt x="78" y="70"/>
                    </a:lnTo>
                    <a:lnTo>
                      <a:pt x="74" y="82"/>
                    </a:lnTo>
                    <a:lnTo>
                      <a:pt x="70" y="96"/>
                    </a:lnTo>
                    <a:lnTo>
                      <a:pt x="70" y="104"/>
                    </a:lnTo>
                    <a:lnTo>
                      <a:pt x="68" y="108"/>
                    </a:lnTo>
                    <a:lnTo>
                      <a:pt x="64" y="108"/>
                    </a:lnTo>
                    <a:lnTo>
                      <a:pt x="60" y="106"/>
                    </a:lnTo>
                    <a:lnTo>
                      <a:pt x="56" y="104"/>
                    </a:lnTo>
                    <a:lnTo>
                      <a:pt x="52" y="100"/>
                    </a:lnTo>
                    <a:lnTo>
                      <a:pt x="48" y="98"/>
                    </a:lnTo>
                    <a:lnTo>
                      <a:pt x="44" y="98"/>
                    </a:lnTo>
                    <a:lnTo>
                      <a:pt x="42" y="100"/>
                    </a:lnTo>
                    <a:lnTo>
                      <a:pt x="36" y="106"/>
                    </a:lnTo>
                    <a:lnTo>
                      <a:pt x="28" y="108"/>
                    </a:lnTo>
                    <a:lnTo>
                      <a:pt x="26" y="110"/>
                    </a:lnTo>
                    <a:lnTo>
                      <a:pt x="20" y="112"/>
                    </a:lnTo>
                    <a:lnTo>
                      <a:pt x="14" y="110"/>
                    </a:lnTo>
                    <a:lnTo>
                      <a:pt x="8" y="108"/>
                    </a:lnTo>
                    <a:lnTo>
                      <a:pt x="2" y="106"/>
                    </a:lnTo>
                    <a:lnTo>
                      <a:pt x="0" y="104"/>
                    </a:lnTo>
                    <a:lnTo>
                      <a:pt x="0" y="102"/>
                    </a:lnTo>
                    <a:lnTo>
                      <a:pt x="0" y="92"/>
                    </a:lnTo>
                    <a:lnTo>
                      <a:pt x="0" y="90"/>
                    </a:lnTo>
                    <a:lnTo>
                      <a:pt x="0" y="94"/>
                    </a:lnTo>
                    <a:lnTo>
                      <a:pt x="2" y="96"/>
                    </a:lnTo>
                    <a:lnTo>
                      <a:pt x="8" y="100"/>
                    </a:lnTo>
                    <a:lnTo>
                      <a:pt x="20" y="100"/>
                    </a:lnTo>
                    <a:lnTo>
                      <a:pt x="20" y="90"/>
                    </a:lnTo>
                    <a:lnTo>
                      <a:pt x="26" y="82"/>
                    </a:lnTo>
                    <a:lnTo>
                      <a:pt x="30" y="78"/>
                    </a:lnTo>
                    <a:lnTo>
                      <a:pt x="34" y="76"/>
                    </a:lnTo>
                    <a:lnTo>
                      <a:pt x="46" y="72"/>
                    </a:lnTo>
                    <a:lnTo>
                      <a:pt x="50" y="70"/>
                    </a:lnTo>
                    <a:lnTo>
                      <a:pt x="54" y="66"/>
                    </a:lnTo>
                    <a:lnTo>
                      <a:pt x="60" y="56"/>
                    </a:lnTo>
                    <a:lnTo>
                      <a:pt x="58" y="5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4" name="Freeform 270"/>
              <p:cNvSpPr>
                <a:spLocks/>
              </p:cNvSpPr>
              <p:nvPr/>
            </p:nvSpPr>
            <p:spPr bwMode="auto">
              <a:xfrm>
                <a:off x="7050782" y="3854694"/>
                <a:ext cx="28018" cy="22485"/>
              </a:xfrm>
              <a:custGeom>
                <a:avLst/>
                <a:gdLst/>
                <a:ahLst/>
                <a:cxnLst>
                  <a:cxn ang="0">
                    <a:pos x="12" y="0"/>
                  </a:cxn>
                  <a:cxn ang="0">
                    <a:pos x="12" y="4"/>
                  </a:cxn>
                  <a:cxn ang="0">
                    <a:pos x="16" y="6"/>
                  </a:cxn>
                  <a:cxn ang="0">
                    <a:pos x="16" y="10"/>
                  </a:cxn>
                  <a:cxn ang="0">
                    <a:pos x="12" y="8"/>
                  </a:cxn>
                  <a:cxn ang="0">
                    <a:pos x="10" y="6"/>
                  </a:cxn>
                  <a:cxn ang="0">
                    <a:pos x="10" y="10"/>
                  </a:cxn>
                  <a:cxn ang="0">
                    <a:pos x="12" y="12"/>
                  </a:cxn>
                  <a:cxn ang="0">
                    <a:pos x="10" y="14"/>
                  </a:cxn>
                  <a:cxn ang="0">
                    <a:pos x="0" y="10"/>
                  </a:cxn>
                  <a:cxn ang="0">
                    <a:pos x="10" y="0"/>
                  </a:cxn>
                  <a:cxn ang="0">
                    <a:pos x="12" y="0"/>
                  </a:cxn>
                </a:cxnLst>
                <a:rect l="0" t="0" r="r" b="b"/>
                <a:pathLst>
                  <a:path w="16" h="14">
                    <a:moveTo>
                      <a:pt x="12" y="0"/>
                    </a:moveTo>
                    <a:lnTo>
                      <a:pt x="12" y="4"/>
                    </a:lnTo>
                    <a:lnTo>
                      <a:pt x="16" y="6"/>
                    </a:lnTo>
                    <a:lnTo>
                      <a:pt x="16" y="10"/>
                    </a:lnTo>
                    <a:lnTo>
                      <a:pt x="12" y="8"/>
                    </a:lnTo>
                    <a:lnTo>
                      <a:pt x="10" y="6"/>
                    </a:lnTo>
                    <a:lnTo>
                      <a:pt x="10" y="10"/>
                    </a:lnTo>
                    <a:lnTo>
                      <a:pt x="12" y="12"/>
                    </a:lnTo>
                    <a:lnTo>
                      <a:pt x="10" y="14"/>
                    </a:lnTo>
                    <a:lnTo>
                      <a:pt x="0" y="10"/>
                    </a:lnTo>
                    <a:lnTo>
                      <a:pt x="10" y="0"/>
                    </a:lnTo>
                    <a:lnTo>
                      <a:pt x="12"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5" name="Freeform 271"/>
              <p:cNvSpPr>
                <a:spLocks/>
              </p:cNvSpPr>
              <p:nvPr/>
            </p:nvSpPr>
            <p:spPr bwMode="auto">
              <a:xfrm>
                <a:off x="7529406" y="3996349"/>
                <a:ext cx="275500" cy="263071"/>
              </a:xfrm>
              <a:custGeom>
                <a:avLst/>
                <a:gdLst/>
                <a:ahLst/>
                <a:cxnLst>
                  <a:cxn ang="0">
                    <a:pos x="160" y="114"/>
                  </a:cxn>
                  <a:cxn ang="0">
                    <a:pos x="156" y="122"/>
                  </a:cxn>
                  <a:cxn ang="0">
                    <a:pos x="160" y="164"/>
                  </a:cxn>
                  <a:cxn ang="0">
                    <a:pos x="148" y="158"/>
                  </a:cxn>
                  <a:cxn ang="0">
                    <a:pos x="144" y="144"/>
                  </a:cxn>
                  <a:cxn ang="0">
                    <a:pos x="120" y="148"/>
                  </a:cxn>
                  <a:cxn ang="0">
                    <a:pos x="104" y="148"/>
                  </a:cxn>
                  <a:cxn ang="0">
                    <a:pos x="102" y="144"/>
                  </a:cxn>
                  <a:cxn ang="0">
                    <a:pos x="110" y="134"/>
                  </a:cxn>
                  <a:cxn ang="0">
                    <a:pos x="120" y="126"/>
                  </a:cxn>
                  <a:cxn ang="0">
                    <a:pos x="118" y="112"/>
                  </a:cxn>
                  <a:cxn ang="0">
                    <a:pos x="116" y="100"/>
                  </a:cxn>
                  <a:cxn ang="0">
                    <a:pos x="104" y="90"/>
                  </a:cxn>
                  <a:cxn ang="0">
                    <a:pos x="74" y="80"/>
                  </a:cxn>
                  <a:cxn ang="0">
                    <a:pos x="62" y="70"/>
                  </a:cxn>
                  <a:cxn ang="0">
                    <a:pos x="54" y="66"/>
                  </a:cxn>
                  <a:cxn ang="0">
                    <a:pos x="46" y="60"/>
                  </a:cxn>
                  <a:cxn ang="0">
                    <a:pos x="42" y="66"/>
                  </a:cxn>
                  <a:cxn ang="0">
                    <a:pos x="34" y="72"/>
                  </a:cxn>
                  <a:cxn ang="0">
                    <a:pos x="32" y="66"/>
                  </a:cxn>
                  <a:cxn ang="0">
                    <a:pos x="26" y="54"/>
                  </a:cxn>
                  <a:cxn ang="0">
                    <a:pos x="20" y="48"/>
                  </a:cxn>
                  <a:cxn ang="0">
                    <a:pos x="20" y="42"/>
                  </a:cxn>
                  <a:cxn ang="0">
                    <a:pos x="28" y="42"/>
                  </a:cxn>
                  <a:cxn ang="0">
                    <a:pos x="34" y="42"/>
                  </a:cxn>
                  <a:cxn ang="0">
                    <a:pos x="46" y="40"/>
                  </a:cxn>
                  <a:cxn ang="0">
                    <a:pos x="54" y="36"/>
                  </a:cxn>
                  <a:cxn ang="0">
                    <a:pos x="40" y="36"/>
                  </a:cxn>
                  <a:cxn ang="0">
                    <a:pos x="26" y="38"/>
                  </a:cxn>
                  <a:cxn ang="0">
                    <a:pos x="18" y="32"/>
                  </a:cxn>
                  <a:cxn ang="0">
                    <a:pos x="16" y="28"/>
                  </a:cxn>
                  <a:cxn ang="0">
                    <a:pos x="6" y="22"/>
                  </a:cxn>
                  <a:cxn ang="0">
                    <a:pos x="0" y="12"/>
                  </a:cxn>
                  <a:cxn ang="0">
                    <a:pos x="14" y="4"/>
                  </a:cxn>
                  <a:cxn ang="0">
                    <a:pos x="30" y="0"/>
                  </a:cxn>
                  <a:cxn ang="0">
                    <a:pos x="36" y="2"/>
                  </a:cxn>
                  <a:cxn ang="0">
                    <a:pos x="50" y="4"/>
                  </a:cxn>
                  <a:cxn ang="0">
                    <a:pos x="56" y="16"/>
                  </a:cxn>
                  <a:cxn ang="0">
                    <a:pos x="58" y="38"/>
                  </a:cxn>
                  <a:cxn ang="0">
                    <a:pos x="62" y="40"/>
                  </a:cxn>
                  <a:cxn ang="0">
                    <a:pos x="66" y="54"/>
                  </a:cxn>
                  <a:cxn ang="0">
                    <a:pos x="72" y="54"/>
                  </a:cxn>
                  <a:cxn ang="0">
                    <a:pos x="78" y="48"/>
                  </a:cxn>
                  <a:cxn ang="0">
                    <a:pos x="88" y="38"/>
                  </a:cxn>
                  <a:cxn ang="0">
                    <a:pos x="100" y="28"/>
                  </a:cxn>
                  <a:cxn ang="0">
                    <a:pos x="108" y="20"/>
                  </a:cxn>
                  <a:cxn ang="0">
                    <a:pos x="116" y="20"/>
                  </a:cxn>
                  <a:cxn ang="0">
                    <a:pos x="128" y="26"/>
                  </a:cxn>
                  <a:cxn ang="0">
                    <a:pos x="142" y="34"/>
                  </a:cxn>
                  <a:cxn ang="0">
                    <a:pos x="160" y="38"/>
                  </a:cxn>
                </a:cxnLst>
                <a:rect l="0" t="0" r="r" b="b"/>
                <a:pathLst>
                  <a:path w="160" h="164">
                    <a:moveTo>
                      <a:pt x="160" y="38"/>
                    </a:moveTo>
                    <a:lnTo>
                      <a:pt x="160" y="114"/>
                    </a:lnTo>
                    <a:lnTo>
                      <a:pt x="156" y="118"/>
                    </a:lnTo>
                    <a:lnTo>
                      <a:pt x="156" y="122"/>
                    </a:lnTo>
                    <a:lnTo>
                      <a:pt x="160" y="126"/>
                    </a:lnTo>
                    <a:lnTo>
                      <a:pt x="160" y="164"/>
                    </a:lnTo>
                    <a:lnTo>
                      <a:pt x="154" y="164"/>
                    </a:lnTo>
                    <a:lnTo>
                      <a:pt x="148" y="158"/>
                    </a:lnTo>
                    <a:lnTo>
                      <a:pt x="144" y="152"/>
                    </a:lnTo>
                    <a:lnTo>
                      <a:pt x="144" y="144"/>
                    </a:lnTo>
                    <a:lnTo>
                      <a:pt x="126" y="144"/>
                    </a:lnTo>
                    <a:lnTo>
                      <a:pt x="120" y="148"/>
                    </a:lnTo>
                    <a:lnTo>
                      <a:pt x="112" y="148"/>
                    </a:lnTo>
                    <a:lnTo>
                      <a:pt x="104" y="148"/>
                    </a:lnTo>
                    <a:lnTo>
                      <a:pt x="102" y="146"/>
                    </a:lnTo>
                    <a:lnTo>
                      <a:pt x="102" y="144"/>
                    </a:lnTo>
                    <a:lnTo>
                      <a:pt x="104" y="138"/>
                    </a:lnTo>
                    <a:lnTo>
                      <a:pt x="110" y="134"/>
                    </a:lnTo>
                    <a:lnTo>
                      <a:pt x="116" y="128"/>
                    </a:lnTo>
                    <a:lnTo>
                      <a:pt x="120" y="126"/>
                    </a:lnTo>
                    <a:lnTo>
                      <a:pt x="118" y="118"/>
                    </a:lnTo>
                    <a:lnTo>
                      <a:pt x="118" y="112"/>
                    </a:lnTo>
                    <a:lnTo>
                      <a:pt x="116" y="106"/>
                    </a:lnTo>
                    <a:lnTo>
                      <a:pt x="116" y="100"/>
                    </a:lnTo>
                    <a:lnTo>
                      <a:pt x="112" y="94"/>
                    </a:lnTo>
                    <a:lnTo>
                      <a:pt x="104" y="90"/>
                    </a:lnTo>
                    <a:lnTo>
                      <a:pt x="90" y="84"/>
                    </a:lnTo>
                    <a:lnTo>
                      <a:pt x="74" y="80"/>
                    </a:lnTo>
                    <a:lnTo>
                      <a:pt x="68" y="74"/>
                    </a:lnTo>
                    <a:lnTo>
                      <a:pt x="62" y="70"/>
                    </a:lnTo>
                    <a:lnTo>
                      <a:pt x="58" y="68"/>
                    </a:lnTo>
                    <a:lnTo>
                      <a:pt x="54" y="66"/>
                    </a:lnTo>
                    <a:lnTo>
                      <a:pt x="44" y="66"/>
                    </a:lnTo>
                    <a:lnTo>
                      <a:pt x="46" y="60"/>
                    </a:lnTo>
                    <a:lnTo>
                      <a:pt x="48" y="58"/>
                    </a:lnTo>
                    <a:lnTo>
                      <a:pt x="42" y="66"/>
                    </a:lnTo>
                    <a:lnTo>
                      <a:pt x="38" y="70"/>
                    </a:lnTo>
                    <a:lnTo>
                      <a:pt x="34" y="72"/>
                    </a:lnTo>
                    <a:lnTo>
                      <a:pt x="32" y="72"/>
                    </a:lnTo>
                    <a:lnTo>
                      <a:pt x="32" y="66"/>
                    </a:lnTo>
                    <a:lnTo>
                      <a:pt x="32" y="64"/>
                    </a:lnTo>
                    <a:lnTo>
                      <a:pt x="26" y="54"/>
                    </a:lnTo>
                    <a:lnTo>
                      <a:pt x="24" y="50"/>
                    </a:lnTo>
                    <a:lnTo>
                      <a:pt x="20" y="48"/>
                    </a:lnTo>
                    <a:lnTo>
                      <a:pt x="20" y="44"/>
                    </a:lnTo>
                    <a:lnTo>
                      <a:pt x="20" y="42"/>
                    </a:lnTo>
                    <a:lnTo>
                      <a:pt x="24" y="42"/>
                    </a:lnTo>
                    <a:lnTo>
                      <a:pt x="28" y="42"/>
                    </a:lnTo>
                    <a:lnTo>
                      <a:pt x="32" y="44"/>
                    </a:lnTo>
                    <a:lnTo>
                      <a:pt x="34" y="42"/>
                    </a:lnTo>
                    <a:lnTo>
                      <a:pt x="38" y="38"/>
                    </a:lnTo>
                    <a:lnTo>
                      <a:pt x="46" y="40"/>
                    </a:lnTo>
                    <a:lnTo>
                      <a:pt x="50" y="38"/>
                    </a:lnTo>
                    <a:lnTo>
                      <a:pt x="54" y="36"/>
                    </a:lnTo>
                    <a:lnTo>
                      <a:pt x="50" y="36"/>
                    </a:lnTo>
                    <a:lnTo>
                      <a:pt x="40" y="36"/>
                    </a:lnTo>
                    <a:lnTo>
                      <a:pt x="32" y="38"/>
                    </a:lnTo>
                    <a:lnTo>
                      <a:pt x="26" y="38"/>
                    </a:lnTo>
                    <a:lnTo>
                      <a:pt x="22" y="36"/>
                    </a:lnTo>
                    <a:lnTo>
                      <a:pt x="18" y="32"/>
                    </a:lnTo>
                    <a:lnTo>
                      <a:pt x="18" y="28"/>
                    </a:lnTo>
                    <a:lnTo>
                      <a:pt x="16" y="28"/>
                    </a:lnTo>
                    <a:lnTo>
                      <a:pt x="14" y="26"/>
                    </a:lnTo>
                    <a:lnTo>
                      <a:pt x="6" y="22"/>
                    </a:lnTo>
                    <a:lnTo>
                      <a:pt x="0" y="16"/>
                    </a:lnTo>
                    <a:lnTo>
                      <a:pt x="0" y="12"/>
                    </a:lnTo>
                    <a:lnTo>
                      <a:pt x="6" y="8"/>
                    </a:lnTo>
                    <a:lnTo>
                      <a:pt x="14" y="4"/>
                    </a:lnTo>
                    <a:lnTo>
                      <a:pt x="22" y="0"/>
                    </a:lnTo>
                    <a:lnTo>
                      <a:pt x="30" y="0"/>
                    </a:lnTo>
                    <a:lnTo>
                      <a:pt x="34" y="0"/>
                    </a:lnTo>
                    <a:lnTo>
                      <a:pt x="36" y="2"/>
                    </a:lnTo>
                    <a:lnTo>
                      <a:pt x="44" y="4"/>
                    </a:lnTo>
                    <a:lnTo>
                      <a:pt x="50" y="4"/>
                    </a:lnTo>
                    <a:lnTo>
                      <a:pt x="54" y="10"/>
                    </a:lnTo>
                    <a:lnTo>
                      <a:pt x="56" y="16"/>
                    </a:lnTo>
                    <a:lnTo>
                      <a:pt x="56" y="32"/>
                    </a:lnTo>
                    <a:lnTo>
                      <a:pt x="58" y="38"/>
                    </a:lnTo>
                    <a:lnTo>
                      <a:pt x="60" y="40"/>
                    </a:lnTo>
                    <a:lnTo>
                      <a:pt x="62" y="40"/>
                    </a:lnTo>
                    <a:lnTo>
                      <a:pt x="64" y="48"/>
                    </a:lnTo>
                    <a:lnTo>
                      <a:pt x="66" y="54"/>
                    </a:lnTo>
                    <a:lnTo>
                      <a:pt x="70" y="54"/>
                    </a:lnTo>
                    <a:lnTo>
                      <a:pt x="72" y="54"/>
                    </a:lnTo>
                    <a:lnTo>
                      <a:pt x="76" y="52"/>
                    </a:lnTo>
                    <a:lnTo>
                      <a:pt x="78" y="48"/>
                    </a:lnTo>
                    <a:lnTo>
                      <a:pt x="84" y="42"/>
                    </a:lnTo>
                    <a:lnTo>
                      <a:pt x="88" y="38"/>
                    </a:lnTo>
                    <a:lnTo>
                      <a:pt x="94" y="34"/>
                    </a:lnTo>
                    <a:lnTo>
                      <a:pt x="100" y="28"/>
                    </a:lnTo>
                    <a:lnTo>
                      <a:pt x="106" y="22"/>
                    </a:lnTo>
                    <a:lnTo>
                      <a:pt x="108" y="20"/>
                    </a:lnTo>
                    <a:lnTo>
                      <a:pt x="112" y="18"/>
                    </a:lnTo>
                    <a:lnTo>
                      <a:pt x="116" y="20"/>
                    </a:lnTo>
                    <a:lnTo>
                      <a:pt x="120" y="22"/>
                    </a:lnTo>
                    <a:lnTo>
                      <a:pt x="128" y="26"/>
                    </a:lnTo>
                    <a:lnTo>
                      <a:pt x="136" y="30"/>
                    </a:lnTo>
                    <a:lnTo>
                      <a:pt x="142" y="34"/>
                    </a:lnTo>
                    <a:lnTo>
                      <a:pt x="150" y="36"/>
                    </a:lnTo>
                    <a:lnTo>
                      <a:pt x="160" y="38"/>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6" name="Freeform 272"/>
              <p:cNvSpPr>
                <a:spLocks/>
              </p:cNvSpPr>
              <p:nvPr/>
            </p:nvSpPr>
            <p:spPr bwMode="auto">
              <a:xfrm>
                <a:off x="7193202" y="4259420"/>
                <a:ext cx="39691" cy="22485"/>
              </a:xfrm>
              <a:custGeom>
                <a:avLst/>
                <a:gdLst/>
                <a:ahLst/>
                <a:cxnLst>
                  <a:cxn ang="0">
                    <a:pos x="16" y="12"/>
                  </a:cxn>
                  <a:cxn ang="0">
                    <a:pos x="8" y="8"/>
                  </a:cxn>
                  <a:cxn ang="0">
                    <a:pos x="0" y="2"/>
                  </a:cxn>
                  <a:cxn ang="0">
                    <a:pos x="4" y="0"/>
                  </a:cxn>
                  <a:cxn ang="0">
                    <a:pos x="10" y="0"/>
                  </a:cxn>
                  <a:cxn ang="0">
                    <a:pos x="12" y="0"/>
                  </a:cxn>
                  <a:cxn ang="0">
                    <a:pos x="16" y="0"/>
                  </a:cxn>
                  <a:cxn ang="0">
                    <a:pos x="18" y="4"/>
                  </a:cxn>
                  <a:cxn ang="0">
                    <a:pos x="22" y="4"/>
                  </a:cxn>
                  <a:cxn ang="0">
                    <a:pos x="24" y="10"/>
                  </a:cxn>
                  <a:cxn ang="0">
                    <a:pos x="22" y="12"/>
                  </a:cxn>
                  <a:cxn ang="0">
                    <a:pos x="20" y="14"/>
                  </a:cxn>
                  <a:cxn ang="0">
                    <a:pos x="18" y="14"/>
                  </a:cxn>
                  <a:cxn ang="0">
                    <a:pos x="16" y="12"/>
                  </a:cxn>
                </a:cxnLst>
                <a:rect l="0" t="0" r="r" b="b"/>
                <a:pathLst>
                  <a:path w="24" h="14">
                    <a:moveTo>
                      <a:pt x="16" y="12"/>
                    </a:moveTo>
                    <a:lnTo>
                      <a:pt x="8" y="8"/>
                    </a:lnTo>
                    <a:lnTo>
                      <a:pt x="0" y="2"/>
                    </a:lnTo>
                    <a:lnTo>
                      <a:pt x="4" y="0"/>
                    </a:lnTo>
                    <a:lnTo>
                      <a:pt x="10" y="0"/>
                    </a:lnTo>
                    <a:lnTo>
                      <a:pt x="12" y="0"/>
                    </a:lnTo>
                    <a:lnTo>
                      <a:pt x="16" y="0"/>
                    </a:lnTo>
                    <a:lnTo>
                      <a:pt x="18" y="4"/>
                    </a:lnTo>
                    <a:lnTo>
                      <a:pt x="22" y="4"/>
                    </a:lnTo>
                    <a:lnTo>
                      <a:pt x="24" y="10"/>
                    </a:lnTo>
                    <a:lnTo>
                      <a:pt x="22" y="12"/>
                    </a:lnTo>
                    <a:lnTo>
                      <a:pt x="20" y="14"/>
                    </a:lnTo>
                    <a:lnTo>
                      <a:pt x="18" y="14"/>
                    </a:lnTo>
                    <a:lnTo>
                      <a:pt x="16"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7" name="Freeform 273"/>
              <p:cNvSpPr>
                <a:spLocks/>
              </p:cNvSpPr>
              <p:nvPr/>
            </p:nvSpPr>
            <p:spPr bwMode="auto">
              <a:xfrm>
                <a:off x="7457029" y="5035145"/>
                <a:ext cx="37357" cy="11242"/>
              </a:xfrm>
              <a:custGeom>
                <a:avLst/>
                <a:gdLst/>
                <a:ahLst/>
                <a:cxnLst>
                  <a:cxn ang="0">
                    <a:pos x="8" y="2"/>
                  </a:cxn>
                  <a:cxn ang="0">
                    <a:pos x="4" y="2"/>
                  </a:cxn>
                  <a:cxn ang="0">
                    <a:pos x="2" y="4"/>
                  </a:cxn>
                  <a:cxn ang="0">
                    <a:pos x="0" y="6"/>
                  </a:cxn>
                  <a:cxn ang="0">
                    <a:pos x="4" y="8"/>
                  </a:cxn>
                  <a:cxn ang="0">
                    <a:pos x="8" y="8"/>
                  </a:cxn>
                  <a:cxn ang="0">
                    <a:pos x="12" y="8"/>
                  </a:cxn>
                  <a:cxn ang="0">
                    <a:pos x="16" y="6"/>
                  </a:cxn>
                  <a:cxn ang="0">
                    <a:pos x="22" y="2"/>
                  </a:cxn>
                  <a:cxn ang="0">
                    <a:pos x="20" y="0"/>
                  </a:cxn>
                  <a:cxn ang="0">
                    <a:pos x="16" y="0"/>
                  </a:cxn>
                  <a:cxn ang="0">
                    <a:pos x="8" y="2"/>
                  </a:cxn>
                </a:cxnLst>
                <a:rect l="0" t="0" r="r" b="b"/>
                <a:pathLst>
                  <a:path w="22" h="8">
                    <a:moveTo>
                      <a:pt x="8" y="2"/>
                    </a:moveTo>
                    <a:lnTo>
                      <a:pt x="4" y="2"/>
                    </a:lnTo>
                    <a:lnTo>
                      <a:pt x="2" y="4"/>
                    </a:lnTo>
                    <a:lnTo>
                      <a:pt x="0" y="6"/>
                    </a:lnTo>
                    <a:lnTo>
                      <a:pt x="4" y="8"/>
                    </a:lnTo>
                    <a:lnTo>
                      <a:pt x="8" y="8"/>
                    </a:lnTo>
                    <a:lnTo>
                      <a:pt x="12" y="8"/>
                    </a:lnTo>
                    <a:lnTo>
                      <a:pt x="16" y="6"/>
                    </a:lnTo>
                    <a:lnTo>
                      <a:pt x="22" y="2"/>
                    </a:lnTo>
                    <a:lnTo>
                      <a:pt x="20" y="0"/>
                    </a:lnTo>
                    <a:lnTo>
                      <a:pt x="16" y="0"/>
                    </a:lnTo>
                    <a:lnTo>
                      <a:pt x="8"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8" name="Freeform 274"/>
              <p:cNvSpPr>
                <a:spLocks/>
              </p:cNvSpPr>
              <p:nvPr/>
            </p:nvSpPr>
            <p:spPr bwMode="auto">
              <a:xfrm>
                <a:off x="8092081" y="4070548"/>
                <a:ext cx="53698" cy="56212"/>
              </a:xfrm>
              <a:custGeom>
                <a:avLst/>
                <a:gdLst/>
                <a:ahLst/>
                <a:cxnLst>
                  <a:cxn ang="0">
                    <a:pos x="30" y="26"/>
                  </a:cxn>
                  <a:cxn ang="0">
                    <a:pos x="30" y="36"/>
                  </a:cxn>
                  <a:cxn ang="0">
                    <a:pos x="26" y="36"/>
                  </a:cxn>
                  <a:cxn ang="0">
                    <a:pos x="22" y="32"/>
                  </a:cxn>
                  <a:cxn ang="0">
                    <a:pos x="20" y="26"/>
                  </a:cxn>
                  <a:cxn ang="0">
                    <a:pos x="18" y="18"/>
                  </a:cxn>
                  <a:cxn ang="0">
                    <a:pos x="14" y="14"/>
                  </a:cxn>
                  <a:cxn ang="0">
                    <a:pos x="6" y="8"/>
                  </a:cxn>
                  <a:cxn ang="0">
                    <a:pos x="0" y="6"/>
                  </a:cxn>
                  <a:cxn ang="0">
                    <a:pos x="0" y="0"/>
                  </a:cxn>
                  <a:cxn ang="0">
                    <a:pos x="14" y="12"/>
                  </a:cxn>
                  <a:cxn ang="0">
                    <a:pos x="30" y="26"/>
                  </a:cxn>
                </a:cxnLst>
                <a:rect l="0" t="0" r="r" b="b"/>
                <a:pathLst>
                  <a:path w="30" h="36">
                    <a:moveTo>
                      <a:pt x="30" y="26"/>
                    </a:moveTo>
                    <a:lnTo>
                      <a:pt x="30" y="36"/>
                    </a:lnTo>
                    <a:lnTo>
                      <a:pt x="26" y="36"/>
                    </a:lnTo>
                    <a:lnTo>
                      <a:pt x="22" y="32"/>
                    </a:lnTo>
                    <a:lnTo>
                      <a:pt x="20" y="26"/>
                    </a:lnTo>
                    <a:lnTo>
                      <a:pt x="18" y="18"/>
                    </a:lnTo>
                    <a:lnTo>
                      <a:pt x="14" y="14"/>
                    </a:lnTo>
                    <a:lnTo>
                      <a:pt x="6" y="8"/>
                    </a:lnTo>
                    <a:lnTo>
                      <a:pt x="0" y="6"/>
                    </a:lnTo>
                    <a:lnTo>
                      <a:pt x="0" y="0"/>
                    </a:lnTo>
                    <a:lnTo>
                      <a:pt x="14" y="12"/>
                    </a:lnTo>
                    <a:lnTo>
                      <a:pt x="30" y="2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9" name="Freeform 275"/>
              <p:cNvSpPr>
                <a:spLocks/>
              </p:cNvSpPr>
              <p:nvPr/>
            </p:nvSpPr>
            <p:spPr bwMode="auto">
              <a:xfrm>
                <a:off x="7660151" y="4000846"/>
                <a:ext cx="21013" cy="20236"/>
              </a:xfrm>
              <a:custGeom>
                <a:avLst/>
                <a:gdLst/>
                <a:ahLst/>
                <a:cxnLst>
                  <a:cxn ang="0">
                    <a:pos x="12" y="12"/>
                  </a:cxn>
                  <a:cxn ang="0">
                    <a:pos x="10" y="12"/>
                  </a:cxn>
                  <a:cxn ang="0">
                    <a:pos x="6" y="12"/>
                  </a:cxn>
                  <a:cxn ang="0">
                    <a:pos x="4" y="8"/>
                  </a:cxn>
                  <a:cxn ang="0">
                    <a:pos x="0" y="4"/>
                  </a:cxn>
                  <a:cxn ang="0">
                    <a:pos x="0" y="0"/>
                  </a:cxn>
                  <a:cxn ang="0">
                    <a:pos x="4" y="2"/>
                  </a:cxn>
                  <a:cxn ang="0">
                    <a:pos x="8" y="4"/>
                  </a:cxn>
                  <a:cxn ang="0">
                    <a:pos x="12" y="12"/>
                  </a:cxn>
                </a:cxnLst>
                <a:rect l="0" t="0" r="r" b="b"/>
                <a:pathLst>
                  <a:path w="12" h="12">
                    <a:moveTo>
                      <a:pt x="12" y="12"/>
                    </a:moveTo>
                    <a:lnTo>
                      <a:pt x="10" y="12"/>
                    </a:lnTo>
                    <a:lnTo>
                      <a:pt x="6" y="12"/>
                    </a:lnTo>
                    <a:lnTo>
                      <a:pt x="4" y="8"/>
                    </a:lnTo>
                    <a:lnTo>
                      <a:pt x="0" y="4"/>
                    </a:lnTo>
                    <a:lnTo>
                      <a:pt x="0" y="0"/>
                    </a:lnTo>
                    <a:lnTo>
                      <a:pt x="4" y="2"/>
                    </a:lnTo>
                    <a:lnTo>
                      <a:pt x="8" y="4"/>
                    </a:lnTo>
                    <a:lnTo>
                      <a:pt x="12"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0" name="Freeform 276"/>
              <p:cNvSpPr>
                <a:spLocks/>
              </p:cNvSpPr>
              <p:nvPr/>
            </p:nvSpPr>
            <p:spPr bwMode="auto">
              <a:xfrm>
                <a:off x="7662487" y="4036821"/>
                <a:ext cx="25680" cy="6745"/>
              </a:xfrm>
              <a:custGeom>
                <a:avLst/>
                <a:gdLst/>
                <a:ahLst/>
                <a:cxnLst>
                  <a:cxn ang="0">
                    <a:pos x="14" y="0"/>
                  </a:cxn>
                  <a:cxn ang="0">
                    <a:pos x="14" y="4"/>
                  </a:cxn>
                  <a:cxn ang="0">
                    <a:pos x="0" y="2"/>
                  </a:cxn>
                  <a:cxn ang="0">
                    <a:pos x="0" y="0"/>
                  </a:cxn>
                  <a:cxn ang="0">
                    <a:pos x="14" y="0"/>
                  </a:cxn>
                </a:cxnLst>
                <a:rect l="0" t="0" r="r" b="b"/>
                <a:pathLst>
                  <a:path w="14" h="4">
                    <a:moveTo>
                      <a:pt x="14" y="0"/>
                    </a:moveTo>
                    <a:lnTo>
                      <a:pt x="14" y="4"/>
                    </a:lnTo>
                    <a:lnTo>
                      <a:pt x="0" y="2"/>
                    </a:lnTo>
                    <a:lnTo>
                      <a:pt x="0" y="0"/>
                    </a:lnTo>
                    <a:lnTo>
                      <a:pt x="14"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1" name="Freeform 277"/>
              <p:cNvSpPr>
                <a:spLocks/>
              </p:cNvSpPr>
              <p:nvPr/>
            </p:nvSpPr>
            <p:spPr bwMode="auto">
              <a:xfrm>
                <a:off x="7608787" y="4171730"/>
                <a:ext cx="16344" cy="20236"/>
              </a:xfrm>
              <a:custGeom>
                <a:avLst/>
                <a:gdLst/>
                <a:ahLst/>
                <a:cxnLst>
                  <a:cxn ang="0">
                    <a:pos x="10" y="6"/>
                  </a:cxn>
                  <a:cxn ang="0">
                    <a:pos x="8" y="10"/>
                  </a:cxn>
                  <a:cxn ang="0">
                    <a:pos x="4" y="12"/>
                  </a:cxn>
                  <a:cxn ang="0">
                    <a:pos x="2" y="12"/>
                  </a:cxn>
                  <a:cxn ang="0">
                    <a:pos x="0" y="10"/>
                  </a:cxn>
                  <a:cxn ang="0">
                    <a:pos x="0" y="6"/>
                  </a:cxn>
                  <a:cxn ang="0">
                    <a:pos x="2" y="0"/>
                  </a:cxn>
                  <a:cxn ang="0">
                    <a:pos x="10" y="6"/>
                  </a:cxn>
                </a:cxnLst>
                <a:rect l="0" t="0" r="r" b="b"/>
                <a:pathLst>
                  <a:path w="10" h="12">
                    <a:moveTo>
                      <a:pt x="10" y="6"/>
                    </a:moveTo>
                    <a:lnTo>
                      <a:pt x="8" y="10"/>
                    </a:lnTo>
                    <a:lnTo>
                      <a:pt x="4" y="12"/>
                    </a:lnTo>
                    <a:lnTo>
                      <a:pt x="2" y="12"/>
                    </a:lnTo>
                    <a:lnTo>
                      <a:pt x="0" y="10"/>
                    </a:lnTo>
                    <a:lnTo>
                      <a:pt x="0" y="6"/>
                    </a:lnTo>
                    <a:lnTo>
                      <a:pt x="2" y="0"/>
                    </a:lnTo>
                    <a:lnTo>
                      <a:pt x="10"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2" name="Freeform 278"/>
              <p:cNvSpPr>
                <a:spLocks/>
              </p:cNvSpPr>
              <p:nvPr/>
            </p:nvSpPr>
            <p:spPr bwMode="auto">
              <a:xfrm>
                <a:off x="7515396" y="3985105"/>
                <a:ext cx="28018" cy="11243"/>
              </a:xfrm>
              <a:custGeom>
                <a:avLst/>
                <a:gdLst/>
                <a:ahLst/>
                <a:cxnLst>
                  <a:cxn ang="0">
                    <a:pos x="16" y="6"/>
                  </a:cxn>
                  <a:cxn ang="0">
                    <a:pos x="8" y="6"/>
                  </a:cxn>
                  <a:cxn ang="0">
                    <a:pos x="4" y="6"/>
                  </a:cxn>
                  <a:cxn ang="0">
                    <a:pos x="0" y="6"/>
                  </a:cxn>
                  <a:cxn ang="0">
                    <a:pos x="4" y="2"/>
                  </a:cxn>
                  <a:cxn ang="0">
                    <a:pos x="8" y="0"/>
                  </a:cxn>
                  <a:cxn ang="0">
                    <a:pos x="12" y="0"/>
                  </a:cxn>
                  <a:cxn ang="0">
                    <a:pos x="14" y="2"/>
                  </a:cxn>
                  <a:cxn ang="0">
                    <a:pos x="16" y="6"/>
                  </a:cxn>
                </a:cxnLst>
                <a:rect l="0" t="0" r="r" b="b"/>
                <a:pathLst>
                  <a:path w="16" h="6">
                    <a:moveTo>
                      <a:pt x="16" y="6"/>
                    </a:moveTo>
                    <a:lnTo>
                      <a:pt x="8" y="6"/>
                    </a:lnTo>
                    <a:lnTo>
                      <a:pt x="4" y="6"/>
                    </a:lnTo>
                    <a:lnTo>
                      <a:pt x="0" y="6"/>
                    </a:lnTo>
                    <a:lnTo>
                      <a:pt x="4" y="2"/>
                    </a:lnTo>
                    <a:lnTo>
                      <a:pt x="8" y="0"/>
                    </a:lnTo>
                    <a:lnTo>
                      <a:pt x="12" y="0"/>
                    </a:lnTo>
                    <a:lnTo>
                      <a:pt x="14" y="2"/>
                    </a:lnTo>
                    <a:lnTo>
                      <a:pt x="16"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3" name="Freeform 279"/>
              <p:cNvSpPr>
                <a:spLocks/>
              </p:cNvSpPr>
              <p:nvPr/>
            </p:nvSpPr>
            <p:spPr bwMode="auto">
              <a:xfrm>
                <a:off x="7354300" y="4041317"/>
                <a:ext cx="16342" cy="6745"/>
              </a:xfrm>
              <a:custGeom>
                <a:avLst/>
                <a:gdLst/>
                <a:ahLst/>
                <a:cxnLst>
                  <a:cxn ang="0">
                    <a:pos x="10" y="0"/>
                  </a:cxn>
                  <a:cxn ang="0">
                    <a:pos x="8" y="2"/>
                  </a:cxn>
                  <a:cxn ang="0">
                    <a:pos x="4" y="4"/>
                  </a:cxn>
                  <a:cxn ang="0">
                    <a:pos x="2" y="2"/>
                  </a:cxn>
                  <a:cxn ang="0">
                    <a:pos x="0" y="0"/>
                  </a:cxn>
                  <a:cxn ang="0">
                    <a:pos x="6" y="0"/>
                  </a:cxn>
                  <a:cxn ang="0">
                    <a:pos x="10" y="0"/>
                  </a:cxn>
                </a:cxnLst>
                <a:rect l="0" t="0" r="r" b="b"/>
                <a:pathLst>
                  <a:path w="10" h="4">
                    <a:moveTo>
                      <a:pt x="10" y="0"/>
                    </a:moveTo>
                    <a:lnTo>
                      <a:pt x="8" y="2"/>
                    </a:lnTo>
                    <a:lnTo>
                      <a:pt x="4" y="4"/>
                    </a:lnTo>
                    <a:lnTo>
                      <a:pt x="2" y="2"/>
                    </a:lnTo>
                    <a:lnTo>
                      <a:pt x="0" y="0"/>
                    </a:lnTo>
                    <a:lnTo>
                      <a:pt x="6" y="0"/>
                    </a:lnTo>
                    <a:lnTo>
                      <a:pt x="10"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4" name="Freeform 280"/>
              <p:cNvSpPr>
                <a:spLocks/>
              </p:cNvSpPr>
              <p:nvPr/>
            </p:nvSpPr>
            <p:spPr bwMode="auto">
              <a:xfrm>
                <a:off x="7288927" y="3668071"/>
                <a:ext cx="30351" cy="53964"/>
              </a:xfrm>
              <a:custGeom>
                <a:avLst/>
                <a:gdLst/>
                <a:ahLst/>
                <a:cxnLst>
                  <a:cxn ang="0">
                    <a:pos x="18" y="6"/>
                  </a:cxn>
                  <a:cxn ang="0">
                    <a:pos x="16" y="12"/>
                  </a:cxn>
                  <a:cxn ang="0">
                    <a:pos x="14" y="14"/>
                  </a:cxn>
                  <a:cxn ang="0">
                    <a:pos x="12" y="18"/>
                  </a:cxn>
                  <a:cxn ang="0">
                    <a:pos x="12" y="24"/>
                  </a:cxn>
                  <a:cxn ang="0">
                    <a:pos x="12" y="26"/>
                  </a:cxn>
                  <a:cxn ang="0">
                    <a:pos x="12" y="28"/>
                  </a:cxn>
                  <a:cxn ang="0">
                    <a:pos x="14" y="32"/>
                  </a:cxn>
                  <a:cxn ang="0">
                    <a:pos x="14" y="34"/>
                  </a:cxn>
                  <a:cxn ang="0">
                    <a:pos x="10" y="34"/>
                  </a:cxn>
                  <a:cxn ang="0">
                    <a:pos x="6" y="28"/>
                  </a:cxn>
                  <a:cxn ang="0">
                    <a:pos x="2" y="24"/>
                  </a:cxn>
                  <a:cxn ang="0">
                    <a:pos x="0" y="18"/>
                  </a:cxn>
                  <a:cxn ang="0">
                    <a:pos x="2" y="16"/>
                  </a:cxn>
                  <a:cxn ang="0">
                    <a:pos x="6" y="16"/>
                  </a:cxn>
                  <a:cxn ang="0">
                    <a:pos x="6" y="8"/>
                  </a:cxn>
                  <a:cxn ang="0">
                    <a:pos x="8" y="2"/>
                  </a:cxn>
                  <a:cxn ang="0">
                    <a:pos x="10" y="0"/>
                  </a:cxn>
                  <a:cxn ang="0">
                    <a:pos x="12" y="0"/>
                  </a:cxn>
                  <a:cxn ang="0">
                    <a:pos x="16" y="2"/>
                  </a:cxn>
                  <a:cxn ang="0">
                    <a:pos x="18" y="4"/>
                  </a:cxn>
                  <a:cxn ang="0">
                    <a:pos x="18" y="6"/>
                  </a:cxn>
                </a:cxnLst>
                <a:rect l="0" t="0" r="r" b="b"/>
                <a:pathLst>
                  <a:path w="18" h="34">
                    <a:moveTo>
                      <a:pt x="18" y="6"/>
                    </a:moveTo>
                    <a:lnTo>
                      <a:pt x="16" y="12"/>
                    </a:lnTo>
                    <a:lnTo>
                      <a:pt x="14" y="14"/>
                    </a:lnTo>
                    <a:lnTo>
                      <a:pt x="12" y="18"/>
                    </a:lnTo>
                    <a:lnTo>
                      <a:pt x="12" y="24"/>
                    </a:lnTo>
                    <a:lnTo>
                      <a:pt x="12" y="26"/>
                    </a:lnTo>
                    <a:lnTo>
                      <a:pt x="12" y="28"/>
                    </a:lnTo>
                    <a:lnTo>
                      <a:pt x="14" y="32"/>
                    </a:lnTo>
                    <a:lnTo>
                      <a:pt x="14" y="34"/>
                    </a:lnTo>
                    <a:lnTo>
                      <a:pt x="10" y="34"/>
                    </a:lnTo>
                    <a:lnTo>
                      <a:pt x="6" y="28"/>
                    </a:lnTo>
                    <a:lnTo>
                      <a:pt x="2" y="24"/>
                    </a:lnTo>
                    <a:lnTo>
                      <a:pt x="0" y="18"/>
                    </a:lnTo>
                    <a:lnTo>
                      <a:pt x="2" y="16"/>
                    </a:lnTo>
                    <a:lnTo>
                      <a:pt x="6" y="16"/>
                    </a:lnTo>
                    <a:lnTo>
                      <a:pt x="6" y="8"/>
                    </a:lnTo>
                    <a:lnTo>
                      <a:pt x="8" y="2"/>
                    </a:lnTo>
                    <a:lnTo>
                      <a:pt x="10" y="0"/>
                    </a:lnTo>
                    <a:lnTo>
                      <a:pt x="12" y="0"/>
                    </a:lnTo>
                    <a:lnTo>
                      <a:pt x="16" y="2"/>
                    </a:lnTo>
                    <a:lnTo>
                      <a:pt x="18" y="4"/>
                    </a:lnTo>
                    <a:lnTo>
                      <a:pt x="18" y="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5" name="Freeform 281"/>
              <p:cNvSpPr>
                <a:spLocks/>
              </p:cNvSpPr>
              <p:nvPr/>
            </p:nvSpPr>
            <p:spPr bwMode="auto">
              <a:xfrm>
                <a:off x="7323948" y="3690556"/>
                <a:ext cx="23348" cy="17988"/>
              </a:xfrm>
              <a:custGeom>
                <a:avLst/>
                <a:gdLst/>
                <a:ahLst/>
                <a:cxnLst>
                  <a:cxn ang="0">
                    <a:pos x="14" y="0"/>
                  </a:cxn>
                  <a:cxn ang="0">
                    <a:pos x="12" y="4"/>
                  </a:cxn>
                  <a:cxn ang="0">
                    <a:pos x="10" y="8"/>
                  </a:cxn>
                  <a:cxn ang="0">
                    <a:pos x="8" y="10"/>
                  </a:cxn>
                  <a:cxn ang="0">
                    <a:pos x="4" y="12"/>
                  </a:cxn>
                  <a:cxn ang="0">
                    <a:pos x="2" y="10"/>
                  </a:cxn>
                  <a:cxn ang="0">
                    <a:pos x="0" y="8"/>
                  </a:cxn>
                  <a:cxn ang="0">
                    <a:pos x="2" y="4"/>
                  </a:cxn>
                  <a:cxn ang="0">
                    <a:pos x="6" y="0"/>
                  </a:cxn>
                  <a:cxn ang="0">
                    <a:pos x="10" y="0"/>
                  </a:cxn>
                  <a:cxn ang="0">
                    <a:pos x="14" y="0"/>
                  </a:cxn>
                </a:cxnLst>
                <a:rect l="0" t="0" r="r" b="b"/>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6" name="Freeform 282"/>
              <p:cNvSpPr>
                <a:spLocks/>
              </p:cNvSpPr>
              <p:nvPr/>
            </p:nvSpPr>
            <p:spPr bwMode="auto">
              <a:xfrm>
                <a:off x="7302935" y="3618603"/>
                <a:ext cx="21012" cy="26981"/>
              </a:xfrm>
              <a:custGeom>
                <a:avLst/>
                <a:gdLst/>
                <a:ahLst/>
                <a:cxnLst>
                  <a:cxn ang="0">
                    <a:pos x="0" y="8"/>
                  </a:cxn>
                  <a:cxn ang="0">
                    <a:pos x="0" y="0"/>
                  </a:cxn>
                  <a:cxn ang="0">
                    <a:pos x="2" y="0"/>
                  </a:cxn>
                  <a:cxn ang="0">
                    <a:pos x="6" y="4"/>
                  </a:cxn>
                  <a:cxn ang="0">
                    <a:pos x="8" y="6"/>
                  </a:cxn>
                  <a:cxn ang="0">
                    <a:pos x="12" y="10"/>
                  </a:cxn>
                  <a:cxn ang="0">
                    <a:pos x="12" y="14"/>
                  </a:cxn>
                  <a:cxn ang="0">
                    <a:pos x="12" y="16"/>
                  </a:cxn>
                  <a:cxn ang="0">
                    <a:pos x="10" y="14"/>
                  </a:cxn>
                  <a:cxn ang="0">
                    <a:pos x="6" y="8"/>
                  </a:cxn>
                  <a:cxn ang="0">
                    <a:pos x="0" y="8"/>
                  </a:cxn>
                </a:cxnLst>
                <a:rect l="0" t="0" r="r" b="b"/>
                <a:pathLst>
                  <a:path w="12" h="16">
                    <a:moveTo>
                      <a:pt x="0" y="8"/>
                    </a:moveTo>
                    <a:lnTo>
                      <a:pt x="0" y="0"/>
                    </a:lnTo>
                    <a:lnTo>
                      <a:pt x="2" y="0"/>
                    </a:lnTo>
                    <a:lnTo>
                      <a:pt x="6" y="4"/>
                    </a:lnTo>
                    <a:lnTo>
                      <a:pt x="8" y="6"/>
                    </a:lnTo>
                    <a:lnTo>
                      <a:pt x="12" y="10"/>
                    </a:lnTo>
                    <a:lnTo>
                      <a:pt x="12" y="14"/>
                    </a:lnTo>
                    <a:lnTo>
                      <a:pt x="12" y="16"/>
                    </a:lnTo>
                    <a:lnTo>
                      <a:pt x="10" y="14"/>
                    </a:lnTo>
                    <a:lnTo>
                      <a:pt x="6" y="8"/>
                    </a:lnTo>
                    <a:lnTo>
                      <a:pt x="0" y="8"/>
                    </a:lnTo>
                    <a:close/>
                  </a:path>
                </a:pathLst>
              </a:custGeom>
              <a:grpFill/>
              <a:ln w="3175" cmpd="sng">
                <a:solidFill>
                  <a:srgbClr val="DDDDDD"/>
                </a:solidFill>
                <a:prstDash val="solid"/>
                <a:round/>
                <a:headEnd/>
                <a:tailEnd/>
              </a:ln>
            </p:spPr>
            <p:txBody>
              <a:bodyPr lIns="142875" tIns="71438" rIns="142875" bIns="71438"/>
              <a:lstStyle/>
              <a:p>
                <a:pPr>
                  <a:defRPr/>
                </a:pPr>
                <a:endParaRPr lang="en-GB" dirty="0">
                  <a:solidFill>
                    <a:schemeClr val="accent6">
                      <a:lumMod val="75000"/>
                    </a:schemeClr>
                  </a:solidFill>
                  <a:latin typeface="Arial Narrow" pitchFamily="34" charset="0"/>
                </a:endParaRPr>
              </a:p>
            </p:txBody>
          </p:sp>
          <p:sp>
            <p:nvSpPr>
              <p:cNvPr id="137" name="Freeform 283"/>
              <p:cNvSpPr>
                <a:spLocks/>
              </p:cNvSpPr>
              <p:nvPr/>
            </p:nvSpPr>
            <p:spPr bwMode="auto">
              <a:xfrm>
                <a:off x="7218885" y="3593870"/>
                <a:ext cx="35020" cy="31479"/>
              </a:xfrm>
              <a:custGeom>
                <a:avLst/>
                <a:gdLst/>
                <a:ahLst/>
                <a:cxnLst>
                  <a:cxn ang="0">
                    <a:pos x="16" y="20"/>
                  </a:cxn>
                  <a:cxn ang="0">
                    <a:pos x="12" y="16"/>
                  </a:cxn>
                  <a:cxn ang="0">
                    <a:pos x="6" y="10"/>
                  </a:cxn>
                  <a:cxn ang="0">
                    <a:pos x="0" y="0"/>
                  </a:cxn>
                  <a:cxn ang="0">
                    <a:pos x="6" y="0"/>
                  </a:cxn>
                  <a:cxn ang="0">
                    <a:pos x="14" y="4"/>
                  </a:cxn>
                  <a:cxn ang="0">
                    <a:pos x="18" y="4"/>
                  </a:cxn>
                  <a:cxn ang="0">
                    <a:pos x="20" y="8"/>
                  </a:cxn>
                  <a:cxn ang="0">
                    <a:pos x="20" y="12"/>
                  </a:cxn>
                  <a:cxn ang="0">
                    <a:pos x="20" y="16"/>
                  </a:cxn>
                  <a:cxn ang="0">
                    <a:pos x="18" y="20"/>
                  </a:cxn>
                  <a:cxn ang="0">
                    <a:pos x="16" y="20"/>
                  </a:cxn>
                </a:cxnLst>
                <a:rect l="0" t="0" r="r" b="b"/>
                <a:pathLst>
                  <a:path w="20" h="20">
                    <a:moveTo>
                      <a:pt x="16" y="20"/>
                    </a:moveTo>
                    <a:lnTo>
                      <a:pt x="12" y="16"/>
                    </a:lnTo>
                    <a:lnTo>
                      <a:pt x="6" y="10"/>
                    </a:lnTo>
                    <a:lnTo>
                      <a:pt x="0" y="0"/>
                    </a:lnTo>
                    <a:lnTo>
                      <a:pt x="6" y="0"/>
                    </a:lnTo>
                    <a:lnTo>
                      <a:pt x="14" y="4"/>
                    </a:lnTo>
                    <a:lnTo>
                      <a:pt x="18" y="4"/>
                    </a:lnTo>
                    <a:lnTo>
                      <a:pt x="20" y="8"/>
                    </a:lnTo>
                    <a:lnTo>
                      <a:pt x="20" y="12"/>
                    </a:lnTo>
                    <a:lnTo>
                      <a:pt x="20" y="16"/>
                    </a:lnTo>
                    <a:lnTo>
                      <a:pt x="18" y="20"/>
                    </a:lnTo>
                    <a:lnTo>
                      <a:pt x="16" y="2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8" name="Freeform 284"/>
              <p:cNvSpPr>
                <a:spLocks/>
              </p:cNvSpPr>
              <p:nvPr/>
            </p:nvSpPr>
            <p:spPr bwMode="auto">
              <a:xfrm>
                <a:off x="8229831" y="4182973"/>
                <a:ext cx="25683" cy="24735"/>
              </a:xfrm>
              <a:custGeom>
                <a:avLst/>
                <a:gdLst/>
                <a:ahLst/>
                <a:cxnLst>
                  <a:cxn ang="0">
                    <a:pos x="14" y="12"/>
                  </a:cxn>
                  <a:cxn ang="0">
                    <a:pos x="12" y="14"/>
                  </a:cxn>
                  <a:cxn ang="0">
                    <a:pos x="10" y="16"/>
                  </a:cxn>
                  <a:cxn ang="0">
                    <a:pos x="8" y="14"/>
                  </a:cxn>
                  <a:cxn ang="0">
                    <a:pos x="4" y="12"/>
                  </a:cxn>
                  <a:cxn ang="0">
                    <a:pos x="0" y="4"/>
                  </a:cxn>
                  <a:cxn ang="0">
                    <a:pos x="0" y="0"/>
                  </a:cxn>
                  <a:cxn ang="0">
                    <a:pos x="8" y="4"/>
                  </a:cxn>
                  <a:cxn ang="0">
                    <a:pos x="12" y="8"/>
                  </a:cxn>
                  <a:cxn ang="0">
                    <a:pos x="14" y="12"/>
                  </a:cxn>
                </a:cxnLst>
                <a:rect l="0" t="0" r="r" b="b"/>
                <a:pathLst>
                  <a:path w="14" h="16">
                    <a:moveTo>
                      <a:pt x="14" y="12"/>
                    </a:moveTo>
                    <a:lnTo>
                      <a:pt x="12" y="14"/>
                    </a:lnTo>
                    <a:lnTo>
                      <a:pt x="10" y="16"/>
                    </a:lnTo>
                    <a:lnTo>
                      <a:pt x="8" y="14"/>
                    </a:lnTo>
                    <a:lnTo>
                      <a:pt x="4" y="12"/>
                    </a:lnTo>
                    <a:lnTo>
                      <a:pt x="0" y="4"/>
                    </a:lnTo>
                    <a:lnTo>
                      <a:pt x="0" y="0"/>
                    </a:lnTo>
                    <a:lnTo>
                      <a:pt x="8" y="4"/>
                    </a:lnTo>
                    <a:lnTo>
                      <a:pt x="12" y="8"/>
                    </a:lnTo>
                    <a:lnTo>
                      <a:pt x="14"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9" name="Freeform 285"/>
              <p:cNvSpPr>
                <a:spLocks/>
              </p:cNvSpPr>
              <p:nvPr/>
            </p:nvSpPr>
            <p:spPr bwMode="auto">
              <a:xfrm>
                <a:off x="8306878" y="4261670"/>
                <a:ext cx="32686" cy="20236"/>
              </a:xfrm>
              <a:custGeom>
                <a:avLst/>
                <a:gdLst/>
                <a:ahLst/>
                <a:cxnLst>
                  <a:cxn ang="0">
                    <a:pos x="20" y="8"/>
                  </a:cxn>
                  <a:cxn ang="0">
                    <a:pos x="20" y="12"/>
                  </a:cxn>
                  <a:cxn ang="0">
                    <a:pos x="16" y="12"/>
                  </a:cxn>
                  <a:cxn ang="0">
                    <a:pos x="6" y="10"/>
                  </a:cxn>
                  <a:cxn ang="0">
                    <a:pos x="2" y="6"/>
                  </a:cxn>
                  <a:cxn ang="0">
                    <a:pos x="0" y="2"/>
                  </a:cxn>
                  <a:cxn ang="0">
                    <a:pos x="0" y="0"/>
                  </a:cxn>
                  <a:cxn ang="0">
                    <a:pos x="2" y="0"/>
                  </a:cxn>
                  <a:cxn ang="0">
                    <a:pos x="10" y="2"/>
                  </a:cxn>
                  <a:cxn ang="0">
                    <a:pos x="18" y="4"/>
                  </a:cxn>
                  <a:cxn ang="0">
                    <a:pos x="20" y="6"/>
                  </a:cxn>
                  <a:cxn ang="0">
                    <a:pos x="20" y="8"/>
                  </a:cxn>
                </a:cxnLst>
                <a:rect l="0" t="0" r="r" b="b"/>
                <a:pathLst>
                  <a:path w="20" h="12">
                    <a:moveTo>
                      <a:pt x="20" y="8"/>
                    </a:moveTo>
                    <a:lnTo>
                      <a:pt x="20" y="12"/>
                    </a:lnTo>
                    <a:lnTo>
                      <a:pt x="16" y="12"/>
                    </a:lnTo>
                    <a:lnTo>
                      <a:pt x="6" y="10"/>
                    </a:lnTo>
                    <a:lnTo>
                      <a:pt x="2" y="6"/>
                    </a:lnTo>
                    <a:lnTo>
                      <a:pt x="0" y="2"/>
                    </a:lnTo>
                    <a:lnTo>
                      <a:pt x="0" y="0"/>
                    </a:lnTo>
                    <a:lnTo>
                      <a:pt x="2" y="0"/>
                    </a:lnTo>
                    <a:lnTo>
                      <a:pt x="10" y="2"/>
                    </a:lnTo>
                    <a:lnTo>
                      <a:pt x="18" y="4"/>
                    </a:lnTo>
                    <a:lnTo>
                      <a:pt x="20" y="6"/>
                    </a:lnTo>
                    <a:lnTo>
                      <a:pt x="20" y="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40" name="Freeform 286"/>
              <p:cNvSpPr>
                <a:spLocks/>
              </p:cNvSpPr>
              <p:nvPr/>
            </p:nvSpPr>
            <p:spPr bwMode="auto">
              <a:xfrm>
                <a:off x="8474980" y="4423560"/>
                <a:ext cx="14008" cy="22485"/>
              </a:xfrm>
              <a:custGeom>
                <a:avLst/>
                <a:gdLst/>
                <a:ahLst/>
                <a:cxnLst>
                  <a:cxn ang="0">
                    <a:pos x="4" y="0"/>
                  </a:cxn>
                  <a:cxn ang="0">
                    <a:pos x="4" y="4"/>
                  </a:cxn>
                  <a:cxn ang="0">
                    <a:pos x="6" y="6"/>
                  </a:cxn>
                  <a:cxn ang="0">
                    <a:pos x="8" y="6"/>
                  </a:cxn>
                  <a:cxn ang="0">
                    <a:pos x="8" y="8"/>
                  </a:cxn>
                  <a:cxn ang="0">
                    <a:pos x="6" y="12"/>
                  </a:cxn>
                  <a:cxn ang="0">
                    <a:pos x="4" y="14"/>
                  </a:cxn>
                  <a:cxn ang="0">
                    <a:pos x="2" y="14"/>
                  </a:cxn>
                  <a:cxn ang="0">
                    <a:pos x="0" y="10"/>
                  </a:cxn>
                  <a:cxn ang="0">
                    <a:pos x="0" y="6"/>
                  </a:cxn>
                  <a:cxn ang="0">
                    <a:pos x="0" y="0"/>
                  </a:cxn>
                  <a:cxn ang="0">
                    <a:pos x="4" y="0"/>
                  </a:cxn>
                </a:cxnLst>
                <a:rect l="0" t="0" r="r" b="b"/>
                <a:pathLst>
                  <a:path w="8" h="14">
                    <a:moveTo>
                      <a:pt x="4" y="0"/>
                    </a:moveTo>
                    <a:lnTo>
                      <a:pt x="4" y="4"/>
                    </a:lnTo>
                    <a:lnTo>
                      <a:pt x="6" y="6"/>
                    </a:lnTo>
                    <a:lnTo>
                      <a:pt x="8" y="6"/>
                    </a:lnTo>
                    <a:lnTo>
                      <a:pt x="8" y="8"/>
                    </a:lnTo>
                    <a:lnTo>
                      <a:pt x="6" y="12"/>
                    </a:lnTo>
                    <a:lnTo>
                      <a:pt x="4" y="14"/>
                    </a:lnTo>
                    <a:lnTo>
                      <a:pt x="2" y="14"/>
                    </a:lnTo>
                    <a:lnTo>
                      <a:pt x="0" y="10"/>
                    </a:lnTo>
                    <a:lnTo>
                      <a:pt x="0" y="6"/>
                    </a:lnTo>
                    <a:lnTo>
                      <a:pt x="0" y="0"/>
                    </a:lnTo>
                    <a:lnTo>
                      <a:pt x="4"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41" name="Freeform 594"/>
              <p:cNvSpPr>
                <a:spLocks/>
              </p:cNvSpPr>
              <p:nvPr/>
            </p:nvSpPr>
            <p:spPr bwMode="auto">
              <a:xfrm>
                <a:off x="6782285" y="3942384"/>
                <a:ext cx="18677" cy="15738"/>
              </a:xfrm>
              <a:custGeom>
                <a:avLst/>
                <a:gdLst/>
                <a:ahLst/>
                <a:cxnLst>
                  <a:cxn ang="0">
                    <a:pos x="12" y="2"/>
                  </a:cxn>
                  <a:cxn ang="0">
                    <a:pos x="10" y="6"/>
                  </a:cxn>
                  <a:cxn ang="0">
                    <a:pos x="10" y="10"/>
                  </a:cxn>
                  <a:cxn ang="0">
                    <a:pos x="4" y="10"/>
                  </a:cxn>
                  <a:cxn ang="0">
                    <a:pos x="2" y="8"/>
                  </a:cxn>
                  <a:cxn ang="0">
                    <a:pos x="0" y="4"/>
                  </a:cxn>
                  <a:cxn ang="0">
                    <a:pos x="2" y="2"/>
                  </a:cxn>
                  <a:cxn ang="0">
                    <a:pos x="4" y="0"/>
                  </a:cxn>
                  <a:cxn ang="0">
                    <a:pos x="12" y="2"/>
                  </a:cxn>
                </a:cxnLst>
                <a:rect l="0" t="0" r="r" b="b"/>
                <a:pathLst>
                  <a:path w="12" h="10">
                    <a:moveTo>
                      <a:pt x="12" y="2"/>
                    </a:moveTo>
                    <a:lnTo>
                      <a:pt x="10" y="6"/>
                    </a:lnTo>
                    <a:lnTo>
                      <a:pt x="10" y="10"/>
                    </a:lnTo>
                    <a:lnTo>
                      <a:pt x="4" y="10"/>
                    </a:lnTo>
                    <a:lnTo>
                      <a:pt x="2" y="8"/>
                    </a:lnTo>
                    <a:lnTo>
                      <a:pt x="0" y="4"/>
                    </a:lnTo>
                    <a:lnTo>
                      <a:pt x="2" y="2"/>
                    </a:lnTo>
                    <a:lnTo>
                      <a:pt x="4" y="0"/>
                    </a:lnTo>
                    <a:lnTo>
                      <a:pt x="12"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grpSp>
        <p:grpSp>
          <p:nvGrpSpPr>
            <p:cNvPr id="7" name="Group 296"/>
            <p:cNvGrpSpPr/>
            <p:nvPr/>
          </p:nvGrpSpPr>
          <p:grpSpPr>
            <a:xfrm>
              <a:off x="263380" y="1794524"/>
              <a:ext cx="2997599" cy="4282425"/>
              <a:chOff x="123825" y="1815586"/>
              <a:chExt cx="3162873" cy="4518539"/>
            </a:xfrm>
            <a:grpFill/>
          </p:grpSpPr>
          <p:grpSp>
            <p:nvGrpSpPr>
              <p:cNvPr id="8" name="Group 42"/>
              <p:cNvGrpSpPr>
                <a:grpSpLocks/>
              </p:cNvGrpSpPr>
              <p:nvPr/>
            </p:nvGrpSpPr>
            <p:grpSpPr bwMode="auto">
              <a:xfrm>
                <a:off x="888702" y="1815586"/>
                <a:ext cx="2343732" cy="1211849"/>
                <a:chOff x="881" y="712"/>
                <a:chExt cx="1232" cy="654"/>
              </a:xfrm>
              <a:grpFill/>
            </p:grpSpPr>
            <p:sp>
              <p:nvSpPr>
                <p:cNvPr id="52" name="Freeform 43"/>
                <p:cNvSpPr>
                  <a:spLocks/>
                </p:cNvSpPr>
                <p:nvPr/>
              </p:nvSpPr>
              <p:spPr bwMode="auto">
                <a:xfrm>
                  <a:off x="881" y="827"/>
                  <a:ext cx="1055" cy="539"/>
                </a:xfrm>
                <a:custGeom>
                  <a:avLst/>
                  <a:gdLst/>
                  <a:ahLst/>
                  <a:cxnLst>
                    <a:cxn ang="0">
                      <a:pos x="840" y="184"/>
                    </a:cxn>
                    <a:cxn ang="0">
                      <a:pos x="898" y="186"/>
                    </a:cxn>
                    <a:cxn ang="0">
                      <a:pos x="932" y="218"/>
                    </a:cxn>
                    <a:cxn ang="0">
                      <a:pos x="936" y="254"/>
                    </a:cxn>
                    <a:cxn ang="0">
                      <a:pos x="984" y="220"/>
                    </a:cxn>
                    <a:cxn ang="0">
                      <a:pos x="1006" y="266"/>
                    </a:cxn>
                    <a:cxn ang="0">
                      <a:pos x="1010" y="300"/>
                    </a:cxn>
                    <a:cxn ang="0">
                      <a:pos x="1040" y="324"/>
                    </a:cxn>
                    <a:cxn ang="0">
                      <a:pos x="1044" y="368"/>
                    </a:cxn>
                    <a:cxn ang="0">
                      <a:pos x="934" y="390"/>
                    </a:cxn>
                    <a:cxn ang="0">
                      <a:pos x="856" y="422"/>
                    </a:cxn>
                    <a:cxn ang="0">
                      <a:pos x="910" y="430"/>
                    </a:cxn>
                    <a:cxn ang="0">
                      <a:pos x="894" y="468"/>
                    </a:cxn>
                    <a:cxn ang="0">
                      <a:pos x="954" y="454"/>
                    </a:cxn>
                    <a:cxn ang="0">
                      <a:pos x="946" y="478"/>
                    </a:cxn>
                    <a:cxn ang="0">
                      <a:pos x="870" y="514"/>
                    </a:cxn>
                    <a:cxn ang="0">
                      <a:pos x="880" y="488"/>
                    </a:cxn>
                    <a:cxn ang="0">
                      <a:pos x="806" y="468"/>
                    </a:cxn>
                    <a:cxn ang="0">
                      <a:pos x="718" y="502"/>
                    </a:cxn>
                    <a:cxn ang="0">
                      <a:pos x="646" y="530"/>
                    </a:cxn>
                    <a:cxn ang="0">
                      <a:pos x="600" y="540"/>
                    </a:cxn>
                    <a:cxn ang="0">
                      <a:pos x="644" y="486"/>
                    </a:cxn>
                    <a:cxn ang="0">
                      <a:pos x="650" y="466"/>
                    </a:cxn>
                    <a:cxn ang="0">
                      <a:pos x="612" y="442"/>
                    </a:cxn>
                    <a:cxn ang="0">
                      <a:pos x="588" y="414"/>
                    </a:cxn>
                    <a:cxn ang="0">
                      <a:pos x="498" y="430"/>
                    </a:cxn>
                    <a:cxn ang="0">
                      <a:pos x="80" y="402"/>
                    </a:cxn>
                    <a:cxn ang="0">
                      <a:pos x="54" y="354"/>
                    </a:cxn>
                    <a:cxn ang="0">
                      <a:pos x="48" y="326"/>
                    </a:cxn>
                    <a:cxn ang="0">
                      <a:pos x="36" y="290"/>
                    </a:cxn>
                    <a:cxn ang="0">
                      <a:pos x="28" y="236"/>
                    </a:cxn>
                    <a:cxn ang="0">
                      <a:pos x="186" y="68"/>
                    </a:cxn>
                    <a:cxn ang="0">
                      <a:pos x="252" y="70"/>
                    </a:cxn>
                    <a:cxn ang="0">
                      <a:pos x="352" y="64"/>
                    </a:cxn>
                    <a:cxn ang="0">
                      <a:pos x="382" y="72"/>
                    </a:cxn>
                    <a:cxn ang="0">
                      <a:pos x="458" y="80"/>
                    </a:cxn>
                    <a:cxn ang="0">
                      <a:pos x="460" y="98"/>
                    </a:cxn>
                    <a:cxn ang="0">
                      <a:pos x="526" y="102"/>
                    </a:cxn>
                    <a:cxn ang="0">
                      <a:pos x="582" y="84"/>
                    </a:cxn>
                    <a:cxn ang="0">
                      <a:pos x="662" y="86"/>
                    </a:cxn>
                    <a:cxn ang="0">
                      <a:pos x="694" y="88"/>
                    </a:cxn>
                    <a:cxn ang="0">
                      <a:pos x="706" y="62"/>
                    </a:cxn>
                    <a:cxn ang="0">
                      <a:pos x="760" y="8"/>
                    </a:cxn>
                    <a:cxn ang="0">
                      <a:pos x="790" y="20"/>
                    </a:cxn>
                    <a:cxn ang="0">
                      <a:pos x="750" y="66"/>
                    </a:cxn>
                    <a:cxn ang="0">
                      <a:pos x="776" y="76"/>
                    </a:cxn>
                    <a:cxn ang="0">
                      <a:pos x="780" y="104"/>
                    </a:cxn>
                    <a:cxn ang="0">
                      <a:pos x="828" y="66"/>
                    </a:cxn>
                    <a:cxn ang="0">
                      <a:pos x="846" y="90"/>
                    </a:cxn>
                    <a:cxn ang="0">
                      <a:pos x="790" y="122"/>
                    </a:cxn>
                    <a:cxn ang="0">
                      <a:pos x="704" y="168"/>
                    </a:cxn>
                    <a:cxn ang="0">
                      <a:pos x="612" y="214"/>
                    </a:cxn>
                    <a:cxn ang="0">
                      <a:pos x="604" y="274"/>
                    </a:cxn>
                    <a:cxn ang="0">
                      <a:pos x="656" y="294"/>
                    </a:cxn>
                    <a:cxn ang="0">
                      <a:pos x="712" y="314"/>
                    </a:cxn>
                    <a:cxn ang="0">
                      <a:pos x="718" y="370"/>
                    </a:cxn>
                    <a:cxn ang="0">
                      <a:pos x="772" y="304"/>
                    </a:cxn>
                    <a:cxn ang="0">
                      <a:pos x="794" y="254"/>
                    </a:cxn>
                  </a:cxnLst>
                  <a:rect l="0" t="0" r="r" b="b"/>
                  <a:pathLst>
                    <a:path w="1056" h="540">
                      <a:moveTo>
                        <a:pt x="806" y="236"/>
                      </a:moveTo>
                      <a:lnTo>
                        <a:pt x="812" y="232"/>
                      </a:lnTo>
                      <a:lnTo>
                        <a:pt x="818" y="226"/>
                      </a:lnTo>
                      <a:lnTo>
                        <a:pt x="824" y="220"/>
                      </a:lnTo>
                      <a:lnTo>
                        <a:pt x="826" y="212"/>
                      </a:lnTo>
                      <a:lnTo>
                        <a:pt x="826" y="202"/>
                      </a:lnTo>
                      <a:lnTo>
                        <a:pt x="828" y="194"/>
                      </a:lnTo>
                      <a:lnTo>
                        <a:pt x="830" y="190"/>
                      </a:lnTo>
                      <a:lnTo>
                        <a:pt x="834" y="186"/>
                      </a:lnTo>
                      <a:lnTo>
                        <a:pt x="840" y="184"/>
                      </a:lnTo>
                      <a:lnTo>
                        <a:pt x="848" y="184"/>
                      </a:lnTo>
                      <a:lnTo>
                        <a:pt x="856" y="186"/>
                      </a:lnTo>
                      <a:lnTo>
                        <a:pt x="864" y="186"/>
                      </a:lnTo>
                      <a:lnTo>
                        <a:pt x="880" y="186"/>
                      </a:lnTo>
                      <a:lnTo>
                        <a:pt x="882" y="186"/>
                      </a:lnTo>
                      <a:lnTo>
                        <a:pt x="882" y="184"/>
                      </a:lnTo>
                      <a:lnTo>
                        <a:pt x="884" y="184"/>
                      </a:lnTo>
                      <a:lnTo>
                        <a:pt x="888" y="182"/>
                      </a:lnTo>
                      <a:lnTo>
                        <a:pt x="892" y="184"/>
                      </a:lnTo>
                      <a:lnTo>
                        <a:pt x="898" y="186"/>
                      </a:lnTo>
                      <a:lnTo>
                        <a:pt x="902" y="190"/>
                      </a:lnTo>
                      <a:lnTo>
                        <a:pt x="904" y="196"/>
                      </a:lnTo>
                      <a:lnTo>
                        <a:pt x="906" y="200"/>
                      </a:lnTo>
                      <a:lnTo>
                        <a:pt x="908" y="202"/>
                      </a:lnTo>
                      <a:lnTo>
                        <a:pt x="910" y="204"/>
                      </a:lnTo>
                      <a:lnTo>
                        <a:pt x="914" y="204"/>
                      </a:lnTo>
                      <a:lnTo>
                        <a:pt x="922" y="206"/>
                      </a:lnTo>
                      <a:lnTo>
                        <a:pt x="928" y="210"/>
                      </a:lnTo>
                      <a:lnTo>
                        <a:pt x="930" y="214"/>
                      </a:lnTo>
                      <a:lnTo>
                        <a:pt x="932" y="218"/>
                      </a:lnTo>
                      <a:lnTo>
                        <a:pt x="930" y="222"/>
                      </a:lnTo>
                      <a:lnTo>
                        <a:pt x="926" y="228"/>
                      </a:lnTo>
                      <a:lnTo>
                        <a:pt x="922" y="236"/>
                      </a:lnTo>
                      <a:lnTo>
                        <a:pt x="920" y="244"/>
                      </a:lnTo>
                      <a:lnTo>
                        <a:pt x="920" y="246"/>
                      </a:lnTo>
                      <a:lnTo>
                        <a:pt x="922" y="248"/>
                      </a:lnTo>
                      <a:lnTo>
                        <a:pt x="926" y="250"/>
                      </a:lnTo>
                      <a:lnTo>
                        <a:pt x="932" y="250"/>
                      </a:lnTo>
                      <a:lnTo>
                        <a:pt x="934" y="250"/>
                      </a:lnTo>
                      <a:lnTo>
                        <a:pt x="936" y="254"/>
                      </a:lnTo>
                      <a:lnTo>
                        <a:pt x="936" y="256"/>
                      </a:lnTo>
                      <a:lnTo>
                        <a:pt x="936" y="258"/>
                      </a:lnTo>
                      <a:lnTo>
                        <a:pt x="942" y="256"/>
                      </a:lnTo>
                      <a:lnTo>
                        <a:pt x="948" y="252"/>
                      </a:lnTo>
                      <a:lnTo>
                        <a:pt x="954" y="246"/>
                      </a:lnTo>
                      <a:lnTo>
                        <a:pt x="960" y="244"/>
                      </a:lnTo>
                      <a:lnTo>
                        <a:pt x="964" y="242"/>
                      </a:lnTo>
                      <a:lnTo>
                        <a:pt x="972" y="234"/>
                      </a:lnTo>
                      <a:lnTo>
                        <a:pt x="978" y="226"/>
                      </a:lnTo>
                      <a:lnTo>
                        <a:pt x="984" y="220"/>
                      </a:lnTo>
                      <a:lnTo>
                        <a:pt x="988" y="218"/>
                      </a:lnTo>
                      <a:lnTo>
                        <a:pt x="992" y="218"/>
                      </a:lnTo>
                      <a:lnTo>
                        <a:pt x="992" y="224"/>
                      </a:lnTo>
                      <a:lnTo>
                        <a:pt x="994" y="230"/>
                      </a:lnTo>
                      <a:lnTo>
                        <a:pt x="1000" y="246"/>
                      </a:lnTo>
                      <a:lnTo>
                        <a:pt x="1002" y="250"/>
                      </a:lnTo>
                      <a:lnTo>
                        <a:pt x="1000" y="252"/>
                      </a:lnTo>
                      <a:lnTo>
                        <a:pt x="1000" y="256"/>
                      </a:lnTo>
                      <a:lnTo>
                        <a:pt x="1002" y="260"/>
                      </a:lnTo>
                      <a:lnTo>
                        <a:pt x="1006" y="266"/>
                      </a:lnTo>
                      <a:lnTo>
                        <a:pt x="1008" y="272"/>
                      </a:lnTo>
                      <a:lnTo>
                        <a:pt x="1006" y="278"/>
                      </a:lnTo>
                      <a:lnTo>
                        <a:pt x="1004" y="280"/>
                      </a:lnTo>
                      <a:lnTo>
                        <a:pt x="1002" y="284"/>
                      </a:lnTo>
                      <a:lnTo>
                        <a:pt x="1000" y="286"/>
                      </a:lnTo>
                      <a:lnTo>
                        <a:pt x="998" y="288"/>
                      </a:lnTo>
                      <a:lnTo>
                        <a:pt x="1000" y="292"/>
                      </a:lnTo>
                      <a:lnTo>
                        <a:pt x="1004" y="294"/>
                      </a:lnTo>
                      <a:lnTo>
                        <a:pt x="1008" y="296"/>
                      </a:lnTo>
                      <a:lnTo>
                        <a:pt x="1010" y="300"/>
                      </a:lnTo>
                      <a:lnTo>
                        <a:pt x="1010" y="302"/>
                      </a:lnTo>
                      <a:lnTo>
                        <a:pt x="1010" y="304"/>
                      </a:lnTo>
                      <a:lnTo>
                        <a:pt x="1016" y="308"/>
                      </a:lnTo>
                      <a:lnTo>
                        <a:pt x="1020" y="308"/>
                      </a:lnTo>
                      <a:lnTo>
                        <a:pt x="1028" y="310"/>
                      </a:lnTo>
                      <a:lnTo>
                        <a:pt x="1036" y="314"/>
                      </a:lnTo>
                      <a:lnTo>
                        <a:pt x="1040" y="316"/>
                      </a:lnTo>
                      <a:lnTo>
                        <a:pt x="1042" y="318"/>
                      </a:lnTo>
                      <a:lnTo>
                        <a:pt x="1042" y="320"/>
                      </a:lnTo>
                      <a:lnTo>
                        <a:pt x="1040" y="324"/>
                      </a:lnTo>
                      <a:lnTo>
                        <a:pt x="1038" y="328"/>
                      </a:lnTo>
                      <a:lnTo>
                        <a:pt x="1040" y="332"/>
                      </a:lnTo>
                      <a:lnTo>
                        <a:pt x="1044" y="332"/>
                      </a:lnTo>
                      <a:lnTo>
                        <a:pt x="1044" y="336"/>
                      </a:lnTo>
                      <a:lnTo>
                        <a:pt x="1056" y="336"/>
                      </a:lnTo>
                      <a:lnTo>
                        <a:pt x="1056" y="342"/>
                      </a:lnTo>
                      <a:lnTo>
                        <a:pt x="1054" y="352"/>
                      </a:lnTo>
                      <a:lnTo>
                        <a:pt x="1050" y="360"/>
                      </a:lnTo>
                      <a:lnTo>
                        <a:pt x="1048" y="366"/>
                      </a:lnTo>
                      <a:lnTo>
                        <a:pt x="1044" y="368"/>
                      </a:lnTo>
                      <a:lnTo>
                        <a:pt x="1032" y="370"/>
                      </a:lnTo>
                      <a:lnTo>
                        <a:pt x="1024" y="370"/>
                      </a:lnTo>
                      <a:lnTo>
                        <a:pt x="1016" y="372"/>
                      </a:lnTo>
                      <a:lnTo>
                        <a:pt x="1008" y="376"/>
                      </a:lnTo>
                      <a:lnTo>
                        <a:pt x="994" y="386"/>
                      </a:lnTo>
                      <a:lnTo>
                        <a:pt x="988" y="388"/>
                      </a:lnTo>
                      <a:lnTo>
                        <a:pt x="980" y="394"/>
                      </a:lnTo>
                      <a:lnTo>
                        <a:pt x="970" y="396"/>
                      </a:lnTo>
                      <a:lnTo>
                        <a:pt x="960" y="398"/>
                      </a:lnTo>
                      <a:lnTo>
                        <a:pt x="934" y="390"/>
                      </a:lnTo>
                      <a:lnTo>
                        <a:pt x="908" y="388"/>
                      </a:lnTo>
                      <a:lnTo>
                        <a:pt x="894" y="390"/>
                      </a:lnTo>
                      <a:lnTo>
                        <a:pt x="886" y="396"/>
                      </a:lnTo>
                      <a:lnTo>
                        <a:pt x="876" y="402"/>
                      </a:lnTo>
                      <a:lnTo>
                        <a:pt x="862" y="410"/>
                      </a:lnTo>
                      <a:lnTo>
                        <a:pt x="852" y="418"/>
                      </a:lnTo>
                      <a:lnTo>
                        <a:pt x="842" y="430"/>
                      </a:lnTo>
                      <a:lnTo>
                        <a:pt x="828" y="440"/>
                      </a:lnTo>
                      <a:lnTo>
                        <a:pt x="840" y="432"/>
                      </a:lnTo>
                      <a:lnTo>
                        <a:pt x="856" y="422"/>
                      </a:lnTo>
                      <a:lnTo>
                        <a:pt x="876" y="414"/>
                      </a:lnTo>
                      <a:lnTo>
                        <a:pt x="884" y="414"/>
                      </a:lnTo>
                      <a:lnTo>
                        <a:pt x="892" y="414"/>
                      </a:lnTo>
                      <a:lnTo>
                        <a:pt x="898" y="414"/>
                      </a:lnTo>
                      <a:lnTo>
                        <a:pt x="906" y="414"/>
                      </a:lnTo>
                      <a:lnTo>
                        <a:pt x="910" y="418"/>
                      </a:lnTo>
                      <a:lnTo>
                        <a:pt x="910" y="420"/>
                      </a:lnTo>
                      <a:lnTo>
                        <a:pt x="912" y="422"/>
                      </a:lnTo>
                      <a:lnTo>
                        <a:pt x="910" y="426"/>
                      </a:lnTo>
                      <a:lnTo>
                        <a:pt x="910" y="430"/>
                      </a:lnTo>
                      <a:lnTo>
                        <a:pt x="904" y="432"/>
                      </a:lnTo>
                      <a:lnTo>
                        <a:pt x="896" y="436"/>
                      </a:lnTo>
                      <a:lnTo>
                        <a:pt x="892" y="438"/>
                      </a:lnTo>
                      <a:lnTo>
                        <a:pt x="890" y="442"/>
                      </a:lnTo>
                      <a:lnTo>
                        <a:pt x="904" y="442"/>
                      </a:lnTo>
                      <a:lnTo>
                        <a:pt x="898" y="448"/>
                      </a:lnTo>
                      <a:lnTo>
                        <a:pt x="894" y="454"/>
                      </a:lnTo>
                      <a:lnTo>
                        <a:pt x="892" y="460"/>
                      </a:lnTo>
                      <a:lnTo>
                        <a:pt x="892" y="464"/>
                      </a:lnTo>
                      <a:lnTo>
                        <a:pt x="894" y="468"/>
                      </a:lnTo>
                      <a:lnTo>
                        <a:pt x="902" y="472"/>
                      </a:lnTo>
                      <a:lnTo>
                        <a:pt x="910" y="476"/>
                      </a:lnTo>
                      <a:lnTo>
                        <a:pt x="920" y="476"/>
                      </a:lnTo>
                      <a:lnTo>
                        <a:pt x="928" y="476"/>
                      </a:lnTo>
                      <a:lnTo>
                        <a:pt x="936" y="472"/>
                      </a:lnTo>
                      <a:lnTo>
                        <a:pt x="940" y="468"/>
                      </a:lnTo>
                      <a:lnTo>
                        <a:pt x="944" y="462"/>
                      </a:lnTo>
                      <a:lnTo>
                        <a:pt x="948" y="458"/>
                      </a:lnTo>
                      <a:lnTo>
                        <a:pt x="950" y="454"/>
                      </a:lnTo>
                      <a:lnTo>
                        <a:pt x="954" y="454"/>
                      </a:lnTo>
                      <a:lnTo>
                        <a:pt x="958" y="454"/>
                      </a:lnTo>
                      <a:lnTo>
                        <a:pt x="958" y="456"/>
                      </a:lnTo>
                      <a:lnTo>
                        <a:pt x="956" y="460"/>
                      </a:lnTo>
                      <a:lnTo>
                        <a:pt x="954" y="464"/>
                      </a:lnTo>
                      <a:lnTo>
                        <a:pt x="958" y="464"/>
                      </a:lnTo>
                      <a:lnTo>
                        <a:pt x="960" y="466"/>
                      </a:lnTo>
                      <a:lnTo>
                        <a:pt x="960" y="468"/>
                      </a:lnTo>
                      <a:lnTo>
                        <a:pt x="958" y="470"/>
                      </a:lnTo>
                      <a:lnTo>
                        <a:pt x="954" y="474"/>
                      </a:lnTo>
                      <a:lnTo>
                        <a:pt x="946" y="478"/>
                      </a:lnTo>
                      <a:lnTo>
                        <a:pt x="938" y="486"/>
                      </a:lnTo>
                      <a:lnTo>
                        <a:pt x="930" y="490"/>
                      </a:lnTo>
                      <a:lnTo>
                        <a:pt x="910" y="496"/>
                      </a:lnTo>
                      <a:lnTo>
                        <a:pt x="904" y="496"/>
                      </a:lnTo>
                      <a:lnTo>
                        <a:pt x="898" y="496"/>
                      </a:lnTo>
                      <a:lnTo>
                        <a:pt x="890" y="496"/>
                      </a:lnTo>
                      <a:lnTo>
                        <a:pt x="884" y="498"/>
                      </a:lnTo>
                      <a:lnTo>
                        <a:pt x="880" y="504"/>
                      </a:lnTo>
                      <a:lnTo>
                        <a:pt x="876" y="510"/>
                      </a:lnTo>
                      <a:lnTo>
                        <a:pt x="870" y="514"/>
                      </a:lnTo>
                      <a:lnTo>
                        <a:pt x="866" y="516"/>
                      </a:lnTo>
                      <a:lnTo>
                        <a:pt x="862" y="516"/>
                      </a:lnTo>
                      <a:lnTo>
                        <a:pt x="856" y="516"/>
                      </a:lnTo>
                      <a:lnTo>
                        <a:pt x="854" y="512"/>
                      </a:lnTo>
                      <a:lnTo>
                        <a:pt x="854" y="510"/>
                      </a:lnTo>
                      <a:lnTo>
                        <a:pt x="854" y="504"/>
                      </a:lnTo>
                      <a:lnTo>
                        <a:pt x="858" y="500"/>
                      </a:lnTo>
                      <a:lnTo>
                        <a:pt x="866" y="496"/>
                      </a:lnTo>
                      <a:lnTo>
                        <a:pt x="876" y="492"/>
                      </a:lnTo>
                      <a:lnTo>
                        <a:pt x="880" y="488"/>
                      </a:lnTo>
                      <a:lnTo>
                        <a:pt x="882" y="484"/>
                      </a:lnTo>
                      <a:lnTo>
                        <a:pt x="846" y="490"/>
                      </a:lnTo>
                      <a:lnTo>
                        <a:pt x="840" y="470"/>
                      </a:lnTo>
                      <a:lnTo>
                        <a:pt x="840" y="466"/>
                      </a:lnTo>
                      <a:lnTo>
                        <a:pt x="842" y="462"/>
                      </a:lnTo>
                      <a:lnTo>
                        <a:pt x="848" y="454"/>
                      </a:lnTo>
                      <a:lnTo>
                        <a:pt x="828" y="448"/>
                      </a:lnTo>
                      <a:lnTo>
                        <a:pt x="822" y="450"/>
                      </a:lnTo>
                      <a:lnTo>
                        <a:pt x="816" y="454"/>
                      </a:lnTo>
                      <a:lnTo>
                        <a:pt x="806" y="468"/>
                      </a:lnTo>
                      <a:lnTo>
                        <a:pt x="800" y="474"/>
                      </a:lnTo>
                      <a:lnTo>
                        <a:pt x="796" y="482"/>
                      </a:lnTo>
                      <a:lnTo>
                        <a:pt x="790" y="486"/>
                      </a:lnTo>
                      <a:lnTo>
                        <a:pt x="780" y="488"/>
                      </a:lnTo>
                      <a:lnTo>
                        <a:pt x="774" y="490"/>
                      </a:lnTo>
                      <a:lnTo>
                        <a:pt x="742" y="490"/>
                      </a:lnTo>
                      <a:lnTo>
                        <a:pt x="734" y="494"/>
                      </a:lnTo>
                      <a:lnTo>
                        <a:pt x="726" y="496"/>
                      </a:lnTo>
                      <a:lnTo>
                        <a:pt x="722" y="500"/>
                      </a:lnTo>
                      <a:lnTo>
                        <a:pt x="718" y="502"/>
                      </a:lnTo>
                      <a:lnTo>
                        <a:pt x="706" y="504"/>
                      </a:lnTo>
                      <a:lnTo>
                        <a:pt x="690" y="504"/>
                      </a:lnTo>
                      <a:lnTo>
                        <a:pt x="682" y="504"/>
                      </a:lnTo>
                      <a:lnTo>
                        <a:pt x="672" y="506"/>
                      </a:lnTo>
                      <a:lnTo>
                        <a:pt x="664" y="512"/>
                      </a:lnTo>
                      <a:lnTo>
                        <a:pt x="664" y="514"/>
                      </a:lnTo>
                      <a:lnTo>
                        <a:pt x="664" y="520"/>
                      </a:lnTo>
                      <a:lnTo>
                        <a:pt x="654" y="524"/>
                      </a:lnTo>
                      <a:lnTo>
                        <a:pt x="648" y="526"/>
                      </a:lnTo>
                      <a:lnTo>
                        <a:pt x="646" y="530"/>
                      </a:lnTo>
                      <a:lnTo>
                        <a:pt x="642" y="530"/>
                      </a:lnTo>
                      <a:lnTo>
                        <a:pt x="642" y="526"/>
                      </a:lnTo>
                      <a:lnTo>
                        <a:pt x="636" y="528"/>
                      </a:lnTo>
                      <a:lnTo>
                        <a:pt x="634" y="526"/>
                      </a:lnTo>
                      <a:lnTo>
                        <a:pt x="630" y="526"/>
                      </a:lnTo>
                      <a:lnTo>
                        <a:pt x="624" y="528"/>
                      </a:lnTo>
                      <a:lnTo>
                        <a:pt x="616" y="534"/>
                      </a:lnTo>
                      <a:lnTo>
                        <a:pt x="608" y="538"/>
                      </a:lnTo>
                      <a:lnTo>
                        <a:pt x="606" y="540"/>
                      </a:lnTo>
                      <a:lnTo>
                        <a:pt x="600" y="540"/>
                      </a:lnTo>
                      <a:lnTo>
                        <a:pt x="596" y="540"/>
                      </a:lnTo>
                      <a:lnTo>
                        <a:pt x="602" y="536"/>
                      </a:lnTo>
                      <a:lnTo>
                        <a:pt x="608" y="532"/>
                      </a:lnTo>
                      <a:lnTo>
                        <a:pt x="614" y="528"/>
                      </a:lnTo>
                      <a:lnTo>
                        <a:pt x="616" y="524"/>
                      </a:lnTo>
                      <a:lnTo>
                        <a:pt x="616" y="522"/>
                      </a:lnTo>
                      <a:lnTo>
                        <a:pt x="616" y="524"/>
                      </a:lnTo>
                      <a:lnTo>
                        <a:pt x="626" y="518"/>
                      </a:lnTo>
                      <a:lnTo>
                        <a:pt x="632" y="508"/>
                      </a:lnTo>
                      <a:lnTo>
                        <a:pt x="644" y="486"/>
                      </a:lnTo>
                      <a:lnTo>
                        <a:pt x="644" y="492"/>
                      </a:lnTo>
                      <a:lnTo>
                        <a:pt x="648" y="496"/>
                      </a:lnTo>
                      <a:lnTo>
                        <a:pt x="652" y="496"/>
                      </a:lnTo>
                      <a:lnTo>
                        <a:pt x="658" y="496"/>
                      </a:lnTo>
                      <a:lnTo>
                        <a:pt x="664" y="496"/>
                      </a:lnTo>
                      <a:lnTo>
                        <a:pt x="664" y="494"/>
                      </a:lnTo>
                      <a:lnTo>
                        <a:pt x="664" y="490"/>
                      </a:lnTo>
                      <a:lnTo>
                        <a:pt x="664" y="482"/>
                      </a:lnTo>
                      <a:lnTo>
                        <a:pt x="658" y="472"/>
                      </a:lnTo>
                      <a:lnTo>
                        <a:pt x="650" y="466"/>
                      </a:lnTo>
                      <a:lnTo>
                        <a:pt x="648" y="464"/>
                      </a:lnTo>
                      <a:lnTo>
                        <a:pt x="644" y="464"/>
                      </a:lnTo>
                      <a:lnTo>
                        <a:pt x="630" y="464"/>
                      </a:lnTo>
                      <a:lnTo>
                        <a:pt x="612" y="462"/>
                      </a:lnTo>
                      <a:lnTo>
                        <a:pt x="616" y="458"/>
                      </a:lnTo>
                      <a:lnTo>
                        <a:pt x="618" y="452"/>
                      </a:lnTo>
                      <a:lnTo>
                        <a:pt x="618" y="450"/>
                      </a:lnTo>
                      <a:lnTo>
                        <a:pt x="616" y="448"/>
                      </a:lnTo>
                      <a:lnTo>
                        <a:pt x="614" y="446"/>
                      </a:lnTo>
                      <a:lnTo>
                        <a:pt x="612" y="442"/>
                      </a:lnTo>
                      <a:lnTo>
                        <a:pt x="614" y="438"/>
                      </a:lnTo>
                      <a:lnTo>
                        <a:pt x="610" y="436"/>
                      </a:lnTo>
                      <a:lnTo>
                        <a:pt x="608" y="432"/>
                      </a:lnTo>
                      <a:lnTo>
                        <a:pt x="606" y="428"/>
                      </a:lnTo>
                      <a:lnTo>
                        <a:pt x="606" y="424"/>
                      </a:lnTo>
                      <a:lnTo>
                        <a:pt x="604" y="422"/>
                      </a:lnTo>
                      <a:lnTo>
                        <a:pt x="606" y="418"/>
                      </a:lnTo>
                      <a:lnTo>
                        <a:pt x="602" y="416"/>
                      </a:lnTo>
                      <a:lnTo>
                        <a:pt x="598" y="414"/>
                      </a:lnTo>
                      <a:lnTo>
                        <a:pt x="588" y="414"/>
                      </a:lnTo>
                      <a:lnTo>
                        <a:pt x="580" y="416"/>
                      </a:lnTo>
                      <a:lnTo>
                        <a:pt x="566" y="422"/>
                      </a:lnTo>
                      <a:lnTo>
                        <a:pt x="554" y="430"/>
                      </a:lnTo>
                      <a:lnTo>
                        <a:pt x="538" y="438"/>
                      </a:lnTo>
                      <a:lnTo>
                        <a:pt x="526" y="436"/>
                      </a:lnTo>
                      <a:lnTo>
                        <a:pt x="516" y="432"/>
                      </a:lnTo>
                      <a:lnTo>
                        <a:pt x="516" y="434"/>
                      </a:lnTo>
                      <a:lnTo>
                        <a:pt x="510" y="432"/>
                      </a:lnTo>
                      <a:lnTo>
                        <a:pt x="504" y="430"/>
                      </a:lnTo>
                      <a:lnTo>
                        <a:pt x="498" y="430"/>
                      </a:lnTo>
                      <a:lnTo>
                        <a:pt x="492" y="428"/>
                      </a:lnTo>
                      <a:lnTo>
                        <a:pt x="486" y="426"/>
                      </a:lnTo>
                      <a:lnTo>
                        <a:pt x="482" y="422"/>
                      </a:lnTo>
                      <a:lnTo>
                        <a:pt x="482" y="416"/>
                      </a:lnTo>
                      <a:lnTo>
                        <a:pt x="88" y="416"/>
                      </a:lnTo>
                      <a:lnTo>
                        <a:pt x="88" y="414"/>
                      </a:lnTo>
                      <a:lnTo>
                        <a:pt x="86" y="414"/>
                      </a:lnTo>
                      <a:lnTo>
                        <a:pt x="88" y="412"/>
                      </a:lnTo>
                      <a:lnTo>
                        <a:pt x="90" y="410"/>
                      </a:lnTo>
                      <a:lnTo>
                        <a:pt x="80" y="402"/>
                      </a:lnTo>
                      <a:lnTo>
                        <a:pt x="72" y="394"/>
                      </a:lnTo>
                      <a:lnTo>
                        <a:pt x="62" y="386"/>
                      </a:lnTo>
                      <a:lnTo>
                        <a:pt x="58" y="386"/>
                      </a:lnTo>
                      <a:lnTo>
                        <a:pt x="54" y="384"/>
                      </a:lnTo>
                      <a:lnTo>
                        <a:pt x="52" y="378"/>
                      </a:lnTo>
                      <a:lnTo>
                        <a:pt x="50" y="372"/>
                      </a:lnTo>
                      <a:lnTo>
                        <a:pt x="52" y="366"/>
                      </a:lnTo>
                      <a:lnTo>
                        <a:pt x="56" y="360"/>
                      </a:lnTo>
                      <a:lnTo>
                        <a:pt x="56" y="358"/>
                      </a:lnTo>
                      <a:lnTo>
                        <a:pt x="54" y="354"/>
                      </a:lnTo>
                      <a:lnTo>
                        <a:pt x="48" y="352"/>
                      </a:lnTo>
                      <a:lnTo>
                        <a:pt x="48" y="350"/>
                      </a:lnTo>
                      <a:lnTo>
                        <a:pt x="50" y="348"/>
                      </a:lnTo>
                      <a:lnTo>
                        <a:pt x="52" y="346"/>
                      </a:lnTo>
                      <a:lnTo>
                        <a:pt x="50" y="342"/>
                      </a:lnTo>
                      <a:lnTo>
                        <a:pt x="48" y="340"/>
                      </a:lnTo>
                      <a:lnTo>
                        <a:pt x="42" y="336"/>
                      </a:lnTo>
                      <a:lnTo>
                        <a:pt x="42" y="334"/>
                      </a:lnTo>
                      <a:lnTo>
                        <a:pt x="44" y="330"/>
                      </a:lnTo>
                      <a:lnTo>
                        <a:pt x="48" y="326"/>
                      </a:lnTo>
                      <a:lnTo>
                        <a:pt x="52" y="320"/>
                      </a:lnTo>
                      <a:lnTo>
                        <a:pt x="50" y="316"/>
                      </a:lnTo>
                      <a:lnTo>
                        <a:pt x="44" y="316"/>
                      </a:lnTo>
                      <a:lnTo>
                        <a:pt x="34" y="314"/>
                      </a:lnTo>
                      <a:lnTo>
                        <a:pt x="34" y="310"/>
                      </a:lnTo>
                      <a:lnTo>
                        <a:pt x="38" y="308"/>
                      </a:lnTo>
                      <a:lnTo>
                        <a:pt x="40" y="308"/>
                      </a:lnTo>
                      <a:lnTo>
                        <a:pt x="38" y="304"/>
                      </a:lnTo>
                      <a:lnTo>
                        <a:pt x="38" y="300"/>
                      </a:lnTo>
                      <a:lnTo>
                        <a:pt x="36" y="290"/>
                      </a:lnTo>
                      <a:lnTo>
                        <a:pt x="34" y="284"/>
                      </a:lnTo>
                      <a:lnTo>
                        <a:pt x="26" y="276"/>
                      </a:lnTo>
                      <a:lnTo>
                        <a:pt x="24" y="272"/>
                      </a:lnTo>
                      <a:lnTo>
                        <a:pt x="24" y="268"/>
                      </a:lnTo>
                      <a:lnTo>
                        <a:pt x="26" y="262"/>
                      </a:lnTo>
                      <a:lnTo>
                        <a:pt x="30" y="254"/>
                      </a:lnTo>
                      <a:lnTo>
                        <a:pt x="34" y="248"/>
                      </a:lnTo>
                      <a:lnTo>
                        <a:pt x="30" y="246"/>
                      </a:lnTo>
                      <a:lnTo>
                        <a:pt x="30" y="242"/>
                      </a:lnTo>
                      <a:lnTo>
                        <a:pt x="28" y="236"/>
                      </a:lnTo>
                      <a:lnTo>
                        <a:pt x="26" y="232"/>
                      </a:lnTo>
                      <a:lnTo>
                        <a:pt x="20" y="230"/>
                      </a:lnTo>
                      <a:lnTo>
                        <a:pt x="14" y="230"/>
                      </a:lnTo>
                      <a:lnTo>
                        <a:pt x="8" y="230"/>
                      </a:lnTo>
                      <a:lnTo>
                        <a:pt x="8" y="228"/>
                      </a:lnTo>
                      <a:lnTo>
                        <a:pt x="2" y="226"/>
                      </a:lnTo>
                      <a:lnTo>
                        <a:pt x="0" y="222"/>
                      </a:lnTo>
                      <a:lnTo>
                        <a:pt x="172" y="64"/>
                      </a:lnTo>
                      <a:lnTo>
                        <a:pt x="178" y="68"/>
                      </a:lnTo>
                      <a:lnTo>
                        <a:pt x="186" y="68"/>
                      </a:lnTo>
                      <a:lnTo>
                        <a:pt x="196" y="70"/>
                      </a:lnTo>
                      <a:lnTo>
                        <a:pt x="204" y="72"/>
                      </a:lnTo>
                      <a:lnTo>
                        <a:pt x="206" y="74"/>
                      </a:lnTo>
                      <a:lnTo>
                        <a:pt x="210" y="76"/>
                      </a:lnTo>
                      <a:lnTo>
                        <a:pt x="212" y="78"/>
                      </a:lnTo>
                      <a:lnTo>
                        <a:pt x="216" y="78"/>
                      </a:lnTo>
                      <a:lnTo>
                        <a:pt x="226" y="78"/>
                      </a:lnTo>
                      <a:lnTo>
                        <a:pt x="234" y="74"/>
                      </a:lnTo>
                      <a:lnTo>
                        <a:pt x="242" y="72"/>
                      </a:lnTo>
                      <a:lnTo>
                        <a:pt x="252" y="70"/>
                      </a:lnTo>
                      <a:lnTo>
                        <a:pt x="258" y="70"/>
                      </a:lnTo>
                      <a:lnTo>
                        <a:pt x="268" y="70"/>
                      </a:lnTo>
                      <a:lnTo>
                        <a:pt x="280" y="66"/>
                      </a:lnTo>
                      <a:lnTo>
                        <a:pt x="288" y="62"/>
                      </a:lnTo>
                      <a:lnTo>
                        <a:pt x="296" y="60"/>
                      </a:lnTo>
                      <a:lnTo>
                        <a:pt x="316" y="60"/>
                      </a:lnTo>
                      <a:lnTo>
                        <a:pt x="334" y="58"/>
                      </a:lnTo>
                      <a:lnTo>
                        <a:pt x="346" y="58"/>
                      </a:lnTo>
                      <a:lnTo>
                        <a:pt x="352" y="58"/>
                      </a:lnTo>
                      <a:lnTo>
                        <a:pt x="352" y="64"/>
                      </a:lnTo>
                      <a:lnTo>
                        <a:pt x="354" y="68"/>
                      </a:lnTo>
                      <a:lnTo>
                        <a:pt x="358" y="68"/>
                      </a:lnTo>
                      <a:lnTo>
                        <a:pt x="362" y="68"/>
                      </a:lnTo>
                      <a:lnTo>
                        <a:pt x="366" y="64"/>
                      </a:lnTo>
                      <a:lnTo>
                        <a:pt x="374" y="58"/>
                      </a:lnTo>
                      <a:lnTo>
                        <a:pt x="378" y="60"/>
                      </a:lnTo>
                      <a:lnTo>
                        <a:pt x="380" y="64"/>
                      </a:lnTo>
                      <a:lnTo>
                        <a:pt x="380" y="70"/>
                      </a:lnTo>
                      <a:lnTo>
                        <a:pt x="380" y="72"/>
                      </a:lnTo>
                      <a:lnTo>
                        <a:pt x="382" y="72"/>
                      </a:lnTo>
                      <a:lnTo>
                        <a:pt x="386" y="70"/>
                      </a:lnTo>
                      <a:lnTo>
                        <a:pt x="392" y="66"/>
                      </a:lnTo>
                      <a:lnTo>
                        <a:pt x="398" y="64"/>
                      </a:lnTo>
                      <a:lnTo>
                        <a:pt x="410" y="66"/>
                      </a:lnTo>
                      <a:lnTo>
                        <a:pt x="418" y="68"/>
                      </a:lnTo>
                      <a:lnTo>
                        <a:pt x="426" y="72"/>
                      </a:lnTo>
                      <a:lnTo>
                        <a:pt x="436" y="74"/>
                      </a:lnTo>
                      <a:lnTo>
                        <a:pt x="444" y="78"/>
                      </a:lnTo>
                      <a:lnTo>
                        <a:pt x="454" y="82"/>
                      </a:lnTo>
                      <a:lnTo>
                        <a:pt x="458" y="80"/>
                      </a:lnTo>
                      <a:lnTo>
                        <a:pt x="466" y="78"/>
                      </a:lnTo>
                      <a:lnTo>
                        <a:pt x="470" y="80"/>
                      </a:lnTo>
                      <a:lnTo>
                        <a:pt x="472" y="80"/>
                      </a:lnTo>
                      <a:lnTo>
                        <a:pt x="474" y="82"/>
                      </a:lnTo>
                      <a:lnTo>
                        <a:pt x="474" y="86"/>
                      </a:lnTo>
                      <a:lnTo>
                        <a:pt x="472" y="88"/>
                      </a:lnTo>
                      <a:lnTo>
                        <a:pt x="466" y="90"/>
                      </a:lnTo>
                      <a:lnTo>
                        <a:pt x="462" y="94"/>
                      </a:lnTo>
                      <a:lnTo>
                        <a:pt x="460" y="94"/>
                      </a:lnTo>
                      <a:lnTo>
                        <a:pt x="460" y="98"/>
                      </a:lnTo>
                      <a:lnTo>
                        <a:pt x="460" y="100"/>
                      </a:lnTo>
                      <a:lnTo>
                        <a:pt x="462" y="100"/>
                      </a:lnTo>
                      <a:lnTo>
                        <a:pt x="470" y="102"/>
                      </a:lnTo>
                      <a:lnTo>
                        <a:pt x="482" y="100"/>
                      </a:lnTo>
                      <a:lnTo>
                        <a:pt x="492" y="98"/>
                      </a:lnTo>
                      <a:lnTo>
                        <a:pt x="502" y="96"/>
                      </a:lnTo>
                      <a:lnTo>
                        <a:pt x="514" y="94"/>
                      </a:lnTo>
                      <a:lnTo>
                        <a:pt x="518" y="96"/>
                      </a:lnTo>
                      <a:lnTo>
                        <a:pt x="522" y="98"/>
                      </a:lnTo>
                      <a:lnTo>
                        <a:pt x="526" y="102"/>
                      </a:lnTo>
                      <a:lnTo>
                        <a:pt x="528" y="104"/>
                      </a:lnTo>
                      <a:lnTo>
                        <a:pt x="532" y="102"/>
                      </a:lnTo>
                      <a:lnTo>
                        <a:pt x="536" y="100"/>
                      </a:lnTo>
                      <a:lnTo>
                        <a:pt x="538" y="92"/>
                      </a:lnTo>
                      <a:lnTo>
                        <a:pt x="538" y="88"/>
                      </a:lnTo>
                      <a:lnTo>
                        <a:pt x="554" y="84"/>
                      </a:lnTo>
                      <a:lnTo>
                        <a:pt x="562" y="82"/>
                      </a:lnTo>
                      <a:lnTo>
                        <a:pt x="572" y="80"/>
                      </a:lnTo>
                      <a:lnTo>
                        <a:pt x="578" y="82"/>
                      </a:lnTo>
                      <a:lnTo>
                        <a:pt x="582" y="84"/>
                      </a:lnTo>
                      <a:lnTo>
                        <a:pt x="582" y="86"/>
                      </a:lnTo>
                      <a:lnTo>
                        <a:pt x="586" y="88"/>
                      </a:lnTo>
                      <a:lnTo>
                        <a:pt x="594" y="92"/>
                      </a:lnTo>
                      <a:lnTo>
                        <a:pt x="606" y="96"/>
                      </a:lnTo>
                      <a:lnTo>
                        <a:pt x="638" y="96"/>
                      </a:lnTo>
                      <a:lnTo>
                        <a:pt x="642" y="96"/>
                      </a:lnTo>
                      <a:lnTo>
                        <a:pt x="646" y="96"/>
                      </a:lnTo>
                      <a:lnTo>
                        <a:pt x="652" y="92"/>
                      </a:lnTo>
                      <a:lnTo>
                        <a:pt x="656" y="88"/>
                      </a:lnTo>
                      <a:lnTo>
                        <a:pt x="662" y="86"/>
                      </a:lnTo>
                      <a:lnTo>
                        <a:pt x="670" y="88"/>
                      </a:lnTo>
                      <a:lnTo>
                        <a:pt x="682" y="88"/>
                      </a:lnTo>
                      <a:lnTo>
                        <a:pt x="678" y="94"/>
                      </a:lnTo>
                      <a:lnTo>
                        <a:pt x="676" y="98"/>
                      </a:lnTo>
                      <a:lnTo>
                        <a:pt x="674" y="102"/>
                      </a:lnTo>
                      <a:lnTo>
                        <a:pt x="674" y="104"/>
                      </a:lnTo>
                      <a:lnTo>
                        <a:pt x="676" y="106"/>
                      </a:lnTo>
                      <a:lnTo>
                        <a:pt x="680" y="104"/>
                      </a:lnTo>
                      <a:lnTo>
                        <a:pt x="690" y="92"/>
                      </a:lnTo>
                      <a:lnTo>
                        <a:pt x="694" y="88"/>
                      </a:lnTo>
                      <a:lnTo>
                        <a:pt x="702" y="86"/>
                      </a:lnTo>
                      <a:lnTo>
                        <a:pt x="708" y="82"/>
                      </a:lnTo>
                      <a:lnTo>
                        <a:pt x="714" y="78"/>
                      </a:lnTo>
                      <a:lnTo>
                        <a:pt x="716" y="72"/>
                      </a:lnTo>
                      <a:lnTo>
                        <a:pt x="716" y="70"/>
                      </a:lnTo>
                      <a:lnTo>
                        <a:pt x="716" y="68"/>
                      </a:lnTo>
                      <a:lnTo>
                        <a:pt x="714" y="66"/>
                      </a:lnTo>
                      <a:lnTo>
                        <a:pt x="708" y="64"/>
                      </a:lnTo>
                      <a:lnTo>
                        <a:pt x="706" y="64"/>
                      </a:lnTo>
                      <a:lnTo>
                        <a:pt x="706" y="62"/>
                      </a:lnTo>
                      <a:lnTo>
                        <a:pt x="706" y="58"/>
                      </a:lnTo>
                      <a:lnTo>
                        <a:pt x="710" y="54"/>
                      </a:lnTo>
                      <a:lnTo>
                        <a:pt x="718" y="44"/>
                      </a:lnTo>
                      <a:lnTo>
                        <a:pt x="732" y="36"/>
                      </a:lnTo>
                      <a:lnTo>
                        <a:pt x="742" y="32"/>
                      </a:lnTo>
                      <a:lnTo>
                        <a:pt x="746" y="30"/>
                      </a:lnTo>
                      <a:lnTo>
                        <a:pt x="746" y="26"/>
                      </a:lnTo>
                      <a:lnTo>
                        <a:pt x="748" y="20"/>
                      </a:lnTo>
                      <a:lnTo>
                        <a:pt x="752" y="14"/>
                      </a:lnTo>
                      <a:lnTo>
                        <a:pt x="760" y="8"/>
                      </a:lnTo>
                      <a:lnTo>
                        <a:pt x="768" y="4"/>
                      </a:lnTo>
                      <a:lnTo>
                        <a:pt x="776" y="2"/>
                      </a:lnTo>
                      <a:lnTo>
                        <a:pt x="790" y="0"/>
                      </a:lnTo>
                      <a:lnTo>
                        <a:pt x="806" y="0"/>
                      </a:lnTo>
                      <a:lnTo>
                        <a:pt x="816" y="2"/>
                      </a:lnTo>
                      <a:lnTo>
                        <a:pt x="820" y="4"/>
                      </a:lnTo>
                      <a:lnTo>
                        <a:pt x="820" y="6"/>
                      </a:lnTo>
                      <a:lnTo>
                        <a:pt x="810" y="10"/>
                      </a:lnTo>
                      <a:lnTo>
                        <a:pt x="800" y="16"/>
                      </a:lnTo>
                      <a:lnTo>
                        <a:pt x="790" y="20"/>
                      </a:lnTo>
                      <a:lnTo>
                        <a:pt x="778" y="22"/>
                      </a:lnTo>
                      <a:lnTo>
                        <a:pt x="772" y="22"/>
                      </a:lnTo>
                      <a:lnTo>
                        <a:pt x="764" y="26"/>
                      </a:lnTo>
                      <a:lnTo>
                        <a:pt x="758" y="30"/>
                      </a:lnTo>
                      <a:lnTo>
                        <a:pt x="756" y="34"/>
                      </a:lnTo>
                      <a:lnTo>
                        <a:pt x="756" y="52"/>
                      </a:lnTo>
                      <a:lnTo>
                        <a:pt x="754" y="58"/>
                      </a:lnTo>
                      <a:lnTo>
                        <a:pt x="752" y="60"/>
                      </a:lnTo>
                      <a:lnTo>
                        <a:pt x="748" y="64"/>
                      </a:lnTo>
                      <a:lnTo>
                        <a:pt x="750" y="66"/>
                      </a:lnTo>
                      <a:lnTo>
                        <a:pt x="752" y="68"/>
                      </a:lnTo>
                      <a:lnTo>
                        <a:pt x="756" y="70"/>
                      </a:lnTo>
                      <a:lnTo>
                        <a:pt x="758" y="72"/>
                      </a:lnTo>
                      <a:lnTo>
                        <a:pt x="758" y="78"/>
                      </a:lnTo>
                      <a:lnTo>
                        <a:pt x="758" y="80"/>
                      </a:lnTo>
                      <a:lnTo>
                        <a:pt x="762" y="82"/>
                      </a:lnTo>
                      <a:lnTo>
                        <a:pt x="766" y="80"/>
                      </a:lnTo>
                      <a:lnTo>
                        <a:pt x="770" y="78"/>
                      </a:lnTo>
                      <a:lnTo>
                        <a:pt x="772" y="76"/>
                      </a:lnTo>
                      <a:lnTo>
                        <a:pt x="776" y="76"/>
                      </a:lnTo>
                      <a:lnTo>
                        <a:pt x="782" y="76"/>
                      </a:lnTo>
                      <a:lnTo>
                        <a:pt x="784" y="78"/>
                      </a:lnTo>
                      <a:lnTo>
                        <a:pt x="784" y="82"/>
                      </a:lnTo>
                      <a:lnTo>
                        <a:pt x="780" y="86"/>
                      </a:lnTo>
                      <a:lnTo>
                        <a:pt x="774" y="88"/>
                      </a:lnTo>
                      <a:lnTo>
                        <a:pt x="772" y="92"/>
                      </a:lnTo>
                      <a:lnTo>
                        <a:pt x="770" y="98"/>
                      </a:lnTo>
                      <a:lnTo>
                        <a:pt x="772" y="102"/>
                      </a:lnTo>
                      <a:lnTo>
                        <a:pt x="774" y="106"/>
                      </a:lnTo>
                      <a:lnTo>
                        <a:pt x="780" y="104"/>
                      </a:lnTo>
                      <a:lnTo>
                        <a:pt x="786" y="100"/>
                      </a:lnTo>
                      <a:lnTo>
                        <a:pt x="794" y="88"/>
                      </a:lnTo>
                      <a:lnTo>
                        <a:pt x="798" y="92"/>
                      </a:lnTo>
                      <a:lnTo>
                        <a:pt x="808" y="86"/>
                      </a:lnTo>
                      <a:lnTo>
                        <a:pt x="816" y="82"/>
                      </a:lnTo>
                      <a:lnTo>
                        <a:pt x="822" y="80"/>
                      </a:lnTo>
                      <a:lnTo>
                        <a:pt x="822" y="74"/>
                      </a:lnTo>
                      <a:lnTo>
                        <a:pt x="822" y="70"/>
                      </a:lnTo>
                      <a:lnTo>
                        <a:pt x="824" y="68"/>
                      </a:lnTo>
                      <a:lnTo>
                        <a:pt x="828" y="66"/>
                      </a:lnTo>
                      <a:lnTo>
                        <a:pt x="850" y="66"/>
                      </a:lnTo>
                      <a:lnTo>
                        <a:pt x="858" y="70"/>
                      </a:lnTo>
                      <a:lnTo>
                        <a:pt x="862" y="72"/>
                      </a:lnTo>
                      <a:lnTo>
                        <a:pt x="864" y="78"/>
                      </a:lnTo>
                      <a:lnTo>
                        <a:pt x="862" y="80"/>
                      </a:lnTo>
                      <a:lnTo>
                        <a:pt x="860" y="82"/>
                      </a:lnTo>
                      <a:lnTo>
                        <a:pt x="854" y="84"/>
                      </a:lnTo>
                      <a:lnTo>
                        <a:pt x="848" y="86"/>
                      </a:lnTo>
                      <a:lnTo>
                        <a:pt x="846" y="86"/>
                      </a:lnTo>
                      <a:lnTo>
                        <a:pt x="846" y="90"/>
                      </a:lnTo>
                      <a:lnTo>
                        <a:pt x="846" y="94"/>
                      </a:lnTo>
                      <a:lnTo>
                        <a:pt x="848" y="100"/>
                      </a:lnTo>
                      <a:lnTo>
                        <a:pt x="846" y="104"/>
                      </a:lnTo>
                      <a:lnTo>
                        <a:pt x="842" y="108"/>
                      </a:lnTo>
                      <a:lnTo>
                        <a:pt x="830" y="112"/>
                      </a:lnTo>
                      <a:lnTo>
                        <a:pt x="816" y="116"/>
                      </a:lnTo>
                      <a:lnTo>
                        <a:pt x="808" y="122"/>
                      </a:lnTo>
                      <a:lnTo>
                        <a:pt x="802" y="126"/>
                      </a:lnTo>
                      <a:lnTo>
                        <a:pt x="798" y="124"/>
                      </a:lnTo>
                      <a:lnTo>
                        <a:pt x="790" y="122"/>
                      </a:lnTo>
                      <a:lnTo>
                        <a:pt x="780" y="122"/>
                      </a:lnTo>
                      <a:lnTo>
                        <a:pt x="772" y="132"/>
                      </a:lnTo>
                      <a:lnTo>
                        <a:pt x="758" y="140"/>
                      </a:lnTo>
                      <a:lnTo>
                        <a:pt x="732" y="156"/>
                      </a:lnTo>
                      <a:lnTo>
                        <a:pt x="726" y="160"/>
                      </a:lnTo>
                      <a:lnTo>
                        <a:pt x="722" y="164"/>
                      </a:lnTo>
                      <a:lnTo>
                        <a:pt x="718" y="164"/>
                      </a:lnTo>
                      <a:lnTo>
                        <a:pt x="712" y="164"/>
                      </a:lnTo>
                      <a:lnTo>
                        <a:pt x="708" y="166"/>
                      </a:lnTo>
                      <a:lnTo>
                        <a:pt x="704" y="168"/>
                      </a:lnTo>
                      <a:lnTo>
                        <a:pt x="698" y="172"/>
                      </a:lnTo>
                      <a:lnTo>
                        <a:pt x="690" y="176"/>
                      </a:lnTo>
                      <a:lnTo>
                        <a:pt x="684" y="178"/>
                      </a:lnTo>
                      <a:lnTo>
                        <a:pt x="674" y="180"/>
                      </a:lnTo>
                      <a:lnTo>
                        <a:pt x="656" y="184"/>
                      </a:lnTo>
                      <a:lnTo>
                        <a:pt x="648" y="188"/>
                      </a:lnTo>
                      <a:lnTo>
                        <a:pt x="640" y="192"/>
                      </a:lnTo>
                      <a:lnTo>
                        <a:pt x="632" y="198"/>
                      </a:lnTo>
                      <a:lnTo>
                        <a:pt x="622" y="206"/>
                      </a:lnTo>
                      <a:lnTo>
                        <a:pt x="612" y="214"/>
                      </a:lnTo>
                      <a:lnTo>
                        <a:pt x="606" y="222"/>
                      </a:lnTo>
                      <a:lnTo>
                        <a:pt x="600" y="234"/>
                      </a:lnTo>
                      <a:lnTo>
                        <a:pt x="594" y="244"/>
                      </a:lnTo>
                      <a:lnTo>
                        <a:pt x="602" y="244"/>
                      </a:lnTo>
                      <a:lnTo>
                        <a:pt x="606" y="246"/>
                      </a:lnTo>
                      <a:lnTo>
                        <a:pt x="606" y="248"/>
                      </a:lnTo>
                      <a:lnTo>
                        <a:pt x="604" y="260"/>
                      </a:lnTo>
                      <a:lnTo>
                        <a:pt x="602" y="266"/>
                      </a:lnTo>
                      <a:lnTo>
                        <a:pt x="602" y="274"/>
                      </a:lnTo>
                      <a:lnTo>
                        <a:pt x="604" y="274"/>
                      </a:lnTo>
                      <a:lnTo>
                        <a:pt x="606" y="276"/>
                      </a:lnTo>
                      <a:lnTo>
                        <a:pt x="608" y="276"/>
                      </a:lnTo>
                      <a:lnTo>
                        <a:pt x="614" y="272"/>
                      </a:lnTo>
                      <a:lnTo>
                        <a:pt x="622" y="272"/>
                      </a:lnTo>
                      <a:lnTo>
                        <a:pt x="630" y="274"/>
                      </a:lnTo>
                      <a:lnTo>
                        <a:pt x="636" y="276"/>
                      </a:lnTo>
                      <a:lnTo>
                        <a:pt x="642" y="280"/>
                      </a:lnTo>
                      <a:lnTo>
                        <a:pt x="648" y="288"/>
                      </a:lnTo>
                      <a:lnTo>
                        <a:pt x="652" y="292"/>
                      </a:lnTo>
                      <a:lnTo>
                        <a:pt x="656" y="294"/>
                      </a:lnTo>
                      <a:lnTo>
                        <a:pt x="662" y="294"/>
                      </a:lnTo>
                      <a:lnTo>
                        <a:pt x="666" y="296"/>
                      </a:lnTo>
                      <a:lnTo>
                        <a:pt x="670" y="300"/>
                      </a:lnTo>
                      <a:lnTo>
                        <a:pt x="674" y="304"/>
                      </a:lnTo>
                      <a:lnTo>
                        <a:pt x="680" y="306"/>
                      </a:lnTo>
                      <a:lnTo>
                        <a:pt x="688" y="308"/>
                      </a:lnTo>
                      <a:lnTo>
                        <a:pt x="698" y="306"/>
                      </a:lnTo>
                      <a:lnTo>
                        <a:pt x="712" y="308"/>
                      </a:lnTo>
                      <a:lnTo>
                        <a:pt x="712" y="310"/>
                      </a:lnTo>
                      <a:lnTo>
                        <a:pt x="712" y="314"/>
                      </a:lnTo>
                      <a:lnTo>
                        <a:pt x="710" y="322"/>
                      </a:lnTo>
                      <a:lnTo>
                        <a:pt x="704" y="332"/>
                      </a:lnTo>
                      <a:lnTo>
                        <a:pt x="700" y="344"/>
                      </a:lnTo>
                      <a:lnTo>
                        <a:pt x="698" y="350"/>
                      </a:lnTo>
                      <a:lnTo>
                        <a:pt x="698" y="356"/>
                      </a:lnTo>
                      <a:lnTo>
                        <a:pt x="700" y="360"/>
                      </a:lnTo>
                      <a:lnTo>
                        <a:pt x="704" y="366"/>
                      </a:lnTo>
                      <a:lnTo>
                        <a:pt x="712" y="376"/>
                      </a:lnTo>
                      <a:lnTo>
                        <a:pt x="714" y="374"/>
                      </a:lnTo>
                      <a:lnTo>
                        <a:pt x="718" y="370"/>
                      </a:lnTo>
                      <a:lnTo>
                        <a:pt x="724" y="366"/>
                      </a:lnTo>
                      <a:lnTo>
                        <a:pt x="730" y="362"/>
                      </a:lnTo>
                      <a:lnTo>
                        <a:pt x="734" y="356"/>
                      </a:lnTo>
                      <a:lnTo>
                        <a:pt x="738" y="350"/>
                      </a:lnTo>
                      <a:lnTo>
                        <a:pt x="742" y="332"/>
                      </a:lnTo>
                      <a:lnTo>
                        <a:pt x="746" y="314"/>
                      </a:lnTo>
                      <a:lnTo>
                        <a:pt x="748" y="312"/>
                      </a:lnTo>
                      <a:lnTo>
                        <a:pt x="754" y="308"/>
                      </a:lnTo>
                      <a:lnTo>
                        <a:pt x="766" y="306"/>
                      </a:lnTo>
                      <a:lnTo>
                        <a:pt x="772" y="304"/>
                      </a:lnTo>
                      <a:lnTo>
                        <a:pt x="788" y="296"/>
                      </a:lnTo>
                      <a:lnTo>
                        <a:pt x="796" y="290"/>
                      </a:lnTo>
                      <a:lnTo>
                        <a:pt x="800" y="284"/>
                      </a:lnTo>
                      <a:lnTo>
                        <a:pt x="804" y="276"/>
                      </a:lnTo>
                      <a:lnTo>
                        <a:pt x="806" y="266"/>
                      </a:lnTo>
                      <a:lnTo>
                        <a:pt x="804" y="264"/>
                      </a:lnTo>
                      <a:lnTo>
                        <a:pt x="802" y="262"/>
                      </a:lnTo>
                      <a:lnTo>
                        <a:pt x="800" y="258"/>
                      </a:lnTo>
                      <a:lnTo>
                        <a:pt x="794" y="256"/>
                      </a:lnTo>
                      <a:lnTo>
                        <a:pt x="794" y="254"/>
                      </a:lnTo>
                      <a:lnTo>
                        <a:pt x="792" y="250"/>
                      </a:lnTo>
                      <a:lnTo>
                        <a:pt x="794" y="246"/>
                      </a:lnTo>
                      <a:lnTo>
                        <a:pt x="798" y="244"/>
                      </a:lnTo>
                      <a:lnTo>
                        <a:pt x="804" y="238"/>
                      </a:lnTo>
                      <a:lnTo>
                        <a:pt x="806" y="236"/>
                      </a:lnTo>
                      <a:close/>
                    </a:path>
                  </a:pathLst>
                </a:custGeom>
                <a:solidFill>
                  <a:srgbClr val="FFFF00"/>
                </a:solid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53" name="Freeform 44"/>
                <p:cNvSpPr>
                  <a:spLocks/>
                </p:cNvSpPr>
                <p:nvPr/>
              </p:nvSpPr>
              <p:spPr bwMode="auto">
                <a:xfrm>
                  <a:off x="1795" y="1226"/>
                  <a:ext cx="38" cy="18"/>
                </a:xfrm>
                <a:custGeom>
                  <a:avLst/>
                  <a:gdLst/>
                  <a:ahLst/>
                  <a:cxnLst>
                    <a:cxn ang="0">
                      <a:pos x="38" y="18"/>
                    </a:cxn>
                    <a:cxn ang="0">
                      <a:pos x="24" y="16"/>
                    </a:cxn>
                    <a:cxn ang="0">
                      <a:pos x="18" y="16"/>
                    </a:cxn>
                    <a:cxn ang="0">
                      <a:pos x="10" y="14"/>
                    </a:cxn>
                    <a:cxn ang="0">
                      <a:pos x="2" y="8"/>
                    </a:cxn>
                    <a:cxn ang="0">
                      <a:pos x="0" y="4"/>
                    </a:cxn>
                    <a:cxn ang="0">
                      <a:pos x="2" y="0"/>
                    </a:cxn>
                    <a:cxn ang="0">
                      <a:pos x="4" y="0"/>
                    </a:cxn>
                    <a:cxn ang="0">
                      <a:pos x="12" y="0"/>
                    </a:cxn>
                    <a:cxn ang="0">
                      <a:pos x="22" y="2"/>
                    </a:cxn>
                    <a:cxn ang="0">
                      <a:pos x="28" y="6"/>
                    </a:cxn>
                    <a:cxn ang="0">
                      <a:pos x="34" y="12"/>
                    </a:cxn>
                    <a:cxn ang="0">
                      <a:pos x="36" y="14"/>
                    </a:cxn>
                    <a:cxn ang="0">
                      <a:pos x="38" y="18"/>
                    </a:cxn>
                  </a:cxnLst>
                  <a:rect l="0" t="0" r="r" b="b"/>
                  <a:pathLst>
                    <a:path w="38" h="18">
                      <a:moveTo>
                        <a:pt x="38" y="18"/>
                      </a:moveTo>
                      <a:lnTo>
                        <a:pt x="24" y="16"/>
                      </a:lnTo>
                      <a:lnTo>
                        <a:pt x="18" y="16"/>
                      </a:lnTo>
                      <a:lnTo>
                        <a:pt x="10" y="14"/>
                      </a:lnTo>
                      <a:lnTo>
                        <a:pt x="2" y="8"/>
                      </a:lnTo>
                      <a:lnTo>
                        <a:pt x="0" y="4"/>
                      </a:lnTo>
                      <a:lnTo>
                        <a:pt x="2" y="0"/>
                      </a:lnTo>
                      <a:lnTo>
                        <a:pt x="4" y="0"/>
                      </a:lnTo>
                      <a:lnTo>
                        <a:pt x="12" y="0"/>
                      </a:lnTo>
                      <a:lnTo>
                        <a:pt x="22" y="2"/>
                      </a:lnTo>
                      <a:lnTo>
                        <a:pt x="28" y="6"/>
                      </a:lnTo>
                      <a:lnTo>
                        <a:pt x="34" y="12"/>
                      </a:lnTo>
                      <a:lnTo>
                        <a:pt x="36" y="14"/>
                      </a:lnTo>
                      <a:lnTo>
                        <a:pt x="38" y="18"/>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54" name="Freeform 45"/>
                <p:cNvSpPr>
                  <a:spLocks/>
                </p:cNvSpPr>
                <p:nvPr/>
              </p:nvSpPr>
              <p:spPr bwMode="auto">
                <a:xfrm>
                  <a:off x="1858" y="1198"/>
                  <a:ext cx="95" cy="88"/>
                </a:xfrm>
                <a:custGeom>
                  <a:avLst/>
                  <a:gdLst/>
                  <a:ahLst/>
                  <a:cxnLst>
                    <a:cxn ang="0">
                      <a:pos x="70" y="74"/>
                    </a:cxn>
                    <a:cxn ang="0">
                      <a:pos x="58" y="80"/>
                    </a:cxn>
                    <a:cxn ang="0">
                      <a:pos x="48" y="84"/>
                    </a:cxn>
                    <a:cxn ang="0">
                      <a:pos x="50" y="76"/>
                    </a:cxn>
                    <a:cxn ang="0">
                      <a:pos x="42" y="70"/>
                    </a:cxn>
                    <a:cxn ang="0">
                      <a:pos x="6" y="70"/>
                    </a:cxn>
                    <a:cxn ang="0">
                      <a:pos x="0" y="68"/>
                    </a:cxn>
                    <a:cxn ang="0">
                      <a:pos x="4" y="64"/>
                    </a:cxn>
                    <a:cxn ang="0">
                      <a:pos x="10" y="54"/>
                    </a:cxn>
                    <a:cxn ang="0">
                      <a:pos x="22" y="48"/>
                    </a:cxn>
                    <a:cxn ang="0">
                      <a:pos x="24" y="42"/>
                    </a:cxn>
                    <a:cxn ang="0">
                      <a:pos x="34" y="30"/>
                    </a:cxn>
                    <a:cxn ang="0">
                      <a:pos x="44" y="20"/>
                    </a:cxn>
                    <a:cxn ang="0">
                      <a:pos x="62" y="6"/>
                    </a:cxn>
                    <a:cxn ang="0">
                      <a:pos x="70" y="0"/>
                    </a:cxn>
                    <a:cxn ang="0">
                      <a:pos x="74" y="4"/>
                    </a:cxn>
                    <a:cxn ang="0">
                      <a:pos x="72" y="8"/>
                    </a:cxn>
                    <a:cxn ang="0">
                      <a:pos x="56" y="24"/>
                    </a:cxn>
                    <a:cxn ang="0">
                      <a:pos x="56" y="30"/>
                    </a:cxn>
                    <a:cxn ang="0">
                      <a:pos x="64" y="24"/>
                    </a:cxn>
                    <a:cxn ang="0">
                      <a:pos x="66" y="32"/>
                    </a:cxn>
                    <a:cxn ang="0">
                      <a:pos x="70" y="40"/>
                    </a:cxn>
                    <a:cxn ang="0">
                      <a:pos x="72" y="42"/>
                    </a:cxn>
                    <a:cxn ang="0">
                      <a:pos x="78" y="38"/>
                    </a:cxn>
                    <a:cxn ang="0">
                      <a:pos x="88" y="40"/>
                    </a:cxn>
                    <a:cxn ang="0">
                      <a:pos x="94" y="42"/>
                    </a:cxn>
                    <a:cxn ang="0">
                      <a:pos x="88" y="48"/>
                    </a:cxn>
                    <a:cxn ang="0">
                      <a:pos x="84" y="52"/>
                    </a:cxn>
                    <a:cxn ang="0">
                      <a:pos x="92" y="50"/>
                    </a:cxn>
                    <a:cxn ang="0">
                      <a:pos x="90" y="56"/>
                    </a:cxn>
                    <a:cxn ang="0">
                      <a:pos x="96" y="58"/>
                    </a:cxn>
                    <a:cxn ang="0">
                      <a:pos x="88" y="68"/>
                    </a:cxn>
                    <a:cxn ang="0">
                      <a:pos x="88" y="70"/>
                    </a:cxn>
                    <a:cxn ang="0">
                      <a:pos x="96" y="70"/>
                    </a:cxn>
                    <a:cxn ang="0">
                      <a:pos x="90" y="82"/>
                    </a:cxn>
                    <a:cxn ang="0">
                      <a:pos x="80" y="90"/>
                    </a:cxn>
                    <a:cxn ang="0">
                      <a:pos x="76" y="86"/>
                    </a:cxn>
                    <a:cxn ang="0">
                      <a:pos x="80" y="80"/>
                    </a:cxn>
                    <a:cxn ang="0">
                      <a:pos x="70" y="82"/>
                    </a:cxn>
                  </a:cxnLst>
                  <a:rect l="0" t="0" r="r" b="b"/>
                  <a:pathLst>
                    <a:path w="96" h="90">
                      <a:moveTo>
                        <a:pt x="76" y="74"/>
                      </a:moveTo>
                      <a:lnTo>
                        <a:pt x="70" y="74"/>
                      </a:lnTo>
                      <a:lnTo>
                        <a:pt x="66" y="76"/>
                      </a:lnTo>
                      <a:lnTo>
                        <a:pt x="58" y="80"/>
                      </a:lnTo>
                      <a:lnTo>
                        <a:pt x="52" y="84"/>
                      </a:lnTo>
                      <a:lnTo>
                        <a:pt x="48" y="84"/>
                      </a:lnTo>
                      <a:lnTo>
                        <a:pt x="44" y="84"/>
                      </a:lnTo>
                      <a:lnTo>
                        <a:pt x="50" y="76"/>
                      </a:lnTo>
                      <a:lnTo>
                        <a:pt x="46" y="72"/>
                      </a:lnTo>
                      <a:lnTo>
                        <a:pt x="42" y="70"/>
                      </a:lnTo>
                      <a:lnTo>
                        <a:pt x="14" y="70"/>
                      </a:lnTo>
                      <a:lnTo>
                        <a:pt x="6" y="70"/>
                      </a:lnTo>
                      <a:lnTo>
                        <a:pt x="2" y="70"/>
                      </a:lnTo>
                      <a:lnTo>
                        <a:pt x="0" y="68"/>
                      </a:lnTo>
                      <a:lnTo>
                        <a:pt x="2" y="66"/>
                      </a:lnTo>
                      <a:lnTo>
                        <a:pt x="4" y="64"/>
                      </a:lnTo>
                      <a:lnTo>
                        <a:pt x="8" y="64"/>
                      </a:lnTo>
                      <a:lnTo>
                        <a:pt x="10" y="54"/>
                      </a:lnTo>
                      <a:lnTo>
                        <a:pt x="16" y="50"/>
                      </a:lnTo>
                      <a:lnTo>
                        <a:pt x="22" y="48"/>
                      </a:lnTo>
                      <a:lnTo>
                        <a:pt x="22" y="46"/>
                      </a:lnTo>
                      <a:lnTo>
                        <a:pt x="24" y="42"/>
                      </a:lnTo>
                      <a:lnTo>
                        <a:pt x="28" y="32"/>
                      </a:lnTo>
                      <a:lnTo>
                        <a:pt x="34" y="30"/>
                      </a:lnTo>
                      <a:lnTo>
                        <a:pt x="38" y="28"/>
                      </a:lnTo>
                      <a:lnTo>
                        <a:pt x="44" y="20"/>
                      </a:lnTo>
                      <a:lnTo>
                        <a:pt x="52" y="14"/>
                      </a:lnTo>
                      <a:lnTo>
                        <a:pt x="62" y="6"/>
                      </a:lnTo>
                      <a:lnTo>
                        <a:pt x="66" y="2"/>
                      </a:lnTo>
                      <a:lnTo>
                        <a:pt x="70" y="0"/>
                      </a:lnTo>
                      <a:lnTo>
                        <a:pt x="74" y="0"/>
                      </a:lnTo>
                      <a:lnTo>
                        <a:pt x="74" y="4"/>
                      </a:lnTo>
                      <a:lnTo>
                        <a:pt x="70" y="4"/>
                      </a:lnTo>
                      <a:lnTo>
                        <a:pt x="72" y="8"/>
                      </a:lnTo>
                      <a:lnTo>
                        <a:pt x="62" y="16"/>
                      </a:lnTo>
                      <a:lnTo>
                        <a:pt x="56" y="24"/>
                      </a:lnTo>
                      <a:lnTo>
                        <a:pt x="54" y="30"/>
                      </a:lnTo>
                      <a:lnTo>
                        <a:pt x="56" y="30"/>
                      </a:lnTo>
                      <a:lnTo>
                        <a:pt x="60" y="24"/>
                      </a:lnTo>
                      <a:lnTo>
                        <a:pt x="64" y="24"/>
                      </a:lnTo>
                      <a:lnTo>
                        <a:pt x="64" y="30"/>
                      </a:lnTo>
                      <a:lnTo>
                        <a:pt x="66" y="32"/>
                      </a:lnTo>
                      <a:lnTo>
                        <a:pt x="68" y="34"/>
                      </a:lnTo>
                      <a:lnTo>
                        <a:pt x="70" y="40"/>
                      </a:lnTo>
                      <a:lnTo>
                        <a:pt x="70" y="42"/>
                      </a:lnTo>
                      <a:lnTo>
                        <a:pt x="72" y="42"/>
                      </a:lnTo>
                      <a:lnTo>
                        <a:pt x="74" y="40"/>
                      </a:lnTo>
                      <a:lnTo>
                        <a:pt x="78" y="38"/>
                      </a:lnTo>
                      <a:lnTo>
                        <a:pt x="80" y="38"/>
                      </a:lnTo>
                      <a:lnTo>
                        <a:pt x="88" y="40"/>
                      </a:lnTo>
                      <a:lnTo>
                        <a:pt x="92" y="42"/>
                      </a:lnTo>
                      <a:lnTo>
                        <a:pt x="94" y="42"/>
                      </a:lnTo>
                      <a:lnTo>
                        <a:pt x="92" y="46"/>
                      </a:lnTo>
                      <a:lnTo>
                        <a:pt x="88" y="48"/>
                      </a:lnTo>
                      <a:lnTo>
                        <a:pt x="82" y="50"/>
                      </a:lnTo>
                      <a:lnTo>
                        <a:pt x="84" y="52"/>
                      </a:lnTo>
                      <a:lnTo>
                        <a:pt x="86" y="52"/>
                      </a:lnTo>
                      <a:lnTo>
                        <a:pt x="92" y="50"/>
                      </a:lnTo>
                      <a:lnTo>
                        <a:pt x="94" y="54"/>
                      </a:lnTo>
                      <a:lnTo>
                        <a:pt x="90" y="56"/>
                      </a:lnTo>
                      <a:lnTo>
                        <a:pt x="90" y="58"/>
                      </a:lnTo>
                      <a:lnTo>
                        <a:pt x="96" y="58"/>
                      </a:lnTo>
                      <a:lnTo>
                        <a:pt x="92" y="64"/>
                      </a:lnTo>
                      <a:lnTo>
                        <a:pt x="88" y="68"/>
                      </a:lnTo>
                      <a:lnTo>
                        <a:pt x="84" y="70"/>
                      </a:lnTo>
                      <a:lnTo>
                        <a:pt x="88" y="70"/>
                      </a:lnTo>
                      <a:lnTo>
                        <a:pt x="92" y="70"/>
                      </a:lnTo>
                      <a:lnTo>
                        <a:pt x="96" y="70"/>
                      </a:lnTo>
                      <a:lnTo>
                        <a:pt x="94" y="74"/>
                      </a:lnTo>
                      <a:lnTo>
                        <a:pt x="90" y="82"/>
                      </a:lnTo>
                      <a:lnTo>
                        <a:pt x="84" y="88"/>
                      </a:lnTo>
                      <a:lnTo>
                        <a:pt x="80" y="90"/>
                      </a:lnTo>
                      <a:lnTo>
                        <a:pt x="76" y="88"/>
                      </a:lnTo>
                      <a:lnTo>
                        <a:pt x="76" y="86"/>
                      </a:lnTo>
                      <a:lnTo>
                        <a:pt x="78" y="82"/>
                      </a:lnTo>
                      <a:lnTo>
                        <a:pt x="80" y="80"/>
                      </a:lnTo>
                      <a:lnTo>
                        <a:pt x="74" y="82"/>
                      </a:lnTo>
                      <a:lnTo>
                        <a:pt x="70" y="82"/>
                      </a:lnTo>
                      <a:lnTo>
                        <a:pt x="76" y="74"/>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55" name="Freeform 46"/>
                <p:cNvSpPr>
                  <a:spLocks/>
                </p:cNvSpPr>
                <p:nvPr/>
              </p:nvSpPr>
              <p:spPr bwMode="auto">
                <a:xfrm>
                  <a:off x="1279" y="822"/>
                  <a:ext cx="143" cy="57"/>
                </a:xfrm>
                <a:custGeom>
                  <a:avLst/>
                  <a:gdLst/>
                  <a:ahLst/>
                  <a:cxnLst>
                    <a:cxn ang="0">
                      <a:pos x="0" y="40"/>
                    </a:cxn>
                    <a:cxn ang="0">
                      <a:pos x="4" y="40"/>
                    </a:cxn>
                    <a:cxn ang="0">
                      <a:pos x="10" y="40"/>
                    </a:cxn>
                    <a:cxn ang="0">
                      <a:pos x="14" y="40"/>
                    </a:cxn>
                    <a:cxn ang="0">
                      <a:pos x="18" y="44"/>
                    </a:cxn>
                    <a:cxn ang="0">
                      <a:pos x="20" y="48"/>
                    </a:cxn>
                    <a:cxn ang="0">
                      <a:pos x="18" y="56"/>
                    </a:cxn>
                    <a:cxn ang="0">
                      <a:pos x="20" y="58"/>
                    </a:cxn>
                    <a:cxn ang="0">
                      <a:pos x="24" y="54"/>
                    </a:cxn>
                    <a:cxn ang="0">
                      <a:pos x="32" y="48"/>
                    </a:cxn>
                    <a:cxn ang="0">
                      <a:pos x="38" y="44"/>
                    </a:cxn>
                    <a:cxn ang="0">
                      <a:pos x="48" y="44"/>
                    </a:cxn>
                    <a:cxn ang="0">
                      <a:pos x="54" y="44"/>
                    </a:cxn>
                    <a:cxn ang="0">
                      <a:pos x="60" y="42"/>
                    </a:cxn>
                    <a:cxn ang="0">
                      <a:pos x="70" y="36"/>
                    </a:cxn>
                    <a:cxn ang="0">
                      <a:pos x="78" y="34"/>
                    </a:cxn>
                    <a:cxn ang="0">
                      <a:pos x="100" y="30"/>
                    </a:cxn>
                    <a:cxn ang="0">
                      <a:pos x="122" y="24"/>
                    </a:cxn>
                    <a:cxn ang="0">
                      <a:pos x="132" y="20"/>
                    </a:cxn>
                    <a:cxn ang="0">
                      <a:pos x="142" y="14"/>
                    </a:cxn>
                    <a:cxn ang="0">
                      <a:pos x="134" y="8"/>
                    </a:cxn>
                    <a:cxn ang="0">
                      <a:pos x="128" y="4"/>
                    </a:cxn>
                    <a:cxn ang="0">
                      <a:pos x="124" y="4"/>
                    </a:cxn>
                    <a:cxn ang="0">
                      <a:pos x="118" y="4"/>
                    </a:cxn>
                    <a:cxn ang="0">
                      <a:pos x="118" y="8"/>
                    </a:cxn>
                    <a:cxn ang="0">
                      <a:pos x="112" y="8"/>
                    </a:cxn>
                    <a:cxn ang="0">
                      <a:pos x="106" y="6"/>
                    </a:cxn>
                    <a:cxn ang="0">
                      <a:pos x="102" y="2"/>
                    </a:cxn>
                    <a:cxn ang="0">
                      <a:pos x="96" y="0"/>
                    </a:cxn>
                    <a:cxn ang="0">
                      <a:pos x="76" y="2"/>
                    </a:cxn>
                    <a:cxn ang="0">
                      <a:pos x="60" y="4"/>
                    </a:cxn>
                    <a:cxn ang="0">
                      <a:pos x="48" y="14"/>
                    </a:cxn>
                    <a:cxn ang="0">
                      <a:pos x="44" y="18"/>
                    </a:cxn>
                    <a:cxn ang="0">
                      <a:pos x="38" y="22"/>
                    </a:cxn>
                    <a:cxn ang="0">
                      <a:pos x="24" y="28"/>
                    </a:cxn>
                    <a:cxn ang="0">
                      <a:pos x="12" y="34"/>
                    </a:cxn>
                    <a:cxn ang="0">
                      <a:pos x="6" y="36"/>
                    </a:cxn>
                    <a:cxn ang="0">
                      <a:pos x="0" y="40"/>
                    </a:cxn>
                  </a:cxnLst>
                  <a:rect l="0" t="0" r="r" b="b"/>
                  <a:pathLst>
                    <a:path w="142" h="58">
                      <a:moveTo>
                        <a:pt x="0" y="40"/>
                      </a:moveTo>
                      <a:lnTo>
                        <a:pt x="4" y="40"/>
                      </a:lnTo>
                      <a:lnTo>
                        <a:pt x="10" y="40"/>
                      </a:lnTo>
                      <a:lnTo>
                        <a:pt x="14" y="40"/>
                      </a:lnTo>
                      <a:lnTo>
                        <a:pt x="18" y="44"/>
                      </a:lnTo>
                      <a:lnTo>
                        <a:pt x="20" y="48"/>
                      </a:lnTo>
                      <a:lnTo>
                        <a:pt x="18" y="56"/>
                      </a:lnTo>
                      <a:lnTo>
                        <a:pt x="20" y="58"/>
                      </a:lnTo>
                      <a:lnTo>
                        <a:pt x="24" y="54"/>
                      </a:lnTo>
                      <a:lnTo>
                        <a:pt x="32" y="48"/>
                      </a:lnTo>
                      <a:lnTo>
                        <a:pt x="38" y="44"/>
                      </a:lnTo>
                      <a:lnTo>
                        <a:pt x="48" y="44"/>
                      </a:lnTo>
                      <a:lnTo>
                        <a:pt x="54" y="44"/>
                      </a:lnTo>
                      <a:lnTo>
                        <a:pt x="60" y="42"/>
                      </a:lnTo>
                      <a:lnTo>
                        <a:pt x="70" y="36"/>
                      </a:lnTo>
                      <a:lnTo>
                        <a:pt x="78" y="34"/>
                      </a:lnTo>
                      <a:lnTo>
                        <a:pt x="100" y="30"/>
                      </a:lnTo>
                      <a:lnTo>
                        <a:pt x="122" y="24"/>
                      </a:lnTo>
                      <a:lnTo>
                        <a:pt x="132" y="20"/>
                      </a:lnTo>
                      <a:lnTo>
                        <a:pt x="142" y="14"/>
                      </a:lnTo>
                      <a:lnTo>
                        <a:pt x="134" y="8"/>
                      </a:lnTo>
                      <a:lnTo>
                        <a:pt x="128" y="4"/>
                      </a:lnTo>
                      <a:lnTo>
                        <a:pt x="124" y="4"/>
                      </a:lnTo>
                      <a:lnTo>
                        <a:pt x="118" y="4"/>
                      </a:lnTo>
                      <a:lnTo>
                        <a:pt x="118" y="8"/>
                      </a:lnTo>
                      <a:lnTo>
                        <a:pt x="112" y="8"/>
                      </a:lnTo>
                      <a:lnTo>
                        <a:pt x="106" y="6"/>
                      </a:lnTo>
                      <a:lnTo>
                        <a:pt x="102" y="2"/>
                      </a:lnTo>
                      <a:lnTo>
                        <a:pt x="96" y="0"/>
                      </a:lnTo>
                      <a:lnTo>
                        <a:pt x="76" y="2"/>
                      </a:lnTo>
                      <a:lnTo>
                        <a:pt x="60" y="4"/>
                      </a:lnTo>
                      <a:lnTo>
                        <a:pt x="48" y="14"/>
                      </a:lnTo>
                      <a:lnTo>
                        <a:pt x="44" y="18"/>
                      </a:lnTo>
                      <a:lnTo>
                        <a:pt x="38" y="22"/>
                      </a:lnTo>
                      <a:lnTo>
                        <a:pt x="24" y="28"/>
                      </a:lnTo>
                      <a:lnTo>
                        <a:pt x="12" y="34"/>
                      </a:lnTo>
                      <a:lnTo>
                        <a:pt x="6" y="36"/>
                      </a:lnTo>
                      <a:lnTo>
                        <a:pt x="0" y="40"/>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56" name="Freeform 47"/>
                <p:cNvSpPr>
                  <a:spLocks/>
                </p:cNvSpPr>
                <p:nvPr/>
              </p:nvSpPr>
              <p:spPr bwMode="auto">
                <a:xfrm>
                  <a:off x="1621" y="754"/>
                  <a:ext cx="52" cy="27"/>
                </a:xfrm>
                <a:custGeom>
                  <a:avLst/>
                  <a:gdLst/>
                  <a:ahLst/>
                  <a:cxnLst>
                    <a:cxn ang="0">
                      <a:pos x="34" y="26"/>
                    </a:cxn>
                    <a:cxn ang="0">
                      <a:pos x="32" y="24"/>
                    </a:cxn>
                    <a:cxn ang="0">
                      <a:pos x="30" y="22"/>
                    </a:cxn>
                    <a:cxn ang="0">
                      <a:pos x="26" y="18"/>
                    </a:cxn>
                    <a:cxn ang="0">
                      <a:pos x="20" y="18"/>
                    </a:cxn>
                    <a:cxn ang="0">
                      <a:pos x="12" y="18"/>
                    </a:cxn>
                    <a:cxn ang="0">
                      <a:pos x="6" y="18"/>
                    </a:cxn>
                    <a:cxn ang="0">
                      <a:pos x="0" y="16"/>
                    </a:cxn>
                    <a:cxn ang="0">
                      <a:pos x="8" y="6"/>
                    </a:cxn>
                    <a:cxn ang="0">
                      <a:pos x="14" y="2"/>
                    </a:cxn>
                    <a:cxn ang="0">
                      <a:pos x="24" y="0"/>
                    </a:cxn>
                    <a:cxn ang="0">
                      <a:pos x="28" y="2"/>
                    </a:cxn>
                    <a:cxn ang="0">
                      <a:pos x="30" y="4"/>
                    </a:cxn>
                    <a:cxn ang="0">
                      <a:pos x="32" y="6"/>
                    </a:cxn>
                    <a:cxn ang="0">
                      <a:pos x="34" y="8"/>
                    </a:cxn>
                    <a:cxn ang="0">
                      <a:pos x="40" y="8"/>
                    </a:cxn>
                    <a:cxn ang="0">
                      <a:pos x="48" y="10"/>
                    </a:cxn>
                    <a:cxn ang="0">
                      <a:pos x="52" y="12"/>
                    </a:cxn>
                    <a:cxn ang="0">
                      <a:pos x="52" y="16"/>
                    </a:cxn>
                    <a:cxn ang="0">
                      <a:pos x="52" y="22"/>
                    </a:cxn>
                    <a:cxn ang="0">
                      <a:pos x="48" y="24"/>
                    </a:cxn>
                    <a:cxn ang="0">
                      <a:pos x="42" y="26"/>
                    </a:cxn>
                    <a:cxn ang="0">
                      <a:pos x="34" y="26"/>
                    </a:cxn>
                  </a:cxnLst>
                  <a:rect l="0" t="0" r="r" b="b"/>
                  <a:pathLst>
                    <a:path w="52" h="26">
                      <a:moveTo>
                        <a:pt x="34" y="26"/>
                      </a:moveTo>
                      <a:lnTo>
                        <a:pt x="32" y="24"/>
                      </a:lnTo>
                      <a:lnTo>
                        <a:pt x="30" y="22"/>
                      </a:lnTo>
                      <a:lnTo>
                        <a:pt x="26" y="18"/>
                      </a:lnTo>
                      <a:lnTo>
                        <a:pt x="20" y="18"/>
                      </a:lnTo>
                      <a:lnTo>
                        <a:pt x="12" y="18"/>
                      </a:lnTo>
                      <a:lnTo>
                        <a:pt x="6" y="18"/>
                      </a:lnTo>
                      <a:lnTo>
                        <a:pt x="0" y="16"/>
                      </a:lnTo>
                      <a:lnTo>
                        <a:pt x="8" y="6"/>
                      </a:lnTo>
                      <a:lnTo>
                        <a:pt x="14" y="2"/>
                      </a:lnTo>
                      <a:lnTo>
                        <a:pt x="24" y="0"/>
                      </a:lnTo>
                      <a:lnTo>
                        <a:pt x="28" y="2"/>
                      </a:lnTo>
                      <a:lnTo>
                        <a:pt x="30" y="4"/>
                      </a:lnTo>
                      <a:lnTo>
                        <a:pt x="32" y="6"/>
                      </a:lnTo>
                      <a:lnTo>
                        <a:pt x="34" y="8"/>
                      </a:lnTo>
                      <a:lnTo>
                        <a:pt x="40" y="8"/>
                      </a:lnTo>
                      <a:lnTo>
                        <a:pt x="48" y="10"/>
                      </a:lnTo>
                      <a:lnTo>
                        <a:pt x="52" y="12"/>
                      </a:lnTo>
                      <a:lnTo>
                        <a:pt x="52" y="16"/>
                      </a:lnTo>
                      <a:lnTo>
                        <a:pt x="52" y="22"/>
                      </a:lnTo>
                      <a:lnTo>
                        <a:pt x="48" y="24"/>
                      </a:lnTo>
                      <a:lnTo>
                        <a:pt x="42" y="26"/>
                      </a:lnTo>
                      <a:lnTo>
                        <a:pt x="34" y="26"/>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57" name="Freeform 48"/>
                <p:cNvSpPr>
                  <a:spLocks/>
                </p:cNvSpPr>
                <p:nvPr/>
              </p:nvSpPr>
              <p:spPr bwMode="auto">
                <a:xfrm>
                  <a:off x="1339" y="829"/>
                  <a:ext cx="204" cy="81"/>
                </a:xfrm>
                <a:custGeom>
                  <a:avLst/>
                  <a:gdLst/>
                  <a:ahLst/>
                  <a:cxnLst>
                    <a:cxn ang="0">
                      <a:pos x="172" y="62"/>
                    </a:cxn>
                    <a:cxn ang="0">
                      <a:pos x="166" y="70"/>
                    </a:cxn>
                    <a:cxn ang="0">
                      <a:pos x="158" y="78"/>
                    </a:cxn>
                    <a:cxn ang="0">
                      <a:pos x="146" y="78"/>
                    </a:cxn>
                    <a:cxn ang="0">
                      <a:pos x="124" y="70"/>
                    </a:cxn>
                    <a:cxn ang="0">
                      <a:pos x="120" y="64"/>
                    </a:cxn>
                    <a:cxn ang="0">
                      <a:pos x="94" y="66"/>
                    </a:cxn>
                    <a:cxn ang="0">
                      <a:pos x="78" y="74"/>
                    </a:cxn>
                    <a:cxn ang="0">
                      <a:pos x="60" y="82"/>
                    </a:cxn>
                    <a:cxn ang="0">
                      <a:pos x="40" y="80"/>
                    </a:cxn>
                    <a:cxn ang="0">
                      <a:pos x="28" y="82"/>
                    </a:cxn>
                    <a:cxn ang="0">
                      <a:pos x="32" y="72"/>
                    </a:cxn>
                    <a:cxn ang="0">
                      <a:pos x="22" y="70"/>
                    </a:cxn>
                    <a:cxn ang="0">
                      <a:pos x="6" y="64"/>
                    </a:cxn>
                    <a:cxn ang="0">
                      <a:pos x="14" y="56"/>
                    </a:cxn>
                    <a:cxn ang="0">
                      <a:pos x="70" y="54"/>
                    </a:cxn>
                    <a:cxn ang="0">
                      <a:pos x="72" y="50"/>
                    </a:cxn>
                    <a:cxn ang="0">
                      <a:pos x="12" y="44"/>
                    </a:cxn>
                    <a:cxn ang="0">
                      <a:pos x="18" y="36"/>
                    </a:cxn>
                    <a:cxn ang="0">
                      <a:pos x="20" y="30"/>
                    </a:cxn>
                    <a:cxn ang="0">
                      <a:pos x="42" y="26"/>
                    </a:cxn>
                    <a:cxn ang="0">
                      <a:pos x="68" y="20"/>
                    </a:cxn>
                    <a:cxn ang="0">
                      <a:pos x="90" y="6"/>
                    </a:cxn>
                    <a:cxn ang="0">
                      <a:pos x="94" y="18"/>
                    </a:cxn>
                    <a:cxn ang="0">
                      <a:pos x="102" y="16"/>
                    </a:cxn>
                    <a:cxn ang="0">
                      <a:pos x="120" y="20"/>
                    </a:cxn>
                    <a:cxn ang="0">
                      <a:pos x="124" y="16"/>
                    </a:cxn>
                    <a:cxn ang="0">
                      <a:pos x="130" y="12"/>
                    </a:cxn>
                    <a:cxn ang="0">
                      <a:pos x="142" y="16"/>
                    </a:cxn>
                    <a:cxn ang="0">
                      <a:pos x="138" y="28"/>
                    </a:cxn>
                    <a:cxn ang="0">
                      <a:pos x="144" y="28"/>
                    </a:cxn>
                    <a:cxn ang="0">
                      <a:pos x="150" y="24"/>
                    </a:cxn>
                    <a:cxn ang="0">
                      <a:pos x="152" y="12"/>
                    </a:cxn>
                    <a:cxn ang="0">
                      <a:pos x="174" y="4"/>
                    </a:cxn>
                    <a:cxn ang="0">
                      <a:pos x="204" y="0"/>
                    </a:cxn>
                    <a:cxn ang="0">
                      <a:pos x="196" y="10"/>
                    </a:cxn>
                    <a:cxn ang="0">
                      <a:pos x="172" y="30"/>
                    </a:cxn>
                    <a:cxn ang="0">
                      <a:pos x="166" y="44"/>
                    </a:cxn>
                    <a:cxn ang="0">
                      <a:pos x="170" y="50"/>
                    </a:cxn>
                    <a:cxn ang="0">
                      <a:pos x="186" y="54"/>
                    </a:cxn>
                    <a:cxn ang="0">
                      <a:pos x="190" y="58"/>
                    </a:cxn>
                    <a:cxn ang="0">
                      <a:pos x="182" y="64"/>
                    </a:cxn>
                  </a:cxnLst>
                  <a:rect l="0" t="0" r="r" b="b"/>
                  <a:pathLst>
                    <a:path w="204" h="82">
                      <a:moveTo>
                        <a:pt x="176" y="62"/>
                      </a:moveTo>
                      <a:lnTo>
                        <a:pt x="172" y="62"/>
                      </a:lnTo>
                      <a:lnTo>
                        <a:pt x="170" y="64"/>
                      </a:lnTo>
                      <a:lnTo>
                        <a:pt x="166" y="70"/>
                      </a:lnTo>
                      <a:lnTo>
                        <a:pt x="160" y="76"/>
                      </a:lnTo>
                      <a:lnTo>
                        <a:pt x="158" y="78"/>
                      </a:lnTo>
                      <a:lnTo>
                        <a:pt x="154" y="80"/>
                      </a:lnTo>
                      <a:lnTo>
                        <a:pt x="146" y="78"/>
                      </a:lnTo>
                      <a:lnTo>
                        <a:pt x="132" y="76"/>
                      </a:lnTo>
                      <a:lnTo>
                        <a:pt x="124" y="70"/>
                      </a:lnTo>
                      <a:lnTo>
                        <a:pt x="120" y="68"/>
                      </a:lnTo>
                      <a:lnTo>
                        <a:pt x="120" y="64"/>
                      </a:lnTo>
                      <a:lnTo>
                        <a:pt x="98" y="64"/>
                      </a:lnTo>
                      <a:lnTo>
                        <a:pt x="94" y="66"/>
                      </a:lnTo>
                      <a:lnTo>
                        <a:pt x="90" y="68"/>
                      </a:lnTo>
                      <a:lnTo>
                        <a:pt x="78" y="74"/>
                      </a:lnTo>
                      <a:lnTo>
                        <a:pt x="68" y="80"/>
                      </a:lnTo>
                      <a:lnTo>
                        <a:pt x="60" y="82"/>
                      </a:lnTo>
                      <a:lnTo>
                        <a:pt x="52" y="82"/>
                      </a:lnTo>
                      <a:lnTo>
                        <a:pt x="40" y="80"/>
                      </a:lnTo>
                      <a:lnTo>
                        <a:pt x="34" y="80"/>
                      </a:lnTo>
                      <a:lnTo>
                        <a:pt x="28" y="82"/>
                      </a:lnTo>
                      <a:lnTo>
                        <a:pt x="28" y="74"/>
                      </a:lnTo>
                      <a:lnTo>
                        <a:pt x="32" y="72"/>
                      </a:lnTo>
                      <a:lnTo>
                        <a:pt x="34" y="68"/>
                      </a:lnTo>
                      <a:lnTo>
                        <a:pt x="22" y="70"/>
                      </a:lnTo>
                      <a:lnTo>
                        <a:pt x="14" y="68"/>
                      </a:lnTo>
                      <a:lnTo>
                        <a:pt x="6" y="64"/>
                      </a:lnTo>
                      <a:lnTo>
                        <a:pt x="0" y="60"/>
                      </a:lnTo>
                      <a:lnTo>
                        <a:pt x="14" y="56"/>
                      </a:lnTo>
                      <a:lnTo>
                        <a:pt x="26" y="54"/>
                      </a:lnTo>
                      <a:lnTo>
                        <a:pt x="70" y="54"/>
                      </a:lnTo>
                      <a:lnTo>
                        <a:pt x="70" y="52"/>
                      </a:lnTo>
                      <a:lnTo>
                        <a:pt x="72" y="50"/>
                      </a:lnTo>
                      <a:lnTo>
                        <a:pt x="12" y="50"/>
                      </a:lnTo>
                      <a:lnTo>
                        <a:pt x="12" y="44"/>
                      </a:lnTo>
                      <a:lnTo>
                        <a:pt x="14" y="42"/>
                      </a:lnTo>
                      <a:lnTo>
                        <a:pt x="18" y="36"/>
                      </a:lnTo>
                      <a:lnTo>
                        <a:pt x="18" y="34"/>
                      </a:lnTo>
                      <a:lnTo>
                        <a:pt x="20" y="30"/>
                      </a:lnTo>
                      <a:lnTo>
                        <a:pt x="26" y="28"/>
                      </a:lnTo>
                      <a:lnTo>
                        <a:pt x="42" y="26"/>
                      </a:lnTo>
                      <a:lnTo>
                        <a:pt x="54" y="24"/>
                      </a:lnTo>
                      <a:lnTo>
                        <a:pt x="68" y="20"/>
                      </a:lnTo>
                      <a:lnTo>
                        <a:pt x="78" y="14"/>
                      </a:lnTo>
                      <a:lnTo>
                        <a:pt x="90" y="6"/>
                      </a:lnTo>
                      <a:lnTo>
                        <a:pt x="90" y="16"/>
                      </a:lnTo>
                      <a:lnTo>
                        <a:pt x="94" y="18"/>
                      </a:lnTo>
                      <a:lnTo>
                        <a:pt x="96" y="18"/>
                      </a:lnTo>
                      <a:lnTo>
                        <a:pt x="102" y="16"/>
                      </a:lnTo>
                      <a:lnTo>
                        <a:pt x="110" y="18"/>
                      </a:lnTo>
                      <a:lnTo>
                        <a:pt x="120" y="20"/>
                      </a:lnTo>
                      <a:lnTo>
                        <a:pt x="124" y="20"/>
                      </a:lnTo>
                      <a:lnTo>
                        <a:pt x="124" y="16"/>
                      </a:lnTo>
                      <a:lnTo>
                        <a:pt x="128" y="14"/>
                      </a:lnTo>
                      <a:lnTo>
                        <a:pt x="130" y="12"/>
                      </a:lnTo>
                      <a:lnTo>
                        <a:pt x="136" y="14"/>
                      </a:lnTo>
                      <a:lnTo>
                        <a:pt x="142" y="16"/>
                      </a:lnTo>
                      <a:lnTo>
                        <a:pt x="138" y="26"/>
                      </a:lnTo>
                      <a:lnTo>
                        <a:pt x="138" y="28"/>
                      </a:lnTo>
                      <a:lnTo>
                        <a:pt x="142" y="28"/>
                      </a:lnTo>
                      <a:lnTo>
                        <a:pt x="144" y="28"/>
                      </a:lnTo>
                      <a:lnTo>
                        <a:pt x="146" y="28"/>
                      </a:lnTo>
                      <a:lnTo>
                        <a:pt x="150" y="24"/>
                      </a:lnTo>
                      <a:lnTo>
                        <a:pt x="150" y="18"/>
                      </a:lnTo>
                      <a:lnTo>
                        <a:pt x="152" y="12"/>
                      </a:lnTo>
                      <a:lnTo>
                        <a:pt x="160" y="8"/>
                      </a:lnTo>
                      <a:lnTo>
                        <a:pt x="174" y="4"/>
                      </a:lnTo>
                      <a:lnTo>
                        <a:pt x="194" y="0"/>
                      </a:lnTo>
                      <a:lnTo>
                        <a:pt x="204" y="0"/>
                      </a:lnTo>
                      <a:lnTo>
                        <a:pt x="200" y="4"/>
                      </a:lnTo>
                      <a:lnTo>
                        <a:pt x="196" y="10"/>
                      </a:lnTo>
                      <a:lnTo>
                        <a:pt x="182" y="20"/>
                      </a:lnTo>
                      <a:lnTo>
                        <a:pt x="172" y="30"/>
                      </a:lnTo>
                      <a:lnTo>
                        <a:pt x="168" y="38"/>
                      </a:lnTo>
                      <a:lnTo>
                        <a:pt x="166" y="44"/>
                      </a:lnTo>
                      <a:lnTo>
                        <a:pt x="168" y="46"/>
                      </a:lnTo>
                      <a:lnTo>
                        <a:pt x="170" y="50"/>
                      </a:lnTo>
                      <a:lnTo>
                        <a:pt x="178" y="52"/>
                      </a:lnTo>
                      <a:lnTo>
                        <a:pt x="186" y="54"/>
                      </a:lnTo>
                      <a:lnTo>
                        <a:pt x="188" y="56"/>
                      </a:lnTo>
                      <a:lnTo>
                        <a:pt x="190" y="58"/>
                      </a:lnTo>
                      <a:lnTo>
                        <a:pt x="188" y="62"/>
                      </a:lnTo>
                      <a:lnTo>
                        <a:pt x="182" y="64"/>
                      </a:lnTo>
                      <a:lnTo>
                        <a:pt x="176" y="62"/>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58" name="Freeform 49"/>
                <p:cNvSpPr>
                  <a:spLocks/>
                </p:cNvSpPr>
                <p:nvPr/>
              </p:nvSpPr>
              <p:spPr bwMode="auto">
                <a:xfrm>
                  <a:off x="1390" y="776"/>
                  <a:ext cx="95" cy="25"/>
                </a:xfrm>
                <a:custGeom>
                  <a:avLst/>
                  <a:gdLst/>
                  <a:ahLst/>
                  <a:cxnLst>
                    <a:cxn ang="0">
                      <a:pos x="0" y="24"/>
                    </a:cxn>
                    <a:cxn ang="0">
                      <a:pos x="6" y="24"/>
                    </a:cxn>
                    <a:cxn ang="0">
                      <a:pos x="12" y="24"/>
                    </a:cxn>
                    <a:cxn ang="0">
                      <a:pos x="16" y="24"/>
                    </a:cxn>
                    <a:cxn ang="0">
                      <a:pos x="18" y="26"/>
                    </a:cxn>
                    <a:cxn ang="0">
                      <a:pos x="26" y="26"/>
                    </a:cxn>
                    <a:cxn ang="0">
                      <a:pos x="42" y="20"/>
                    </a:cxn>
                    <a:cxn ang="0">
                      <a:pos x="52" y="16"/>
                    </a:cxn>
                    <a:cxn ang="0">
                      <a:pos x="58" y="22"/>
                    </a:cxn>
                    <a:cxn ang="0">
                      <a:pos x="68" y="16"/>
                    </a:cxn>
                    <a:cxn ang="0">
                      <a:pos x="76" y="12"/>
                    </a:cxn>
                    <a:cxn ang="0">
                      <a:pos x="86" y="8"/>
                    </a:cxn>
                    <a:cxn ang="0">
                      <a:pos x="96" y="4"/>
                    </a:cxn>
                    <a:cxn ang="0">
                      <a:pos x="90" y="0"/>
                    </a:cxn>
                    <a:cxn ang="0">
                      <a:pos x="78" y="2"/>
                    </a:cxn>
                    <a:cxn ang="0">
                      <a:pos x="70" y="4"/>
                    </a:cxn>
                    <a:cxn ang="0">
                      <a:pos x="46" y="10"/>
                    </a:cxn>
                    <a:cxn ang="0">
                      <a:pos x="24" y="16"/>
                    </a:cxn>
                    <a:cxn ang="0">
                      <a:pos x="16" y="18"/>
                    </a:cxn>
                    <a:cxn ang="0">
                      <a:pos x="4" y="18"/>
                    </a:cxn>
                    <a:cxn ang="0">
                      <a:pos x="4" y="24"/>
                    </a:cxn>
                    <a:cxn ang="0">
                      <a:pos x="0" y="24"/>
                    </a:cxn>
                  </a:cxnLst>
                  <a:rect l="0" t="0" r="r" b="b"/>
                  <a:pathLst>
                    <a:path w="96" h="26">
                      <a:moveTo>
                        <a:pt x="0" y="24"/>
                      </a:moveTo>
                      <a:lnTo>
                        <a:pt x="6" y="24"/>
                      </a:lnTo>
                      <a:lnTo>
                        <a:pt x="12" y="24"/>
                      </a:lnTo>
                      <a:lnTo>
                        <a:pt x="16" y="24"/>
                      </a:lnTo>
                      <a:lnTo>
                        <a:pt x="18" y="26"/>
                      </a:lnTo>
                      <a:lnTo>
                        <a:pt x="26" y="26"/>
                      </a:lnTo>
                      <a:lnTo>
                        <a:pt x="42" y="20"/>
                      </a:lnTo>
                      <a:lnTo>
                        <a:pt x="52" y="16"/>
                      </a:lnTo>
                      <a:lnTo>
                        <a:pt x="58" y="22"/>
                      </a:lnTo>
                      <a:lnTo>
                        <a:pt x="68" y="16"/>
                      </a:lnTo>
                      <a:lnTo>
                        <a:pt x="76" y="12"/>
                      </a:lnTo>
                      <a:lnTo>
                        <a:pt x="86" y="8"/>
                      </a:lnTo>
                      <a:lnTo>
                        <a:pt x="96" y="4"/>
                      </a:lnTo>
                      <a:lnTo>
                        <a:pt x="90" y="0"/>
                      </a:lnTo>
                      <a:lnTo>
                        <a:pt x="78" y="2"/>
                      </a:lnTo>
                      <a:lnTo>
                        <a:pt x="70" y="4"/>
                      </a:lnTo>
                      <a:lnTo>
                        <a:pt x="46" y="10"/>
                      </a:lnTo>
                      <a:lnTo>
                        <a:pt x="24" y="16"/>
                      </a:lnTo>
                      <a:lnTo>
                        <a:pt x="16" y="18"/>
                      </a:lnTo>
                      <a:lnTo>
                        <a:pt x="4" y="18"/>
                      </a:lnTo>
                      <a:lnTo>
                        <a:pt x="4" y="24"/>
                      </a:lnTo>
                      <a:lnTo>
                        <a:pt x="0" y="24"/>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59" name="Freeform 50"/>
                <p:cNvSpPr>
                  <a:spLocks/>
                </p:cNvSpPr>
                <p:nvPr/>
              </p:nvSpPr>
              <p:spPr bwMode="auto">
                <a:xfrm>
                  <a:off x="1435" y="787"/>
                  <a:ext cx="132" cy="32"/>
                </a:xfrm>
                <a:custGeom>
                  <a:avLst/>
                  <a:gdLst/>
                  <a:ahLst/>
                  <a:cxnLst>
                    <a:cxn ang="0">
                      <a:pos x="34" y="32"/>
                    </a:cxn>
                    <a:cxn ang="0">
                      <a:pos x="30" y="30"/>
                    </a:cxn>
                    <a:cxn ang="0">
                      <a:pos x="28" y="30"/>
                    </a:cxn>
                    <a:cxn ang="0">
                      <a:pos x="30" y="26"/>
                    </a:cxn>
                    <a:cxn ang="0">
                      <a:pos x="36" y="24"/>
                    </a:cxn>
                    <a:cxn ang="0">
                      <a:pos x="18" y="22"/>
                    </a:cxn>
                    <a:cxn ang="0">
                      <a:pos x="0" y="20"/>
                    </a:cxn>
                    <a:cxn ang="0">
                      <a:pos x="0" y="18"/>
                    </a:cxn>
                    <a:cxn ang="0">
                      <a:pos x="6" y="16"/>
                    </a:cxn>
                    <a:cxn ang="0">
                      <a:pos x="24" y="10"/>
                    </a:cxn>
                    <a:cxn ang="0">
                      <a:pos x="40" y="4"/>
                    </a:cxn>
                    <a:cxn ang="0">
                      <a:pos x="54" y="0"/>
                    </a:cxn>
                    <a:cxn ang="0">
                      <a:pos x="54" y="6"/>
                    </a:cxn>
                    <a:cxn ang="0">
                      <a:pos x="56" y="6"/>
                    </a:cxn>
                    <a:cxn ang="0">
                      <a:pos x="64" y="6"/>
                    </a:cxn>
                    <a:cxn ang="0">
                      <a:pos x="64" y="14"/>
                    </a:cxn>
                    <a:cxn ang="0">
                      <a:pos x="66" y="16"/>
                    </a:cxn>
                    <a:cxn ang="0">
                      <a:pos x="68" y="18"/>
                    </a:cxn>
                    <a:cxn ang="0">
                      <a:pos x="74" y="18"/>
                    </a:cxn>
                    <a:cxn ang="0">
                      <a:pos x="84" y="16"/>
                    </a:cxn>
                    <a:cxn ang="0">
                      <a:pos x="92" y="14"/>
                    </a:cxn>
                    <a:cxn ang="0">
                      <a:pos x="100" y="6"/>
                    </a:cxn>
                    <a:cxn ang="0">
                      <a:pos x="108" y="0"/>
                    </a:cxn>
                    <a:cxn ang="0">
                      <a:pos x="114" y="0"/>
                    </a:cxn>
                    <a:cxn ang="0">
                      <a:pos x="114" y="8"/>
                    </a:cxn>
                    <a:cxn ang="0">
                      <a:pos x="110" y="12"/>
                    </a:cxn>
                    <a:cxn ang="0">
                      <a:pos x="120" y="14"/>
                    </a:cxn>
                    <a:cxn ang="0">
                      <a:pos x="132" y="14"/>
                    </a:cxn>
                    <a:cxn ang="0">
                      <a:pos x="118" y="22"/>
                    </a:cxn>
                    <a:cxn ang="0">
                      <a:pos x="110" y="28"/>
                    </a:cxn>
                    <a:cxn ang="0">
                      <a:pos x="104" y="28"/>
                    </a:cxn>
                    <a:cxn ang="0">
                      <a:pos x="98" y="28"/>
                    </a:cxn>
                    <a:cxn ang="0">
                      <a:pos x="94" y="26"/>
                    </a:cxn>
                    <a:cxn ang="0">
                      <a:pos x="90" y="24"/>
                    </a:cxn>
                    <a:cxn ang="0">
                      <a:pos x="84" y="22"/>
                    </a:cxn>
                    <a:cxn ang="0">
                      <a:pos x="72" y="24"/>
                    </a:cxn>
                    <a:cxn ang="0">
                      <a:pos x="60" y="28"/>
                    </a:cxn>
                    <a:cxn ang="0">
                      <a:pos x="48" y="30"/>
                    </a:cxn>
                    <a:cxn ang="0">
                      <a:pos x="34" y="32"/>
                    </a:cxn>
                  </a:cxnLst>
                  <a:rect l="0" t="0" r="r" b="b"/>
                  <a:pathLst>
                    <a:path w="132" h="32">
                      <a:moveTo>
                        <a:pt x="34" y="32"/>
                      </a:moveTo>
                      <a:lnTo>
                        <a:pt x="30" y="30"/>
                      </a:lnTo>
                      <a:lnTo>
                        <a:pt x="28" y="30"/>
                      </a:lnTo>
                      <a:lnTo>
                        <a:pt x="30" y="26"/>
                      </a:lnTo>
                      <a:lnTo>
                        <a:pt x="36" y="24"/>
                      </a:lnTo>
                      <a:lnTo>
                        <a:pt x="18" y="22"/>
                      </a:lnTo>
                      <a:lnTo>
                        <a:pt x="0" y="20"/>
                      </a:lnTo>
                      <a:lnTo>
                        <a:pt x="0" y="18"/>
                      </a:lnTo>
                      <a:lnTo>
                        <a:pt x="6" y="16"/>
                      </a:lnTo>
                      <a:lnTo>
                        <a:pt x="24" y="10"/>
                      </a:lnTo>
                      <a:lnTo>
                        <a:pt x="40" y="4"/>
                      </a:lnTo>
                      <a:lnTo>
                        <a:pt x="54" y="0"/>
                      </a:lnTo>
                      <a:lnTo>
                        <a:pt x="54" y="6"/>
                      </a:lnTo>
                      <a:lnTo>
                        <a:pt x="56" y="6"/>
                      </a:lnTo>
                      <a:lnTo>
                        <a:pt x="64" y="6"/>
                      </a:lnTo>
                      <a:lnTo>
                        <a:pt x="64" y="14"/>
                      </a:lnTo>
                      <a:lnTo>
                        <a:pt x="66" y="16"/>
                      </a:lnTo>
                      <a:lnTo>
                        <a:pt x="68" y="18"/>
                      </a:lnTo>
                      <a:lnTo>
                        <a:pt x="74" y="18"/>
                      </a:lnTo>
                      <a:lnTo>
                        <a:pt x="84" y="16"/>
                      </a:lnTo>
                      <a:lnTo>
                        <a:pt x="92" y="14"/>
                      </a:lnTo>
                      <a:lnTo>
                        <a:pt x="100" y="6"/>
                      </a:lnTo>
                      <a:lnTo>
                        <a:pt x="108" y="0"/>
                      </a:lnTo>
                      <a:lnTo>
                        <a:pt x="114" y="0"/>
                      </a:lnTo>
                      <a:lnTo>
                        <a:pt x="114" y="8"/>
                      </a:lnTo>
                      <a:lnTo>
                        <a:pt x="110" y="12"/>
                      </a:lnTo>
                      <a:lnTo>
                        <a:pt x="120" y="14"/>
                      </a:lnTo>
                      <a:lnTo>
                        <a:pt x="132" y="14"/>
                      </a:lnTo>
                      <a:lnTo>
                        <a:pt x="118" y="22"/>
                      </a:lnTo>
                      <a:lnTo>
                        <a:pt x="110" y="28"/>
                      </a:lnTo>
                      <a:lnTo>
                        <a:pt x="104" y="28"/>
                      </a:lnTo>
                      <a:lnTo>
                        <a:pt x="98" y="28"/>
                      </a:lnTo>
                      <a:lnTo>
                        <a:pt x="94" y="26"/>
                      </a:lnTo>
                      <a:lnTo>
                        <a:pt x="90" y="24"/>
                      </a:lnTo>
                      <a:lnTo>
                        <a:pt x="84" y="22"/>
                      </a:lnTo>
                      <a:lnTo>
                        <a:pt x="72" y="24"/>
                      </a:lnTo>
                      <a:lnTo>
                        <a:pt x="60" y="28"/>
                      </a:lnTo>
                      <a:lnTo>
                        <a:pt x="48" y="30"/>
                      </a:lnTo>
                      <a:lnTo>
                        <a:pt x="34" y="32"/>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0" name="Freeform 51"/>
                <p:cNvSpPr>
                  <a:spLocks/>
                </p:cNvSpPr>
                <p:nvPr/>
              </p:nvSpPr>
              <p:spPr bwMode="auto">
                <a:xfrm>
                  <a:off x="1509" y="760"/>
                  <a:ext cx="64" cy="18"/>
                </a:xfrm>
                <a:custGeom>
                  <a:avLst/>
                  <a:gdLst/>
                  <a:ahLst/>
                  <a:cxnLst>
                    <a:cxn ang="0">
                      <a:pos x="12" y="18"/>
                    </a:cxn>
                    <a:cxn ang="0">
                      <a:pos x="6" y="16"/>
                    </a:cxn>
                    <a:cxn ang="0">
                      <a:pos x="0" y="14"/>
                    </a:cxn>
                    <a:cxn ang="0">
                      <a:pos x="8" y="12"/>
                    </a:cxn>
                    <a:cxn ang="0">
                      <a:pos x="18" y="12"/>
                    </a:cxn>
                    <a:cxn ang="0">
                      <a:pos x="26" y="10"/>
                    </a:cxn>
                    <a:cxn ang="0">
                      <a:pos x="28" y="10"/>
                    </a:cxn>
                    <a:cxn ang="0">
                      <a:pos x="30" y="8"/>
                    </a:cxn>
                    <a:cxn ang="0">
                      <a:pos x="48" y="0"/>
                    </a:cxn>
                    <a:cxn ang="0">
                      <a:pos x="58" y="2"/>
                    </a:cxn>
                    <a:cxn ang="0">
                      <a:pos x="64" y="4"/>
                    </a:cxn>
                    <a:cxn ang="0">
                      <a:pos x="58" y="10"/>
                    </a:cxn>
                    <a:cxn ang="0">
                      <a:pos x="48" y="16"/>
                    </a:cxn>
                    <a:cxn ang="0">
                      <a:pos x="30" y="18"/>
                    </a:cxn>
                    <a:cxn ang="0">
                      <a:pos x="30" y="16"/>
                    </a:cxn>
                    <a:cxn ang="0">
                      <a:pos x="28" y="16"/>
                    </a:cxn>
                    <a:cxn ang="0">
                      <a:pos x="22" y="16"/>
                    </a:cxn>
                    <a:cxn ang="0">
                      <a:pos x="12" y="18"/>
                    </a:cxn>
                  </a:cxnLst>
                  <a:rect l="0" t="0" r="r" b="b"/>
                  <a:pathLst>
                    <a:path w="64" h="18">
                      <a:moveTo>
                        <a:pt x="12" y="18"/>
                      </a:moveTo>
                      <a:lnTo>
                        <a:pt x="6" y="16"/>
                      </a:lnTo>
                      <a:lnTo>
                        <a:pt x="0" y="14"/>
                      </a:lnTo>
                      <a:lnTo>
                        <a:pt x="8" y="12"/>
                      </a:lnTo>
                      <a:lnTo>
                        <a:pt x="18" y="12"/>
                      </a:lnTo>
                      <a:lnTo>
                        <a:pt x="26" y="10"/>
                      </a:lnTo>
                      <a:lnTo>
                        <a:pt x="28" y="10"/>
                      </a:lnTo>
                      <a:lnTo>
                        <a:pt x="30" y="8"/>
                      </a:lnTo>
                      <a:lnTo>
                        <a:pt x="48" y="0"/>
                      </a:lnTo>
                      <a:lnTo>
                        <a:pt x="58" y="2"/>
                      </a:lnTo>
                      <a:lnTo>
                        <a:pt x="64" y="4"/>
                      </a:lnTo>
                      <a:lnTo>
                        <a:pt x="58" y="10"/>
                      </a:lnTo>
                      <a:lnTo>
                        <a:pt x="48" y="16"/>
                      </a:lnTo>
                      <a:lnTo>
                        <a:pt x="30" y="18"/>
                      </a:lnTo>
                      <a:lnTo>
                        <a:pt x="30" y="16"/>
                      </a:lnTo>
                      <a:lnTo>
                        <a:pt x="28" y="16"/>
                      </a:lnTo>
                      <a:lnTo>
                        <a:pt x="22" y="16"/>
                      </a:lnTo>
                      <a:lnTo>
                        <a:pt x="12" y="18"/>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1" name="Freeform 52"/>
                <p:cNvSpPr>
                  <a:spLocks/>
                </p:cNvSpPr>
                <p:nvPr/>
              </p:nvSpPr>
              <p:spPr bwMode="auto">
                <a:xfrm>
                  <a:off x="1551" y="827"/>
                  <a:ext cx="75" cy="42"/>
                </a:xfrm>
                <a:custGeom>
                  <a:avLst/>
                  <a:gdLst/>
                  <a:ahLst/>
                  <a:cxnLst>
                    <a:cxn ang="0">
                      <a:pos x="74" y="4"/>
                    </a:cxn>
                    <a:cxn ang="0">
                      <a:pos x="70" y="6"/>
                    </a:cxn>
                    <a:cxn ang="0">
                      <a:pos x="66" y="8"/>
                    </a:cxn>
                    <a:cxn ang="0">
                      <a:pos x="58" y="14"/>
                    </a:cxn>
                    <a:cxn ang="0">
                      <a:pos x="66" y="22"/>
                    </a:cxn>
                    <a:cxn ang="0">
                      <a:pos x="56" y="28"/>
                    </a:cxn>
                    <a:cxn ang="0">
                      <a:pos x="52" y="30"/>
                    </a:cxn>
                    <a:cxn ang="0">
                      <a:pos x="48" y="28"/>
                    </a:cxn>
                    <a:cxn ang="0">
                      <a:pos x="48" y="32"/>
                    </a:cxn>
                    <a:cxn ang="0">
                      <a:pos x="44" y="34"/>
                    </a:cxn>
                    <a:cxn ang="0">
                      <a:pos x="38" y="36"/>
                    </a:cxn>
                    <a:cxn ang="0">
                      <a:pos x="32" y="38"/>
                    </a:cxn>
                    <a:cxn ang="0">
                      <a:pos x="26" y="42"/>
                    </a:cxn>
                    <a:cxn ang="0">
                      <a:pos x="18" y="42"/>
                    </a:cxn>
                    <a:cxn ang="0">
                      <a:pos x="18" y="36"/>
                    </a:cxn>
                    <a:cxn ang="0">
                      <a:pos x="16" y="34"/>
                    </a:cxn>
                    <a:cxn ang="0">
                      <a:pos x="10" y="32"/>
                    </a:cxn>
                    <a:cxn ang="0">
                      <a:pos x="4" y="28"/>
                    </a:cxn>
                    <a:cxn ang="0">
                      <a:pos x="2" y="26"/>
                    </a:cxn>
                    <a:cxn ang="0">
                      <a:pos x="0" y="22"/>
                    </a:cxn>
                    <a:cxn ang="0">
                      <a:pos x="2" y="20"/>
                    </a:cxn>
                    <a:cxn ang="0">
                      <a:pos x="4" y="18"/>
                    </a:cxn>
                    <a:cxn ang="0">
                      <a:pos x="8" y="16"/>
                    </a:cxn>
                    <a:cxn ang="0">
                      <a:pos x="14" y="16"/>
                    </a:cxn>
                    <a:cxn ang="0">
                      <a:pos x="16" y="18"/>
                    </a:cxn>
                    <a:cxn ang="0">
                      <a:pos x="20" y="20"/>
                    </a:cxn>
                    <a:cxn ang="0">
                      <a:pos x="22" y="20"/>
                    </a:cxn>
                    <a:cxn ang="0">
                      <a:pos x="30" y="18"/>
                    </a:cxn>
                    <a:cxn ang="0">
                      <a:pos x="32" y="16"/>
                    </a:cxn>
                    <a:cxn ang="0">
                      <a:pos x="32" y="14"/>
                    </a:cxn>
                    <a:cxn ang="0">
                      <a:pos x="32" y="8"/>
                    </a:cxn>
                    <a:cxn ang="0">
                      <a:pos x="38" y="4"/>
                    </a:cxn>
                    <a:cxn ang="0">
                      <a:pos x="50" y="4"/>
                    </a:cxn>
                    <a:cxn ang="0">
                      <a:pos x="74" y="0"/>
                    </a:cxn>
                    <a:cxn ang="0">
                      <a:pos x="74" y="4"/>
                    </a:cxn>
                  </a:cxnLst>
                  <a:rect l="0" t="0" r="r" b="b"/>
                  <a:pathLst>
                    <a:path w="74" h="42">
                      <a:moveTo>
                        <a:pt x="74" y="4"/>
                      </a:moveTo>
                      <a:lnTo>
                        <a:pt x="70" y="6"/>
                      </a:lnTo>
                      <a:lnTo>
                        <a:pt x="66" y="8"/>
                      </a:lnTo>
                      <a:lnTo>
                        <a:pt x="58" y="14"/>
                      </a:lnTo>
                      <a:lnTo>
                        <a:pt x="66" y="22"/>
                      </a:lnTo>
                      <a:lnTo>
                        <a:pt x="56" y="28"/>
                      </a:lnTo>
                      <a:lnTo>
                        <a:pt x="52" y="30"/>
                      </a:lnTo>
                      <a:lnTo>
                        <a:pt x="48" y="28"/>
                      </a:lnTo>
                      <a:lnTo>
                        <a:pt x="48" y="32"/>
                      </a:lnTo>
                      <a:lnTo>
                        <a:pt x="44" y="34"/>
                      </a:lnTo>
                      <a:lnTo>
                        <a:pt x="38" y="36"/>
                      </a:lnTo>
                      <a:lnTo>
                        <a:pt x="32" y="38"/>
                      </a:lnTo>
                      <a:lnTo>
                        <a:pt x="26" y="42"/>
                      </a:lnTo>
                      <a:lnTo>
                        <a:pt x="18" y="42"/>
                      </a:lnTo>
                      <a:lnTo>
                        <a:pt x="18" y="36"/>
                      </a:lnTo>
                      <a:lnTo>
                        <a:pt x="16" y="34"/>
                      </a:lnTo>
                      <a:lnTo>
                        <a:pt x="10" y="32"/>
                      </a:lnTo>
                      <a:lnTo>
                        <a:pt x="4" y="28"/>
                      </a:lnTo>
                      <a:lnTo>
                        <a:pt x="2" y="26"/>
                      </a:lnTo>
                      <a:lnTo>
                        <a:pt x="0" y="22"/>
                      </a:lnTo>
                      <a:lnTo>
                        <a:pt x="2" y="20"/>
                      </a:lnTo>
                      <a:lnTo>
                        <a:pt x="4" y="18"/>
                      </a:lnTo>
                      <a:lnTo>
                        <a:pt x="8" y="16"/>
                      </a:lnTo>
                      <a:lnTo>
                        <a:pt x="14" y="16"/>
                      </a:lnTo>
                      <a:lnTo>
                        <a:pt x="16" y="18"/>
                      </a:lnTo>
                      <a:lnTo>
                        <a:pt x="20" y="20"/>
                      </a:lnTo>
                      <a:lnTo>
                        <a:pt x="22" y="20"/>
                      </a:lnTo>
                      <a:lnTo>
                        <a:pt x="30" y="18"/>
                      </a:lnTo>
                      <a:lnTo>
                        <a:pt x="32" y="16"/>
                      </a:lnTo>
                      <a:lnTo>
                        <a:pt x="32" y="14"/>
                      </a:lnTo>
                      <a:lnTo>
                        <a:pt x="32" y="8"/>
                      </a:lnTo>
                      <a:lnTo>
                        <a:pt x="38" y="4"/>
                      </a:lnTo>
                      <a:lnTo>
                        <a:pt x="50" y="4"/>
                      </a:lnTo>
                      <a:lnTo>
                        <a:pt x="74" y="0"/>
                      </a:lnTo>
                      <a:lnTo>
                        <a:pt x="74" y="4"/>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2" name="Freeform 53"/>
                <p:cNvSpPr>
                  <a:spLocks/>
                </p:cNvSpPr>
                <p:nvPr/>
              </p:nvSpPr>
              <p:spPr bwMode="auto">
                <a:xfrm>
                  <a:off x="1537" y="888"/>
                  <a:ext cx="39" cy="22"/>
                </a:xfrm>
                <a:custGeom>
                  <a:avLst/>
                  <a:gdLst/>
                  <a:ahLst/>
                  <a:cxnLst>
                    <a:cxn ang="0">
                      <a:pos x="22" y="22"/>
                    </a:cxn>
                    <a:cxn ang="0">
                      <a:pos x="16" y="22"/>
                    </a:cxn>
                    <a:cxn ang="0">
                      <a:pos x="8" y="20"/>
                    </a:cxn>
                    <a:cxn ang="0">
                      <a:pos x="0" y="14"/>
                    </a:cxn>
                    <a:cxn ang="0">
                      <a:pos x="6" y="10"/>
                    </a:cxn>
                    <a:cxn ang="0">
                      <a:pos x="12" y="6"/>
                    </a:cxn>
                    <a:cxn ang="0">
                      <a:pos x="30" y="0"/>
                    </a:cxn>
                    <a:cxn ang="0">
                      <a:pos x="32" y="4"/>
                    </a:cxn>
                    <a:cxn ang="0">
                      <a:pos x="34" y="6"/>
                    </a:cxn>
                    <a:cxn ang="0">
                      <a:pos x="40" y="6"/>
                    </a:cxn>
                    <a:cxn ang="0">
                      <a:pos x="40" y="18"/>
                    </a:cxn>
                    <a:cxn ang="0">
                      <a:pos x="32" y="22"/>
                    </a:cxn>
                    <a:cxn ang="0">
                      <a:pos x="22" y="22"/>
                    </a:cxn>
                  </a:cxnLst>
                  <a:rect l="0" t="0" r="r" b="b"/>
                  <a:pathLst>
                    <a:path w="40" h="22">
                      <a:moveTo>
                        <a:pt x="22" y="22"/>
                      </a:moveTo>
                      <a:lnTo>
                        <a:pt x="16" y="22"/>
                      </a:lnTo>
                      <a:lnTo>
                        <a:pt x="8" y="20"/>
                      </a:lnTo>
                      <a:lnTo>
                        <a:pt x="0" y="14"/>
                      </a:lnTo>
                      <a:lnTo>
                        <a:pt x="6" y="10"/>
                      </a:lnTo>
                      <a:lnTo>
                        <a:pt x="12" y="6"/>
                      </a:lnTo>
                      <a:lnTo>
                        <a:pt x="30" y="0"/>
                      </a:lnTo>
                      <a:lnTo>
                        <a:pt x="32" y="4"/>
                      </a:lnTo>
                      <a:lnTo>
                        <a:pt x="34" y="6"/>
                      </a:lnTo>
                      <a:lnTo>
                        <a:pt x="40" y="6"/>
                      </a:lnTo>
                      <a:lnTo>
                        <a:pt x="40" y="18"/>
                      </a:lnTo>
                      <a:lnTo>
                        <a:pt x="32" y="22"/>
                      </a:lnTo>
                      <a:lnTo>
                        <a:pt x="22" y="22"/>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3" name="Freeform 54"/>
                <p:cNvSpPr>
                  <a:spLocks/>
                </p:cNvSpPr>
                <p:nvPr/>
              </p:nvSpPr>
              <p:spPr bwMode="auto">
                <a:xfrm>
                  <a:off x="1621" y="954"/>
                  <a:ext cx="80" cy="42"/>
                </a:xfrm>
                <a:custGeom>
                  <a:avLst/>
                  <a:gdLst/>
                  <a:ahLst/>
                  <a:cxnLst>
                    <a:cxn ang="0">
                      <a:pos x="58" y="40"/>
                    </a:cxn>
                    <a:cxn ang="0">
                      <a:pos x="56" y="30"/>
                    </a:cxn>
                    <a:cxn ang="0">
                      <a:pos x="52" y="26"/>
                    </a:cxn>
                    <a:cxn ang="0">
                      <a:pos x="48" y="26"/>
                    </a:cxn>
                    <a:cxn ang="0">
                      <a:pos x="42" y="26"/>
                    </a:cxn>
                    <a:cxn ang="0">
                      <a:pos x="38" y="30"/>
                    </a:cxn>
                    <a:cxn ang="0">
                      <a:pos x="30" y="36"/>
                    </a:cxn>
                    <a:cxn ang="0">
                      <a:pos x="22" y="40"/>
                    </a:cxn>
                    <a:cxn ang="0">
                      <a:pos x="16" y="42"/>
                    </a:cxn>
                    <a:cxn ang="0">
                      <a:pos x="10" y="40"/>
                    </a:cxn>
                    <a:cxn ang="0">
                      <a:pos x="14" y="38"/>
                    </a:cxn>
                    <a:cxn ang="0">
                      <a:pos x="10" y="36"/>
                    </a:cxn>
                    <a:cxn ang="0">
                      <a:pos x="6" y="36"/>
                    </a:cxn>
                    <a:cxn ang="0">
                      <a:pos x="4" y="36"/>
                    </a:cxn>
                    <a:cxn ang="0">
                      <a:pos x="0" y="34"/>
                    </a:cxn>
                    <a:cxn ang="0">
                      <a:pos x="8" y="24"/>
                    </a:cxn>
                    <a:cxn ang="0">
                      <a:pos x="22" y="14"/>
                    </a:cxn>
                    <a:cxn ang="0">
                      <a:pos x="46" y="0"/>
                    </a:cxn>
                    <a:cxn ang="0">
                      <a:pos x="52" y="6"/>
                    </a:cxn>
                    <a:cxn ang="0">
                      <a:pos x="58" y="12"/>
                    </a:cxn>
                    <a:cxn ang="0">
                      <a:pos x="70" y="22"/>
                    </a:cxn>
                    <a:cxn ang="0">
                      <a:pos x="68" y="28"/>
                    </a:cxn>
                    <a:cxn ang="0">
                      <a:pos x="74" y="28"/>
                    </a:cxn>
                    <a:cxn ang="0">
                      <a:pos x="80" y="30"/>
                    </a:cxn>
                    <a:cxn ang="0">
                      <a:pos x="74" y="36"/>
                    </a:cxn>
                    <a:cxn ang="0">
                      <a:pos x="70" y="38"/>
                    </a:cxn>
                    <a:cxn ang="0">
                      <a:pos x="64" y="40"/>
                    </a:cxn>
                    <a:cxn ang="0">
                      <a:pos x="60" y="38"/>
                    </a:cxn>
                    <a:cxn ang="0">
                      <a:pos x="60" y="36"/>
                    </a:cxn>
                    <a:cxn ang="0">
                      <a:pos x="58" y="40"/>
                    </a:cxn>
                  </a:cxnLst>
                  <a:rect l="0" t="0" r="r" b="b"/>
                  <a:pathLst>
                    <a:path w="80" h="42">
                      <a:moveTo>
                        <a:pt x="58" y="40"/>
                      </a:moveTo>
                      <a:lnTo>
                        <a:pt x="56" y="30"/>
                      </a:lnTo>
                      <a:lnTo>
                        <a:pt x="52" y="26"/>
                      </a:lnTo>
                      <a:lnTo>
                        <a:pt x="48" y="26"/>
                      </a:lnTo>
                      <a:lnTo>
                        <a:pt x="42" y="26"/>
                      </a:lnTo>
                      <a:lnTo>
                        <a:pt x="38" y="30"/>
                      </a:lnTo>
                      <a:lnTo>
                        <a:pt x="30" y="36"/>
                      </a:lnTo>
                      <a:lnTo>
                        <a:pt x="22" y="40"/>
                      </a:lnTo>
                      <a:lnTo>
                        <a:pt x="16" y="42"/>
                      </a:lnTo>
                      <a:lnTo>
                        <a:pt x="10" y="40"/>
                      </a:lnTo>
                      <a:lnTo>
                        <a:pt x="14" y="38"/>
                      </a:lnTo>
                      <a:lnTo>
                        <a:pt x="10" y="36"/>
                      </a:lnTo>
                      <a:lnTo>
                        <a:pt x="6" y="36"/>
                      </a:lnTo>
                      <a:lnTo>
                        <a:pt x="4" y="36"/>
                      </a:lnTo>
                      <a:lnTo>
                        <a:pt x="0" y="34"/>
                      </a:lnTo>
                      <a:lnTo>
                        <a:pt x="8" y="24"/>
                      </a:lnTo>
                      <a:lnTo>
                        <a:pt x="22" y="14"/>
                      </a:lnTo>
                      <a:lnTo>
                        <a:pt x="46" y="0"/>
                      </a:lnTo>
                      <a:lnTo>
                        <a:pt x="52" y="6"/>
                      </a:lnTo>
                      <a:lnTo>
                        <a:pt x="58" y="12"/>
                      </a:lnTo>
                      <a:lnTo>
                        <a:pt x="70" y="22"/>
                      </a:lnTo>
                      <a:lnTo>
                        <a:pt x="68" y="28"/>
                      </a:lnTo>
                      <a:lnTo>
                        <a:pt x="74" y="28"/>
                      </a:lnTo>
                      <a:lnTo>
                        <a:pt x="80" y="30"/>
                      </a:lnTo>
                      <a:lnTo>
                        <a:pt x="74" y="36"/>
                      </a:lnTo>
                      <a:lnTo>
                        <a:pt x="70" y="38"/>
                      </a:lnTo>
                      <a:lnTo>
                        <a:pt x="64" y="40"/>
                      </a:lnTo>
                      <a:lnTo>
                        <a:pt x="60" y="38"/>
                      </a:lnTo>
                      <a:lnTo>
                        <a:pt x="60" y="36"/>
                      </a:lnTo>
                      <a:lnTo>
                        <a:pt x="58" y="40"/>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4" name="Freeform 55"/>
                <p:cNvSpPr>
                  <a:spLocks/>
                </p:cNvSpPr>
                <p:nvPr/>
              </p:nvSpPr>
              <p:spPr bwMode="auto">
                <a:xfrm>
                  <a:off x="1591" y="787"/>
                  <a:ext cx="65" cy="25"/>
                </a:xfrm>
                <a:custGeom>
                  <a:avLst/>
                  <a:gdLst/>
                  <a:ahLst/>
                  <a:cxnLst>
                    <a:cxn ang="0">
                      <a:pos x="10" y="6"/>
                    </a:cxn>
                    <a:cxn ang="0">
                      <a:pos x="16" y="10"/>
                    </a:cxn>
                    <a:cxn ang="0">
                      <a:pos x="22" y="12"/>
                    </a:cxn>
                    <a:cxn ang="0">
                      <a:pos x="24" y="8"/>
                    </a:cxn>
                    <a:cxn ang="0">
                      <a:pos x="24" y="6"/>
                    </a:cxn>
                    <a:cxn ang="0">
                      <a:pos x="26" y="6"/>
                    </a:cxn>
                    <a:cxn ang="0">
                      <a:pos x="30" y="6"/>
                    </a:cxn>
                    <a:cxn ang="0">
                      <a:pos x="34" y="8"/>
                    </a:cxn>
                    <a:cxn ang="0">
                      <a:pos x="38" y="12"/>
                    </a:cxn>
                    <a:cxn ang="0">
                      <a:pos x="40" y="4"/>
                    </a:cxn>
                    <a:cxn ang="0">
                      <a:pos x="42" y="0"/>
                    </a:cxn>
                    <a:cxn ang="0">
                      <a:pos x="46" y="0"/>
                    </a:cxn>
                    <a:cxn ang="0">
                      <a:pos x="56" y="2"/>
                    </a:cxn>
                    <a:cxn ang="0">
                      <a:pos x="62" y="2"/>
                    </a:cxn>
                    <a:cxn ang="0">
                      <a:pos x="64" y="0"/>
                    </a:cxn>
                    <a:cxn ang="0">
                      <a:pos x="66" y="6"/>
                    </a:cxn>
                    <a:cxn ang="0">
                      <a:pos x="62" y="12"/>
                    </a:cxn>
                    <a:cxn ang="0">
                      <a:pos x="56" y="16"/>
                    </a:cxn>
                    <a:cxn ang="0">
                      <a:pos x="46" y="20"/>
                    </a:cxn>
                    <a:cxn ang="0">
                      <a:pos x="42" y="20"/>
                    </a:cxn>
                    <a:cxn ang="0">
                      <a:pos x="36" y="20"/>
                    </a:cxn>
                    <a:cxn ang="0">
                      <a:pos x="34" y="24"/>
                    </a:cxn>
                    <a:cxn ang="0">
                      <a:pos x="28" y="24"/>
                    </a:cxn>
                    <a:cxn ang="0">
                      <a:pos x="24" y="24"/>
                    </a:cxn>
                    <a:cxn ang="0">
                      <a:pos x="20" y="22"/>
                    </a:cxn>
                    <a:cxn ang="0">
                      <a:pos x="18" y="20"/>
                    </a:cxn>
                    <a:cxn ang="0">
                      <a:pos x="18" y="14"/>
                    </a:cxn>
                    <a:cxn ang="0">
                      <a:pos x="6" y="14"/>
                    </a:cxn>
                    <a:cxn ang="0">
                      <a:pos x="2" y="14"/>
                    </a:cxn>
                    <a:cxn ang="0">
                      <a:pos x="0" y="10"/>
                    </a:cxn>
                    <a:cxn ang="0">
                      <a:pos x="0" y="6"/>
                    </a:cxn>
                    <a:cxn ang="0">
                      <a:pos x="0" y="4"/>
                    </a:cxn>
                    <a:cxn ang="0">
                      <a:pos x="2" y="2"/>
                    </a:cxn>
                    <a:cxn ang="0">
                      <a:pos x="8" y="0"/>
                    </a:cxn>
                    <a:cxn ang="0">
                      <a:pos x="10" y="2"/>
                    </a:cxn>
                    <a:cxn ang="0">
                      <a:pos x="12" y="4"/>
                    </a:cxn>
                    <a:cxn ang="0">
                      <a:pos x="16" y="10"/>
                    </a:cxn>
                    <a:cxn ang="0">
                      <a:pos x="16" y="8"/>
                    </a:cxn>
                    <a:cxn ang="0">
                      <a:pos x="10" y="6"/>
                    </a:cxn>
                  </a:cxnLst>
                  <a:rect l="0" t="0" r="r" b="b"/>
                  <a:pathLst>
                    <a:path w="66" h="24">
                      <a:moveTo>
                        <a:pt x="10" y="6"/>
                      </a:moveTo>
                      <a:lnTo>
                        <a:pt x="16" y="10"/>
                      </a:lnTo>
                      <a:lnTo>
                        <a:pt x="22" y="12"/>
                      </a:lnTo>
                      <a:lnTo>
                        <a:pt x="24" y="8"/>
                      </a:lnTo>
                      <a:lnTo>
                        <a:pt x="24" y="6"/>
                      </a:lnTo>
                      <a:lnTo>
                        <a:pt x="26" y="6"/>
                      </a:lnTo>
                      <a:lnTo>
                        <a:pt x="30" y="6"/>
                      </a:lnTo>
                      <a:lnTo>
                        <a:pt x="34" y="8"/>
                      </a:lnTo>
                      <a:lnTo>
                        <a:pt x="38" y="12"/>
                      </a:lnTo>
                      <a:lnTo>
                        <a:pt x="40" y="4"/>
                      </a:lnTo>
                      <a:lnTo>
                        <a:pt x="42" y="0"/>
                      </a:lnTo>
                      <a:lnTo>
                        <a:pt x="46" y="0"/>
                      </a:lnTo>
                      <a:lnTo>
                        <a:pt x="56" y="2"/>
                      </a:lnTo>
                      <a:lnTo>
                        <a:pt x="62" y="2"/>
                      </a:lnTo>
                      <a:lnTo>
                        <a:pt x="64" y="0"/>
                      </a:lnTo>
                      <a:lnTo>
                        <a:pt x="66" y="6"/>
                      </a:lnTo>
                      <a:lnTo>
                        <a:pt x="62" y="12"/>
                      </a:lnTo>
                      <a:lnTo>
                        <a:pt x="56" y="16"/>
                      </a:lnTo>
                      <a:lnTo>
                        <a:pt x="46" y="20"/>
                      </a:lnTo>
                      <a:lnTo>
                        <a:pt x="42" y="20"/>
                      </a:lnTo>
                      <a:lnTo>
                        <a:pt x="36" y="20"/>
                      </a:lnTo>
                      <a:lnTo>
                        <a:pt x="34" y="24"/>
                      </a:lnTo>
                      <a:lnTo>
                        <a:pt x="28" y="24"/>
                      </a:lnTo>
                      <a:lnTo>
                        <a:pt x="24" y="24"/>
                      </a:lnTo>
                      <a:lnTo>
                        <a:pt x="20" y="22"/>
                      </a:lnTo>
                      <a:lnTo>
                        <a:pt x="18" y="20"/>
                      </a:lnTo>
                      <a:lnTo>
                        <a:pt x="18" y="14"/>
                      </a:lnTo>
                      <a:lnTo>
                        <a:pt x="6" y="14"/>
                      </a:lnTo>
                      <a:lnTo>
                        <a:pt x="2" y="14"/>
                      </a:lnTo>
                      <a:lnTo>
                        <a:pt x="0" y="10"/>
                      </a:lnTo>
                      <a:lnTo>
                        <a:pt x="0" y="6"/>
                      </a:lnTo>
                      <a:lnTo>
                        <a:pt x="0" y="4"/>
                      </a:lnTo>
                      <a:lnTo>
                        <a:pt x="2" y="2"/>
                      </a:lnTo>
                      <a:lnTo>
                        <a:pt x="8" y="0"/>
                      </a:lnTo>
                      <a:lnTo>
                        <a:pt x="10" y="2"/>
                      </a:lnTo>
                      <a:lnTo>
                        <a:pt x="12" y="4"/>
                      </a:lnTo>
                      <a:lnTo>
                        <a:pt x="16" y="10"/>
                      </a:lnTo>
                      <a:lnTo>
                        <a:pt x="16" y="8"/>
                      </a:lnTo>
                      <a:lnTo>
                        <a:pt x="10" y="6"/>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5" name="Freeform 56"/>
                <p:cNvSpPr>
                  <a:spLocks/>
                </p:cNvSpPr>
                <p:nvPr/>
              </p:nvSpPr>
              <p:spPr bwMode="auto">
                <a:xfrm>
                  <a:off x="1677" y="782"/>
                  <a:ext cx="164" cy="38"/>
                </a:xfrm>
                <a:custGeom>
                  <a:avLst/>
                  <a:gdLst/>
                  <a:ahLst/>
                  <a:cxnLst>
                    <a:cxn ang="0">
                      <a:pos x="30" y="22"/>
                    </a:cxn>
                    <a:cxn ang="0">
                      <a:pos x="36" y="18"/>
                    </a:cxn>
                    <a:cxn ang="0">
                      <a:pos x="32" y="16"/>
                    </a:cxn>
                    <a:cxn ang="0">
                      <a:pos x="28" y="16"/>
                    </a:cxn>
                    <a:cxn ang="0">
                      <a:pos x="22" y="16"/>
                    </a:cxn>
                    <a:cxn ang="0">
                      <a:pos x="12" y="18"/>
                    </a:cxn>
                    <a:cxn ang="0">
                      <a:pos x="8" y="16"/>
                    </a:cxn>
                    <a:cxn ang="0">
                      <a:pos x="4" y="14"/>
                    </a:cxn>
                    <a:cxn ang="0">
                      <a:pos x="0" y="6"/>
                    </a:cxn>
                    <a:cxn ang="0">
                      <a:pos x="8" y="2"/>
                    </a:cxn>
                    <a:cxn ang="0">
                      <a:pos x="20" y="0"/>
                    </a:cxn>
                    <a:cxn ang="0">
                      <a:pos x="28" y="2"/>
                    </a:cxn>
                    <a:cxn ang="0">
                      <a:pos x="32" y="6"/>
                    </a:cxn>
                    <a:cxn ang="0">
                      <a:pos x="38" y="8"/>
                    </a:cxn>
                    <a:cxn ang="0">
                      <a:pos x="44" y="10"/>
                    </a:cxn>
                    <a:cxn ang="0">
                      <a:pos x="58" y="10"/>
                    </a:cxn>
                    <a:cxn ang="0">
                      <a:pos x="60" y="8"/>
                    </a:cxn>
                    <a:cxn ang="0">
                      <a:pos x="64" y="6"/>
                    </a:cxn>
                    <a:cxn ang="0">
                      <a:pos x="68" y="6"/>
                    </a:cxn>
                    <a:cxn ang="0">
                      <a:pos x="62" y="10"/>
                    </a:cxn>
                    <a:cxn ang="0">
                      <a:pos x="60" y="12"/>
                    </a:cxn>
                    <a:cxn ang="0">
                      <a:pos x="58" y="16"/>
                    </a:cxn>
                    <a:cxn ang="0">
                      <a:pos x="60" y="18"/>
                    </a:cxn>
                    <a:cxn ang="0">
                      <a:pos x="60" y="20"/>
                    </a:cxn>
                    <a:cxn ang="0">
                      <a:pos x="66" y="20"/>
                    </a:cxn>
                    <a:cxn ang="0">
                      <a:pos x="80" y="20"/>
                    </a:cxn>
                    <a:cxn ang="0">
                      <a:pos x="94" y="20"/>
                    </a:cxn>
                    <a:cxn ang="0">
                      <a:pos x="108" y="20"/>
                    </a:cxn>
                    <a:cxn ang="0">
                      <a:pos x="120" y="18"/>
                    </a:cxn>
                    <a:cxn ang="0">
                      <a:pos x="136" y="18"/>
                    </a:cxn>
                    <a:cxn ang="0">
                      <a:pos x="144" y="18"/>
                    </a:cxn>
                    <a:cxn ang="0">
                      <a:pos x="152" y="20"/>
                    </a:cxn>
                    <a:cxn ang="0">
                      <a:pos x="164" y="22"/>
                    </a:cxn>
                    <a:cxn ang="0">
                      <a:pos x="160" y="30"/>
                    </a:cxn>
                    <a:cxn ang="0">
                      <a:pos x="156" y="36"/>
                    </a:cxn>
                    <a:cxn ang="0">
                      <a:pos x="148" y="38"/>
                    </a:cxn>
                    <a:cxn ang="0">
                      <a:pos x="140" y="38"/>
                    </a:cxn>
                    <a:cxn ang="0">
                      <a:pos x="132" y="38"/>
                    </a:cxn>
                    <a:cxn ang="0">
                      <a:pos x="124" y="36"/>
                    </a:cxn>
                    <a:cxn ang="0">
                      <a:pos x="118" y="36"/>
                    </a:cxn>
                    <a:cxn ang="0">
                      <a:pos x="110" y="34"/>
                    </a:cxn>
                    <a:cxn ang="0">
                      <a:pos x="104" y="34"/>
                    </a:cxn>
                    <a:cxn ang="0">
                      <a:pos x="96" y="32"/>
                    </a:cxn>
                    <a:cxn ang="0">
                      <a:pos x="90" y="30"/>
                    </a:cxn>
                    <a:cxn ang="0">
                      <a:pos x="86" y="30"/>
                    </a:cxn>
                    <a:cxn ang="0">
                      <a:pos x="78" y="32"/>
                    </a:cxn>
                    <a:cxn ang="0">
                      <a:pos x="72" y="34"/>
                    </a:cxn>
                    <a:cxn ang="0">
                      <a:pos x="68" y="38"/>
                    </a:cxn>
                    <a:cxn ang="0">
                      <a:pos x="62" y="38"/>
                    </a:cxn>
                    <a:cxn ang="0">
                      <a:pos x="42" y="36"/>
                    </a:cxn>
                    <a:cxn ang="0">
                      <a:pos x="32" y="36"/>
                    </a:cxn>
                    <a:cxn ang="0">
                      <a:pos x="28" y="36"/>
                    </a:cxn>
                    <a:cxn ang="0">
                      <a:pos x="24" y="38"/>
                    </a:cxn>
                    <a:cxn ang="0">
                      <a:pos x="24" y="30"/>
                    </a:cxn>
                    <a:cxn ang="0">
                      <a:pos x="28" y="24"/>
                    </a:cxn>
                    <a:cxn ang="0">
                      <a:pos x="32" y="20"/>
                    </a:cxn>
                    <a:cxn ang="0">
                      <a:pos x="36" y="20"/>
                    </a:cxn>
                    <a:cxn ang="0">
                      <a:pos x="30" y="22"/>
                    </a:cxn>
                  </a:cxnLst>
                  <a:rect l="0" t="0" r="r" b="b"/>
                  <a:pathLst>
                    <a:path w="164" h="38">
                      <a:moveTo>
                        <a:pt x="30" y="22"/>
                      </a:moveTo>
                      <a:lnTo>
                        <a:pt x="36" y="18"/>
                      </a:lnTo>
                      <a:lnTo>
                        <a:pt x="32" y="16"/>
                      </a:lnTo>
                      <a:lnTo>
                        <a:pt x="28" y="16"/>
                      </a:lnTo>
                      <a:lnTo>
                        <a:pt x="22" y="16"/>
                      </a:lnTo>
                      <a:lnTo>
                        <a:pt x="12" y="18"/>
                      </a:lnTo>
                      <a:lnTo>
                        <a:pt x="8" y="16"/>
                      </a:lnTo>
                      <a:lnTo>
                        <a:pt x="4" y="14"/>
                      </a:lnTo>
                      <a:lnTo>
                        <a:pt x="0" y="6"/>
                      </a:lnTo>
                      <a:lnTo>
                        <a:pt x="8" y="2"/>
                      </a:lnTo>
                      <a:lnTo>
                        <a:pt x="20" y="0"/>
                      </a:lnTo>
                      <a:lnTo>
                        <a:pt x="28" y="2"/>
                      </a:lnTo>
                      <a:lnTo>
                        <a:pt x="32" y="6"/>
                      </a:lnTo>
                      <a:lnTo>
                        <a:pt x="38" y="8"/>
                      </a:lnTo>
                      <a:lnTo>
                        <a:pt x="44" y="10"/>
                      </a:lnTo>
                      <a:lnTo>
                        <a:pt x="58" y="10"/>
                      </a:lnTo>
                      <a:lnTo>
                        <a:pt x="60" y="8"/>
                      </a:lnTo>
                      <a:lnTo>
                        <a:pt x="64" y="6"/>
                      </a:lnTo>
                      <a:lnTo>
                        <a:pt x="68" y="6"/>
                      </a:lnTo>
                      <a:lnTo>
                        <a:pt x="62" y="10"/>
                      </a:lnTo>
                      <a:lnTo>
                        <a:pt x="60" y="12"/>
                      </a:lnTo>
                      <a:lnTo>
                        <a:pt x="58" y="16"/>
                      </a:lnTo>
                      <a:lnTo>
                        <a:pt x="60" y="18"/>
                      </a:lnTo>
                      <a:lnTo>
                        <a:pt x="60" y="20"/>
                      </a:lnTo>
                      <a:lnTo>
                        <a:pt x="66" y="20"/>
                      </a:lnTo>
                      <a:lnTo>
                        <a:pt x="80" y="20"/>
                      </a:lnTo>
                      <a:lnTo>
                        <a:pt x="94" y="20"/>
                      </a:lnTo>
                      <a:lnTo>
                        <a:pt x="108" y="20"/>
                      </a:lnTo>
                      <a:lnTo>
                        <a:pt x="120" y="18"/>
                      </a:lnTo>
                      <a:lnTo>
                        <a:pt x="136" y="18"/>
                      </a:lnTo>
                      <a:lnTo>
                        <a:pt x="144" y="18"/>
                      </a:lnTo>
                      <a:lnTo>
                        <a:pt x="152" y="20"/>
                      </a:lnTo>
                      <a:lnTo>
                        <a:pt x="164" y="22"/>
                      </a:lnTo>
                      <a:lnTo>
                        <a:pt x="160" y="30"/>
                      </a:lnTo>
                      <a:lnTo>
                        <a:pt x="156" y="36"/>
                      </a:lnTo>
                      <a:lnTo>
                        <a:pt x="148" y="38"/>
                      </a:lnTo>
                      <a:lnTo>
                        <a:pt x="140" y="38"/>
                      </a:lnTo>
                      <a:lnTo>
                        <a:pt x="132" y="38"/>
                      </a:lnTo>
                      <a:lnTo>
                        <a:pt x="124" y="36"/>
                      </a:lnTo>
                      <a:lnTo>
                        <a:pt x="118" y="36"/>
                      </a:lnTo>
                      <a:lnTo>
                        <a:pt x="110" y="34"/>
                      </a:lnTo>
                      <a:lnTo>
                        <a:pt x="104" y="34"/>
                      </a:lnTo>
                      <a:lnTo>
                        <a:pt x="96" y="32"/>
                      </a:lnTo>
                      <a:lnTo>
                        <a:pt x="90" y="30"/>
                      </a:lnTo>
                      <a:lnTo>
                        <a:pt x="86" y="30"/>
                      </a:lnTo>
                      <a:lnTo>
                        <a:pt x="78" y="32"/>
                      </a:lnTo>
                      <a:lnTo>
                        <a:pt x="72" y="34"/>
                      </a:lnTo>
                      <a:lnTo>
                        <a:pt x="68" y="38"/>
                      </a:lnTo>
                      <a:lnTo>
                        <a:pt x="62" y="38"/>
                      </a:lnTo>
                      <a:lnTo>
                        <a:pt x="42" y="36"/>
                      </a:lnTo>
                      <a:lnTo>
                        <a:pt x="32" y="36"/>
                      </a:lnTo>
                      <a:lnTo>
                        <a:pt x="28" y="36"/>
                      </a:lnTo>
                      <a:lnTo>
                        <a:pt x="24" y="38"/>
                      </a:lnTo>
                      <a:lnTo>
                        <a:pt x="24" y="30"/>
                      </a:lnTo>
                      <a:lnTo>
                        <a:pt x="28" y="24"/>
                      </a:lnTo>
                      <a:lnTo>
                        <a:pt x="32" y="20"/>
                      </a:lnTo>
                      <a:lnTo>
                        <a:pt x="36" y="20"/>
                      </a:lnTo>
                      <a:lnTo>
                        <a:pt x="30" y="22"/>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6" name="Freeform 57"/>
                <p:cNvSpPr>
                  <a:spLocks/>
                </p:cNvSpPr>
                <p:nvPr/>
              </p:nvSpPr>
              <p:spPr bwMode="auto">
                <a:xfrm>
                  <a:off x="1653" y="804"/>
                  <a:ext cx="30" cy="14"/>
                </a:xfrm>
                <a:custGeom>
                  <a:avLst/>
                  <a:gdLst/>
                  <a:ahLst/>
                  <a:cxnLst>
                    <a:cxn ang="0">
                      <a:pos x="30" y="8"/>
                    </a:cxn>
                    <a:cxn ang="0">
                      <a:pos x="28" y="12"/>
                    </a:cxn>
                    <a:cxn ang="0">
                      <a:pos x="24" y="14"/>
                    </a:cxn>
                    <a:cxn ang="0">
                      <a:pos x="20" y="14"/>
                    </a:cxn>
                    <a:cxn ang="0">
                      <a:pos x="10" y="12"/>
                    </a:cxn>
                    <a:cxn ang="0">
                      <a:pos x="0" y="10"/>
                    </a:cxn>
                    <a:cxn ang="0">
                      <a:pos x="6" y="4"/>
                    </a:cxn>
                    <a:cxn ang="0">
                      <a:pos x="16" y="0"/>
                    </a:cxn>
                    <a:cxn ang="0">
                      <a:pos x="22" y="0"/>
                    </a:cxn>
                    <a:cxn ang="0">
                      <a:pos x="26" y="2"/>
                    </a:cxn>
                    <a:cxn ang="0">
                      <a:pos x="28" y="4"/>
                    </a:cxn>
                    <a:cxn ang="0">
                      <a:pos x="30" y="8"/>
                    </a:cxn>
                  </a:cxnLst>
                  <a:rect l="0" t="0" r="r" b="b"/>
                  <a:pathLst>
                    <a:path w="30" h="14">
                      <a:moveTo>
                        <a:pt x="30" y="8"/>
                      </a:moveTo>
                      <a:lnTo>
                        <a:pt x="28" y="12"/>
                      </a:lnTo>
                      <a:lnTo>
                        <a:pt x="24" y="14"/>
                      </a:lnTo>
                      <a:lnTo>
                        <a:pt x="20" y="14"/>
                      </a:lnTo>
                      <a:lnTo>
                        <a:pt x="10" y="12"/>
                      </a:lnTo>
                      <a:lnTo>
                        <a:pt x="0" y="10"/>
                      </a:lnTo>
                      <a:lnTo>
                        <a:pt x="6" y="4"/>
                      </a:lnTo>
                      <a:lnTo>
                        <a:pt x="16" y="0"/>
                      </a:lnTo>
                      <a:lnTo>
                        <a:pt x="22" y="0"/>
                      </a:lnTo>
                      <a:lnTo>
                        <a:pt x="26" y="2"/>
                      </a:lnTo>
                      <a:lnTo>
                        <a:pt x="28" y="4"/>
                      </a:lnTo>
                      <a:lnTo>
                        <a:pt x="30" y="8"/>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7" name="Freeform 58"/>
                <p:cNvSpPr>
                  <a:spLocks/>
                </p:cNvSpPr>
                <p:nvPr/>
              </p:nvSpPr>
              <p:spPr bwMode="auto">
                <a:xfrm>
                  <a:off x="1685" y="760"/>
                  <a:ext cx="35" cy="18"/>
                </a:xfrm>
                <a:custGeom>
                  <a:avLst/>
                  <a:gdLst/>
                  <a:ahLst/>
                  <a:cxnLst>
                    <a:cxn ang="0">
                      <a:pos x="32" y="6"/>
                    </a:cxn>
                    <a:cxn ang="0">
                      <a:pos x="26" y="10"/>
                    </a:cxn>
                    <a:cxn ang="0">
                      <a:pos x="30" y="12"/>
                    </a:cxn>
                    <a:cxn ang="0">
                      <a:pos x="36" y="12"/>
                    </a:cxn>
                    <a:cxn ang="0">
                      <a:pos x="34" y="16"/>
                    </a:cxn>
                    <a:cxn ang="0">
                      <a:pos x="36" y="18"/>
                    </a:cxn>
                    <a:cxn ang="0">
                      <a:pos x="16" y="18"/>
                    </a:cxn>
                    <a:cxn ang="0">
                      <a:pos x="8" y="14"/>
                    </a:cxn>
                    <a:cxn ang="0">
                      <a:pos x="2" y="12"/>
                    </a:cxn>
                    <a:cxn ang="0">
                      <a:pos x="0" y="6"/>
                    </a:cxn>
                    <a:cxn ang="0">
                      <a:pos x="2" y="2"/>
                    </a:cxn>
                    <a:cxn ang="0">
                      <a:pos x="4" y="0"/>
                    </a:cxn>
                    <a:cxn ang="0">
                      <a:pos x="8" y="0"/>
                    </a:cxn>
                    <a:cxn ang="0">
                      <a:pos x="14" y="0"/>
                    </a:cxn>
                    <a:cxn ang="0">
                      <a:pos x="24" y="4"/>
                    </a:cxn>
                    <a:cxn ang="0">
                      <a:pos x="32" y="6"/>
                    </a:cxn>
                  </a:cxnLst>
                  <a:rect l="0" t="0" r="r" b="b"/>
                  <a:pathLst>
                    <a:path w="36" h="18">
                      <a:moveTo>
                        <a:pt x="32" y="6"/>
                      </a:moveTo>
                      <a:lnTo>
                        <a:pt x="26" y="10"/>
                      </a:lnTo>
                      <a:lnTo>
                        <a:pt x="30" y="12"/>
                      </a:lnTo>
                      <a:lnTo>
                        <a:pt x="36" y="12"/>
                      </a:lnTo>
                      <a:lnTo>
                        <a:pt x="34" y="16"/>
                      </a:lnTo>
                      <a:lnTo>
                        <a:pt x="36" y="18"/>
                      </a:lnTo>
                      <a:lnTo>
                        <a:pt x="16" y="18"/>
                      </a:lnTo>
                      <a:lnTo>
                        <a:pt x="8" y="14"/>
                      </a:lnTo>
                      <a:lnTo>
                        <a:pt x="2" y="12"/>
                      </a:lnTo>
                      <a:lnTo>
                        <a:pt x="0" y="6"/>
                      </a:lnTo>
                      <a:lnTo>
                        <a:pt x="2" y="2"/>
                      </a:lnTo>
                      <a:lnTo>
                        <a:pt x="4" y="0"/>
                      </a:lnTo>
                      <a:lnTo>
                        <a:pt x="8" y="0"/>
                      </a:lnTo>
                      <a:lnTo>
                        <a:pt x="14" y="0"/>
                      </a:lnTo>
                      <a:lnTo>
                        <a:pt x="24" y="4"/>
                      </a:lnTo>
                      <a:lnTo>
                        <a:pt x="32" y="6"/>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8" name="Freeform 59"/>
                <p:cNvSpPr>
                  <a:spLocks/>
                </p:cNvSpPr>
                <p:nvPr/>
              </p:nvSpPr>
              <p:spPr bwMode="auto">
                <a:xfrm>
                  <a:off x="1731" y="712"/>
                  <a:ext cx="382" cy="87"/>
                </a:xfrm>
                <a:custGeom>
                  <a:avLst/>
                  <a:gdLst/>
                  <a:ahLst/>
                  <a:cxnLst>
                    <a:cxn ang="0">
                      <a:pos x="168" y="58"/>
                    </a:cxn>
                    <a:cxn ang="0">
                      <a:pos x="158" y="50"/>
                    </a:cxn>
                    <a:cxn ang="0">
                      <a:pos x="154" y="64"/>
                    </a:cxn>
                    <a:cxn ang="0">
                      <a:pos x="146" y="72"/>
                    </a:cxn>
                    <a:cxn ang="0">
                      <a:pos x="140" y="72"/>
                    </a:cxn>
                    <a:cxn ang="0">
                      <a:pos x="132" y="66"/>
                    </a:cxn>
                    <a:cxn ang="0">
                      <a:pos x="136" y="70"/>
                    </a:cxn>
                    <a:cxn ang="0">
                      <a:pos x="132" y="82"/>
                    </a:cxn>
                    <a:cxn ang="0">
                      <a:pos x="114" y="86"/>
                    </a:cxn>
                    <a:cxn ang="0">
                      <a:pos x="106" y="82"/>
                    </a:cxn>
                    <a:cxn ang="0">
                      <a:pos x="46" y="80"/>
                    </a:cxn>
                    <a:cxn ang="0">
                      <a:pos x="28" y="82"/>
                    </a:cxn>
                    <a:cxn ang="0">
                      <a:pos x="24" y="80"/>
                    </a:cxn>
                    <a:cxn ang="0">
                      <a:pos x="24" y="72"/>
                    </a:cxn>
                    <a:cxn ang="0">
                      <a:pos x="34" y="72"/>
                    </a:cxn>
                    <a:cxn ang="0">
                      <a:pos x="52" y="68"/>
                    </a:cxn>
                    <a:cxn ang="0">
                      <a:pos x="58" y="62"/>
                    </a:cxn>
                    <a:cxn ang="0">
                      <a:pos x="68" y="64"/>
                    </a:cxn>
                    <a:cxn ang="0">
                      <a:pos x="76" y="66"/>
                    </a:cxn>
                    <a:cxn ang="0">
                      <a:pos x="76" y="60"/>
                    </a:cxn>
                    <a:cxn ang="0">
                      <a:pos x="72" y="50"/>
                    </a:cxn>
                    <a:cxn ang="0">
                      <a:pos x="64" y="50"/>
                    </a:cxn>
                    <a:cxn ang="0">
                      <a:pos x="50" y="52"/>
                    </a:cxn>
                    <a:cxn ang="0">
                      <a:pos x="34" y="54"/>
                    </a:cxn>
                    <a:cxn ang="0">
                      <a:pos x="10" y="52"/>
                    </a:cxn>
                    <a:cxn ang="0">
                      <a:pos x="4" y="46"/>
                    </a:cxn>
                    <a:cxn ang="0">
                      <a:pos x="0" y="38"/>
                    </a:cxn>
                    <a:cxn ang="0">
                      <a:pos x="6" y="32"/>
                    </a:cxn>
                    <a:cxn ang="0">
                      <a:pos x="42" y="24"/>
                    </a:cxn>
                    <a:cxn ang="0">
                      <a:pos x="78" y="26"/>
                    </a:cxn>
                    <a:cxn ang="0">
                      <a:pos x="96" y="36"/>
                    </a:cxn>
                    <a:cxn ang="0">
                      <a:pos x="104" y="36"/>
                    </a:cxn>
                    <a:cxn ang="0">
                      <a:pos x="108" y="30"/>
                    </a:cxn>
                    <a:cxn ang="0">
                      <a:pos x="116" y="26"/>
                    </a:cxn>
                    <a:cxn ang="0">
                      <a:pos x="132" y="32"/>
                    </a:cxn>
                    <a:cxn ang="0">
                      <a:pos x="142" y="36"/>
                    </a:cxn>
                    <a:cxn ang="0">
                      <a:pos x="140" y="30"/>
                    </a:cxn>
                    <a:cxn ang="0">
                      <a:pos x="120" y="24"/>
                    </a:cxn>
                    <a:cxn ang="0">
                      <a:pos x="98" y="24"/>
                    </a:cxn>
                    <a:cxn ang="0">
                      <a:pos x="82" y="24"/>
                    </a:cxn>
                    <a:cxn ang="0">
                      <a:pos x="78" y="20"/>
                    </a:cxn>
                    <a:cxn ang="0">
                      <a:pos x="84" y="12"/>
                    </a:cxn>
                    <a:cxn ang="0">
                      <a:pos x="126" y="12"/>
                    </a:cxn>
                    <a:cxn ang="0">
                      <a:pos x="142" y="8"/>
                    </a:cxn>
                    <a:cxn ang="0">
                      <a:pos x="158" y="8"/>
                    </a:cxn>
                    <a:cxn ang="0">
                      <a:pos x="168" y="8"/>
                    </a:cxn>
                    <a:cxn ang="0">
                      <a:pos x="172" y="10"/>
                    </a:cxn>
                    <a:cxn ang="0">
                      <a:pos x="202" y="4"/>
                    </a:cxn>
                    <a:cxn ang="0">
                      <a:pos x="252" y="0"/>
                    </a:cxn>
                    <a:cxn ang="0">
                      <a:pos x="328" y="2"/>
                    </a:cxn>
                    <a:cxn ang="0">
                      <a:pos x="364" y="6"/>
                    </a:cxn>
                    <a:cxn ang="0">
                      <a:pos x="368" y="16"/>
                    </a:cxn>
                    <a:cxn ang="0">
                      <a:pos x="332" y="24"/>
                    </a:cxn>
                    <a:cxn ang="0">
                      <a:pos x="316" y="24"/>
                    </a:cxn>
                    <a:cxn ang="0">
                      <a:pos x="310" y="24"/>
                    </a:cxn>
                    <a:cxn ang="0">
                      <a:pos x="310" y="26"/>
                    </a:cxn>
                    <a:cxn ang="0">
                      <a:pos x="282" y="26"/>
                    </a:cxn>
                    <a:cxn ang="0">
                      <a:pos x="262" y="32"/>
                    </a:cxn>
                    <a:cxn ang="0">
                      <a:pos x="240" y="36"/>
                    </a:cxn>
                    <a:cxn ang="0">
                      <a:pos x="216" y="36"/>
                    </a:cxn>
                    <a:cxn ang="0">
                      <a:pos x="208" y="40"/>
                    </a:cxn>
                    <a:cxn ang="0">
                      <a:pos x="196" y="52"/>
                    </a:cxn>
                    <a:cxn ang="0">
                      <a:pos x="174" y="60"/>
                    </a:cxn>
                  </a:cxnLst>
                  <a:rect l="0" t="0" r="r" b="b"/>
                  <a:pathLst>
                    <a:path w="382" h="86">
                      <a:moveTo>
                        <a:pt x="174" y="60"/>
                      </a:moveTo>
                      <a:lnTo>
                        <a:pt x="168" y="58"/>
                      </a:lnTo>
                      <a:lnTo>
                        <a:pt x="164" y="50"/>
                      </a:lnTo>
                      <a:lnTo>
                        <a:pt x="158" y="50"/>
                      </a:lnTo>
                      <a:lnTo>
                        <a:pt x="156" y="58"/>
                      </a:lnTo>
                      <a:lnTo>
                        <a:pt x="154" y="64"/>
                      </a:lnTo>
                      <a:lnTo>
                        <a:pt x="150" y="70"/>
                      </a:lnTo>
                      <a:lnTo>
                        <a:pt x="146" y="72"/>
                      </a:lnTo>
                      <a:lnTo>
                        <a:pt x="142" y="72"/>
                      </a:lnTo>
                      <a:lnTo>
                        <a:pt x="140" y="72"/>
                      </a:lnTo>
                      <a:lnTo>
                        <a:pt x="136" y="68"/>
                      </a:lnTo>
                      <a:lnTo>
                        <a:pt x="132" y="66"/>
                      </a:lnTo>
                      <a:lnTo>
                        <a:pt x="126" y="66"/>
                      </a:lnTo>
                      <a:lnTo>
                        <a:pt x="136" y="70"/>
                      </a:lnTo>
                      <a:lnTo>
                        <a:pt x="142" y="74"/>
                      </a:lnTo>
                      <a:lnTo>
                        <a:pt x="132" y="82"/>
                      </a:lnTo>
                      <a:lnTo>
                        <a:pt x="120" y="86"/>
                      </a:lnTo>
                      <a:lnTo>
                        <a:pt x="114" y="86"/>
                      </a:lnTo>
                      <a:lnTo>
                        <a:pt x="112" y="84"/>
                      </a:lnTo>
                      <a:lnTo>
                        <a:pt x="106" y="82"/>
                      </a:lnTo>
                      <a:lnTo>
                        <a:pt x="102" y="80"/>
                      </a:lnTo>
                      <a:lnTo>
                        <a:pt x="46" y="80"/>
                      </a:lnTo>
                      <a:lnTo>
                        <a:pt x="32" y="82"/>
                      </a:lnTo>
                      <a:lnTo>
                        <a:pt x="28" y="82"/>
                      </a:lnTo>
                      <a:lnTo>
                        <a:pt x="26" y="82"/>
                      </a:lnTo>
                      <a:lnTo>
                        <a:pt x="24" y="80"/>
                      </a:lnTo>
                      <a:lnTo>
                        <a:pt x="22" y="76"/>
                      </a:lnTo>
                      <a:lnTo>
                        <a:pt x="24" y="72"/>
                      </a:lnTo>
                      <a:lnTo>
                        <a:pt x="26" y="70"/>
                      </a:lnTo>
                      <a:lnTo>
                        <a:pt x="34" y="72"/>
                      </a:lnTo>
                      <a:lnTo>
                        <a:pt x="50" y="76"/>
                      </a:lnTo>
                      <a:lnTo>
                        <a:pt x="52" y="68"/>
                      </a:lnTo>
                      <a:lnTo>
                        <a:pt x="54" y="64"/>
                      </a:lnTo>
                      <a:lnTo>
                        <a:pt x="58" y="62"/>
                      </a:lnTo>
                      <a:lnTo>
                        <a:pt x="64" y="62"/>
                      </a:lnTo>
                      <a:lnTo>
                        <a:pt x="68" y="64"/>
                      </a:lnTo>
                      <a:lnTo>
                        <a:pt x="72" y="64"/>
                      </a:lnTo>
                      <a:lnTo>
                        <a:pt x="76" y="66"/>
                      </a:lnTo>
                      <a:lnTo>
                        <a:pt x="80" y="66"/>
                      </a:lnTo>
                      <a:lnTo>
                        <a:pt x="76" y="60"/>
                      </a:lnTo>
                      <a:lnTo>
                        <a:pt x="74" y="54"/>
                      </a:lnTo>
                      <a:lnTo>
                        <a:pt x="72" y="50"/>
                      </a:lnTo>
                      <a:lnTo>
                        <a:pt x="64" y="52"/>
                      </a:lnTo>
                      <a:lnTo>
                        <a:pt x="64" y="50"/>
                      </a:lnTo>
                      <a:lnTo>
                        <a:pt x="62" y="48"/>
                      </a:lnTo>
                      <a:lnTo>
                        <a:pt x="50" y="52"/>
                      </a:lnTo>
                      <a:lnTo>
                        <a:pt x="42" y="54"/>
                      </a:lnTo>
                      <a:lnTo>
                        <a:pt x="34" y="54"/>
                      </a:lnTo>
                      <a:lnTo>
                        <a:pt x="22" y="54"/>
                      </a:lnTo>
                      <a:lnTo>
                        <a:pt x="10" y="52"/>
                      </a:lnTo>
                      <a:lnTo>
                        <a:pt x="6" y="50"/>
                      </a:lnTo>
                      <a:lnTo>
                        <a:pt x="4" y="46"/>
                      </a:lnTo>
                      <a:lnTo>
                        <a:pt x="2" y="42"/>
                      </a:lnTo>
                      <a:lnTo>
                        <a:pt x="0" y="38"/>
                      </a:lnTo>
                      <a:lnTo>
                        <a:pt x="2" y="36"/>
                      </a:lnTo>
                      <a:lnTo>
                        <a:pt x="6" y="32"/>
                      </a:lnTo>
                      <a:lnTo>
                        <a:pt x="24" y="26"/>
                      </a:lnTo>
                      <a:lnTo>
                        <a:pt x="42" y="24"/>
                      </a:lnTo>
                      <a:lnTo>
                        <a:pt x="58" y="22"/>
                      </a:lnTo>
                      <a:lnTo>
                        <a:pt x="78" y="26"/>
                      </a:lnTo>
                      <a:lnTo>
                        <a:pt x="88" y="32"/>
                      </a:lnTo>
                      <a:lnTo>
                        <a:pt x="96" y="36"/>
                      </a:lnTo>
                      <a:lnTo>
                        <a:pt x="98" y="36"/>
                      </a:lnTo>
                      <a:lnTo>
                        <a:pt x="104" y="36"/>
                      </a:lnTo>
                      <a:lnTo>
                        <a:pt x="104" y="34"/>
                      </a:lnTo>
                      <a:lnTo>
                        <a:pt x="108" y="30"/>
                      </a:lnTo>
                      <a:lnTo>
                        <a:pt x="112" y="28"/>
                      </a:lnTo>
                      <a:lnTo>
                        <a:pt x="116" y="26"/>
                      </a:lnTo>
                      <a:lnTo>
                        <a:pt x="126" y="28"/>
                      </a:lnTo>
                      <a:lnTo>
                        <a:pt x="132" y="32"/>
                      </a:lnTo>
                      <a:lnTo>
                        <a:pt x="136" y="36"/>
                      </a:lnTo>
                      <a:lnTo>
                        <a:pt x="142" y="36"/>
                      </a:lnTo>
                      <a:lnTo>
                        <a:pt x="142" y="32"/>
                      </a:lnTo>
                      <a:lnTo>
                        <a:pt x="140" y="30"/>
                      </a:lnTo>
                      <a:lnTo>
                        <a:pt x="130" y="24"/>
                      </a:lnTo>
                      <a:lnTo>
                        <a:pt x="120" y="24"/>
                      </a:lnTo>
                      <a:lnTo>
                        <a:pt x="114" y="24"/>
                      </a:lnTo>
                      <a:lnTo>
                        <a:pt x="98" y="24"/>
                      </a:lnTo>
                      <a:lnTo>
                        <a:pt x="86" y="24"/>
                      </a:lnTo>
                      <a:lnTo>
                        <a:pt x="82" y="24"/>
                      </a:lnTo>
                      <a:lnTo>
                        <a:pt x="80" y="22"/>
                      </a:lnTo>
                      <a:lnTo>
                        <a:pt x="78" y="20"/>
                      </a:lnTo>
                      <a:lnTo>
                        <a:pt x="80" y="14"/>
                      </a:lnTo>
                      <a:lnTo>
                        <a:pt x="84" y="12"/>
                      </a:lnTo>
                      <a:lnTo>
                        <a:pt x="92" y="12"/>
                      </a:lnTo>
                      <a:lnTo>
                        <a:pt x="126" y="12"/>
                      </a:lnTo>
                      <a:lnTo>
                        <a:pt x="134" y="10"/>
                      </a:lnTo>
                      <a:lnTo>
                        <a:pt x="142" y="8"/>
                      </a:lnTo>
                      <a:lnTo>
                        <a:pt x="148" y="8"/>
                      </a:lnTo>
                      <a:lnTo>
                        <a:pt x="158" y="8"/>
                      </a:lnTo>
                      <a:lnTo>
                        <a:pt x="164" y="8"/>
                      </a:lnTo>
                      <a:lnTo>
                        <a:pt x="168" y="8"/>
                      </a:lnTo>
                      <a:lnTo>
                        <a:pt x="168" y="10"/>
                      </a:lnTo>
                      <a:lnTo>
                        <a:pt x="172" y="10"/>
                      </a:lnTo>
                      <a:lnTo>
                        <a:pt x="188" y="8"/>
                      </a:lnTo>
                      <a:lnTo>
                        <a:pt x="202" y="4"/>
                      </a:lnTo>
                      <a:lnTo>
                        <a:pt x="226" y="2"/>
                      </a:lnTo>
                      <a:lnTo>
                        <a:pt x="252" y="0"/>
                      </a:lnTo>
                      <a:lnTo>
                        <a:pt x="306" y="2"/>
                      </a:lnTo>
                      <a:lnTo>
                        <a:pt x="328" y="2"/>
                      </a:lnTo>
                      <a:lnTo>
                        <a:pt x="346" y="2"/>
                      </a:lnTo>
                      <a:lnTo>
                        <a:pt x="364" y="6"/>
                      </a:lnTo>
                      <a:lnTo>
                        <a:pt x="382" y="10"/>
                      </a:lnTo>
                      <a:lnTo>
                        <a:pt x="368" y="16"/>
                      </a:lnTo>
                      <a:lnTo>
                        <a:pt x="352" y="22"/>
                      </a:lnTo>
                      <a:lnTo>
                        <a:pt x="332" y="24"/>
                      </a:lnTo>
                      <a:lnTo>
                        <a:pt x="324" y="24"/>
                      </a:lnTo>
                      <a:lnTo>
                        <a:pt x="316" y="24"/>
                      </a:lnTo>
                      <a:lnTo>
                        <a:pt x="304" y="24"/>
                      </a:lnTo>
                      <a:lnTo>
                        <a:pt x="310" y="24"/>
                      </a:lnTo>
                      <a:lnTo>
                        <a:pt x="318" y="24"/>
                      </a:lnTo>
                      <a:lnTo>
                        <a:pt x="310" y="26"/>
                      </a:lnTo>
                      <a:lnTo>
                        <a:pt x="302" y="26"/>
                      </a:lnTo>
                      <a:lnTo>
                        <a:pt x="282" y="26"/>
                      </a:lnTo>
                      <a:lnTo>
                        <a:pt x="272" y="28"/>
                      </a:lnTo>
                      <a:lnTo>
                        <a:pt x="262" y="32"/>
                      </a:lnTo>
                      <a:lnTo>
                        <a:pt x="250" y="36"/>
                      </a:lnTo>
                      <a:lnTo>
                        <a:pt x="240" y="36"/>
                      </a:lnTo>
                      <a:lnTo>
                        <a:pt x="222" y="36"/>
                      </a:lnTo>
                      <a:lnTo>
                        <a:pt x="216" y="36"/>
                      </a:lnTo>
                      <a:lnTo>
                        <a:pt x="210" y="36"/>
                      </a:lnTo>
                      <a:lnTo>
                        <a:pt x="208" y="40"/>
                      </a:lnTo>
                      <a:lnTo>
                        <a:pt x="206" y="44"/>
                      </a:lnTo>
                      <a:lnTo>
                        <a:pt x="196" y="52"/>
                      </a:lnTo>
                      <a:lnTo>
                        <a:pt x="184" y="58"/>
                      </a:lnTo>
                      <a:lnTo>
                        <a:pt x="174" y="60"/>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69" name="Freeform 60"/>
                <p:cNvSpPr>
                  <a:spLocks/>
                </p:cNvSpPr>
                <p:nvPr/>
              </p:nvSpPr>
              <p:spPr bwMode="auto">
                <a:xfrm>
                  <a:off x="1676" y="829"/>
                  <a:ext cx="284" cy="190"/>
                </a:xfrm>
                <a:custGeom>
                  <a:avLst/>
                  <a:gdLst/>
                  <a:ahLst/>
                  <a:cxnLst>
                    <a:cxn ang="0">
                      <a:pos x="122" y="10"/>
                    </a:cxn>
                    <a:cxn ang="0">
                      <a:pos x="132" y="2"/>
                    </a:cxn>
                    <a:cxn ang="0">
                      <a:pos x="158" y="4"/>
                    </a:cxn>
                    <a:cxn ang="0">
                      <a:pos x="172" y="14"/>
                    </a:cxn>
                    <a:cxn ang="0">
                      <a:pos x="172" y="20"/>
                    </a:cxn>
                    <a:cxn ang="0">
                      <a:pos x="184" y="28"/>
                    </a:cxn>
                    <a:cxn ang="0">
                      <a:pos x="196" y="34"/>
                    </a:cxn>
                    <a:cxn ang="0">
                      <a:pos x="212" y="36"/>
                    </a:cxn>
                    <a:cxn ang="0">
                      <a:pos x="236" y="64"/>
                    </a:cxn>
                    <a:cxn ang="0">
                      <a:pos x="218" y="74"/>
                    </a:cxn>
                    <a:cxn ang="0">
                      <a:pos x="234" y="82"/>
                    </a:cxn>
                    <a:cxn ang="0">
                      <a:pos x="258" y="98"/>
                    </a:cxn>
                    <a:cxn ang="0">
                      <a:pos x="268" y="106"/>
                    </a:cxn>
                    <a:cxn ang="0">
                      <a:pos x="280" y="108"/>
                    </a:cxn>
                    <a:cxn ang="0">
                      <a:pos x="276" y="114"/>
                    </a:cxn>
                    <a:cxn ang="0">
                      <a:pos x="262" y="124"/>
                    </a:cxn>
                    <a:cxn ang="0">
                      <a:pos x="246" y="134"/>
                    </a:cxn>
                    <a:cxn ang="0">
                      <a:pos x="232" y="134"/>
                    </a:cxn>
                    <a:cxn ang="0">
                      <a:pos x="228" y="120"/>
                    </a:cxn>
                    <a:cxn ang="0">
                      <a:pos x="212" y="118"/>
                    </a:cxn>
                    <a:cxn ang="0">
                      <a:pos x="198" y="122"/>
                    </a:cxn>
                    <a:cxn ang="0">
                      <a:pos x="206" y="130"/>
                    </a:cxn>
                    <a:cxn ang="0">
                      <a:pos x="220" y="144"/>
                    </a:cxn>
                    <a:cxn ang="0">
                      <a:pos x="218" y="164"/>
                    </a:cxn>
                    <a:cxn ang="0">
                      <a:pos x="220" y="178"/>
                    </a:cxn>
                    <a:cxn ang="0">
                      <a:pos x="196" y="166"/>
                    </a:cxn>
                    <a:cxn ang="0">
                      <a:pos x="188" y="160"/>
                    </a:cxn>
                    <a:cxn ang="0">
                      <a:pos x="172" y="160"/>
                    </a:cxn>
                    <a:cxn ang="0">
                      <a:pos x="194" y="188"/>
                    </a:cxn>
                    <a:cxn ang="0">
                      <a:pos x="174" y="184"/>
                    </a:cxn>
                    <a:cxn ang="0">
                      <a:pos x="132" y="172"/>
                    </a:cxn>
                    <a:cxn ang="0">
                      <a:pos x="134" y="164"/>
                    </a:cxn>
                    <a:cxn ang="0">
                      <a:pos x="132" y="158"/>
                    </a:cxn>
                    <a:cxn ang="0">
                      <a:pos x="120" y="144"/>
                    </a:cxn>
                    <a:cxn ang="0">
                      <a:pos x="88" y="146"/>
                    </a:cxn>
                    <a:cxn ang="0">
                      <a:pos x="62" y="148"/>
                    </a:cxn>
                    <a:cxn ang="0">
                      <a:pos x="60" y="142"/>
                    </a:cxn>
                    <a:cxn ang="0">
                      <a:pos x="86" y="128"/>
                    </a:cxn>
                    <a:cxn ang="0">
                      <a:pos x="104" y="134"/>
                    </a:cxn>
                    <a:cxn ang="0">
                      <a:pos x="120" y="128"/>
                    </a:cxn>
                    <a:cxn ang="0">
                      <a:pos x="134" y="116"/>
                    </a:cxn>
                    <a:cxn ang="0">
                      <a:pos x="152" y="84"/>
                    </a:cxn>
                    <a:cxn ang="0">
                      <a:pos x="142" y="76"/>
                    </a:cxn>
                    <a:cxn ang="0">
                      <a:pos x="134" y="74"/>
                    </a:cxn>
                    <a:cxn ang="0">
                      <a:pos x="126" y="62"/>
                    </a:cxn>
                    <a:cxn ang="0">
                      <a:pos x="112" y="54"/>
                    </a:cxn>
                    <a:cxn ang="0">
                      <a:pos x="100" y="62"/>
                    </a:cxn>
                    <a:cxn ang="0">
                      <a:pos x="88" y="66"/>
                    </a:cxn>
                    <a:cxn ang="0">
                      <a:pos x="76" y="58"/>
                    </a:cxn>
                    <a:cxn ang="0">
                      <a:pos x="32" y="56"/>
                    </a:cxn>
                    <a:cxn ang="0">
                      <a:pos x="22" y="46"/>
                    </a:cxn>
                    <a:cxn ang="0">
                      <a:pos x="10" y="52"/>
                    </a:cxn>
                    <a:cxn ang="0">
                      <a:pos x="2" y="48"/>
                    </a:cxn>
                    <a:cxn ang="0">
                      <a:pos x="14" y="40"/>
                    </a:cxn>
                    <a:cxn ang="0">
                      <a:pos x="4" y="30"/>
                    </a:cxn>
                    <a:cxn ang="0">
                      <a:pos x="12" y="18"/>
                    </a:cxn>
                    <a:cxn ang="0">
                      <a:pos x="56" y="6"/>
                    </a:cxn>
                    <a:cxn ang="0">
                      <a:pos x="82" y="0"/>
                    </a:cxn>
                    <a:cxn ang="0">
                      <a:pos x="62" y="12"/>
                    </a:cxn>
                    <a:cxn ang="0">
                      <a:pos x="50" y="22"/>
                    </a:cxn>
                    <a:cxn ang="0">
                      <a:pos x="60" y="24"/>
                    </a:cxn>
                    <a:cxn ang="0">
                      <a:pos x="76" y="12"/>
                    </a:cxn>
                  </a:cxnLst>
                  <a:rect l="0" t="0" r="r" b="b"/>
                  <a:pathLst>
                    <a:path w="284" h="190">
                      <a:moveTo>
                        <a:pt x="114" y="0"/>
                      </a:moveTo>
                      <a:lnTo>
                        <a:pt x="124" y="0"/>
                      </a:lnTo>
                      <a:lnTo>
                        <a:pt x="122" y="10"/>
                      </a:lnTo>
                      <a:lnTo>
                        <a:pt x="126" y="8"/>
                      </a:lnTo>
                      <a:lnTo>
                        <a:pt x="130" y="4"/>
                      </a:lnTo>
                      <a:lnTo>
                        <a:pt x="132" y="2"/>
                      </a:lnTo>
                      <a:lnTo>
                        <a:pt x="138" y="0"/>
                      </a:lnTo>
                      <a:lnTo>
                        <a:pt x="146" y="0"/>
                      </a:lnTo>
                      <a:lnTo>
                        <a:pt x="158" y="4"/>
                      </a:lnTo>
                      <a:lnTo>
                        <a:pt x="168" y="8"/>
                      </a:lnTo>
                      <a:lnTo>
                        <a:pt x="170" y="12"/>
                      </a:lnTo>
                      <a:lnTo>
                        <a:pt x="172" y="14"/>
                      </a:lnTo>
                      <a:lnTo>
                        <a:pt x="142" y="20"/>
                      </a:lnTo>
                      <a:lnTo>
                        <a:pt x="158" y="22"/>
                      </a:lnTo>
                      <a:lnTo>
                        <a:pt x="172" y="20"/>
                      </a:lnTo>
                      <a:lnTo>
                        <a:pt x="176" y="22"/>
                      </a:lnTo>
                      <a:lnTo>
                        <a:pt x="180" y="24"/>
                      </a:lnTo>
                      <a:lnTo>
                        <a:pt x="184" y="28"/>
                      </a:lnTo>
                      <a:lnTo>
                        <a:pt x="186" y="34"/>
                      </a:lnTo>
                      <a:lnTo>
                        <a:pt x="190" y="40"/>
                      </a:lnTo>
                      <a:lnTo>
                        <a:pt x="196" y="34"/>
                      </a:lnTo>
                      <a:lnTo>
                        <a:pt x="198" y="32"/>
                      </a:lnTo>
                      <a:lnTo>
                        <a:pt x="202" y="32"/>
                      </a:lnTo>
                      <a:lnTo>
                        <a:pt x="212" y="36"/>
                      </a:lnTo>
                      <a:lnTo>
                        <a:pt x="224" y="44"/>
                      </a:lnTo>
                      <a:lnTo>
                        <a:pt x="246" y="58"/>
                      </a:lnTo>
                      <a:lnTo>
                        <a:pt x="236" y="64"/>
                      </a:lnTo>
                      <a:lnTo>
                        <a:pt x="230" y="68"/>
                      </a:lnTo>
                      <a:lnTo>
                        <a:pt x="228" y="74"/>
                      </a:lnTo>
                      <a:lnTo>
                        <a:pt x="218" y="74"/>
                      </a:lnTo>
                      <a:lnTo>
                        <a:pt x="218" y="80"/>
                      </a:lnTo>
                      <a:lnTo>
                        <a:pt x="224" y="80"/>
                      </a:lnTo>
                      <a:lnTo>
                        <a:pt x="234" y="82"/>
                      </a:lnTo>
                      <a:lnTo>
                        <a:pt x="246" y="86"/>
                      </a:lnTo>
                      <a:lnTo>
                        <a:pt x="256" y="94"/>
                      </a:lnTo>
                      <a:lnTo>
                        <a:pt x="258" y="98"/>
                      </a:lnTo>
                      <a:lnTo>
                        <a:pt x="258" y="102"/>
                      </a:lnTo>
                      <a:lnTo>
                        <a:pt x="264" y="104"/>
                      </a:lnTo>
                      <a:lnTo>
                        <a:pt x="268" y="106"/>
                      </a:lnTo>
                      <a:lnTo>
                        <a:pt x="272" y="108"/>
                      </a:lnTo>
                      <a:lnTo>
                        <a:pt x="276" y="108"/>
                      </a:lnTo>
                      <a:lnTo>
                        <a:pt x="280" y="108"/>
                      </a:lnTo>
                      <a:lnTo>
                        <a:pt x="284" y="106"/>
                      </a:lnTo>
                      <a:lnTo>
                        <a:pt x="284" y="112"/>
                      </a:lnTo>
                      <a:lnTo>
                        <a:pt x="276" y="114"/>
                      </a:lnTo>
                      <a:lnTo>
                        <a:pt x="268" y="116"/>
                      </a:lnTo>
                      <a:lnTo>
                        <a:pt x="268" y="126"/>
                      </a:lnTo>
                      <a:lnTo>
                        <a:pt x="262" y="124"/>
                      </a:lnTo>
                      <a:lnTo>
                        <a:pt x="258" y="122"/>
                      </a:lnTo>
                      <a:lnTo>
                        <a:pt x="252" y="130"/>
                      </a:lnTo>
                      <a:lnTo>
                        <a:pt x="246" y="134"/>
                      </a:lnTo>
                      <a:lnTo>
                        <a:pt x="242" y="136"/>
                      </a:lnTo>
                      <a:lnTo>
                        <a:pt x="236" y="136"/>
                      </a:lnTo>
                      <a:lnTo>
                        <a:pt x="232" y="134"/>
                      </a:lnTo>
                      <a:lnTo>
                        <a:pt x="230" y="130"/>
                      </a:lnTo>
                      <a:lnTo>
                        <a:pt x="228" y="128"/>
                      </a:lnTo>
                      <a:lnTo>
                        <a:pt x="228" y="120"/>
                      </a:lnTo>
                      <a:lnTo>
                        <a:pt x="224" y="112"/>
                      </a:lnTo>
                      <a:lnTo>
                        <a:pt x="210" y="112"/>
                      </a:lnTo>
                      <a:lnTo>
                        <a:pt x="212" y="118"/>
                      </a:lnTo>
                      <a:lnTo>
                        <a:pt x="208" y="120"/>
                      </a:lnTo>
                      <a:lnTo>
                        <a:pt x="204" y="120"/>
                      </a:lnTo>
                      <a:lnTo>
                        <a:pt x="198" y="122"/>
                      </a:lnTo>
                      <a:lnTo>
                        <a:pt x="198" y="124"/>
                      </a:lnTo>
                      <a:lnTo>
                        <a:pt x="200" y="128"/>
                      </a:lnTo>
                      <a:lnTo>
                        <a:pt x="206" y="130"/>
                      </a:lnTo>
                      <a:lnTo>
                        <a:pt x="206" y="138"/>
                      </a:lnTo>
                      <a:lnTo>
                        <a:pt x="214" y="140"/>
                      </a:lnTo>
                      <a:lnTo>
                        <a:pt x="220" y="144"/>
                      </a:lnTo>
                      <a:lnTo>
                        <a:pt x="222" y="152"/>
                      </a:lnTo>
                      <a:lnTo>
                        <a:pt x="220" y="158"/>
                      </a:lnTo>
                      <a:lnTo>
                        <a:pt x="218" y="164"/>
                      </a:lnTo>
                      <a:lnTo>
                        <a:pt x="218" y="168"/>
                      </a:lnTo>
                      <a:lnTo>
                        <a:pt x="216" y="172"/>
                      </a:lnTo>
                      <a:lnTo>
                        <a:pt x="220" y="178"/>
                      </a:lnTo>
                      <a:lnTo>
                        <a:pt x="212" y="176"/>
                      </a:lnTo>
                      <a:lnTo>
                        <a:pt x="202" y="172"/>
                      </a:lnTo>
                      <a:lnTo>
                        <a:pt x="196" y="166"/>
                      </a:lnTo>
                      <a:lnTo>
                        <a:pt x="192" y="164"/>
                      </a:lnTo>
                      <a:lnTo>
                        <a:pt x="192" y="162"/>
                      </a:lnTo>
                      <a:lnTo>
                        <a:pt x="188" y="160"/>
                      </a:lnTo>
                      <a:lnTo>
                        <a:pt x="182" y="158"/>
                      </a:lnTo>
                      <a:lnTo>
                        <a:pt x="170" y="158"/>
                      </a:lnTo>
                      <a:lnTo>
                        <a:pt x="172" y="160"/>
                      </a:lnTo>
                      <a:lnTo>
                        <a:pt x="180" y="168"/>
                      </a:lnTo>
                      <a:lnTo>
                        <a:pt x="196" y="182"/>
                      </a:lnTo>
                      <a:lnTo>
                        <a:pt x="194" y="188"/>
                      </a:lnTo>
                      <a:lnTo>
                        <a:pt x="190" y="190"/>
                      </a:lnTo>
                      <a:lnTo>
                        <a:pt x="184" y="188"/>
                      </a:lnTo>
                      <a:lnTo>
                        <a:pt x="174" y="184"/>
                      </a:lnTo>
                      <a:lnTo>
                        <a:pt x="160" y="176"/>
                      </a:lnTo>
                      <a:lnTo>
                        <a:pt x="134" y="176"/>
                      </a:lnTo>
                      <a:lnTo>
                        <a:pt x="132" y="172"/>
                      </a:lnTo>
                      <a:lnTo>
                        <a:pt x="134" y="170"/>
                      </a:lnTo>
                      <a:lnTo>
                        <a:pt x="134" y="168"/>
                      </a:lnTo>
                      <a:lnTo>
                        <a:pt x="134" y="164"/>
                      </a:lnTo>
                      <a:lnTo>
                        <a:pt x="134" y="160"/>
                      </a:lnTo>
                      <a:lnTo>
                        <a:pt x="134" y="158"/>
                      </a:lnTo>
                      <a:lnTo>
                        <a:pt x="132" y="158"/>
                      </a:lnTo>
                      <a:lnTo>
                        <a:pt x="124" y="152"/>
                      </a:lnTo>
                      <a:lnTo>
                        <a:pt x="120" y="148"/>
                      </a:lnTo>
                      <a:lnTo>
                        <a:pt x="120" y="144"/>
                      </a:lnTo>
                      <a:lnTo>
                        <a:pt x="102" y="144"/>
                      </a:lnTo>
                      <a:lnTo>
                        <a:pt x="94" y="144"/>
                      </a:lnTo>
                      <a:lnTo>
                        <a:pt x="88" y="146"/>
                      </a:lnTo>
                      <a:lnTo>
                        <a:pt x="78" y="148"/>
                      </a:lnTo>
                      <a:lnTo>
                        <a:pt x="70" y="150"/>
                      </a:lnTo>
                      <a:lnTo>
                        <a:pt x="62" y="148"/>
                      </a:lnTo>
                      <a:lnTo>
                        <a:pt x="60" y="146"/>
                      </a:lnTo>
                      <a:lnTo>
                        <a:pt x="60" y="144"/>
                      </a:lnTo>
                      <a:lnTo>
                        <a:pt x="60" y="142"/>
                      </a:lnTo>
                      <a:lnTo>
                        <a:pt x="62" y="138"/>
                      </a:lnTo>
                      <a:lnTo>
                        <a:pt x="70" y="136"/>
                      </a:lnTo>
                      <a:lnTo>
                        <a:pt x="86" y="128"/>
                      </a:lnTo>
                      <a:lnTo>
                        <a:pt x="88" y="132"/>
                      </a:lnTo>
                      <a:lnTo>
                        <a:pt x="92" y="134"/>
                      </a:lnTo>
                      <a:lnTo>
                        <a:pt x="104" y="134"/>
                      </a:lnTo>
                      <a:lnTo>
                        <a:pt x="114" y="132"/>
                      </a:lnTo>
                      <a:lnTo>
                        <a:pt x="116" y="130"/>
                      </a:lnTo>
                      <a:lnTo>
                        <a:pt x="120" y="128"/>
                      </a:lnTo>
                      <a:lnTo>
                        <a:pt x="122" y="126"/>
                      </a:lnTo>
                      <a:lnTo>
                        <a:pt x="122" y="120"/>
                      </a:lnTo>
                      <a:lnTo>
                        <a:pt x="134" y="116"/>
                      </a:lnTo>
                      <a:lnTo>
                        <a:pt x="142" y="112"/>
                      </a:lnTo>
                      <a:lnTo>
                        <a:pt x="162" y="98"/>
                      </a:lnTo>
                      <a:lnTo>
                        <a:pt x="152" y="84"/>
                      </a:lnTo>
                      <a:lnTo>
                        <a:pt x="148" y="82"/>
                      </a:lnTo>
                      <a:lnTo>
                        <a:pt x="142" y="80"/>
                      </a:lnTo>
                      <a:lnTo>
                        <a:pt x="142" y="76"/>
                      </a:lnTo>
                      <a:lnTo>
                        <a:pt x="128" y="76"/>
                      </a:lnTo>
                      <a:lnTo>
                        <a:pt x="130" y="74"/>
                      </a:lnTo>
                      <a:lnTo>
                        <a:pt x="134" y="74"/>
                      </a:lnTo>
                      <a:lnTo>
                        <a:pt x="134" y="66"/>
                      </a:lnTo>
                      <a:lnTo>
                        <a:pt x="130" y="64"/>
                      </a:lnTo>
                      <a:lnTo>
                        <a:pt x="126" y="62"/>
                      </a:lnTo>
                      <a:lnTo>
                        <a:pt x="118" y="56"/>
                      </a:lnTo>
                      <a:lnTo>
                        <a:pt x="114" y="54"/>
                      </a:lnTo>
                      <a:lnTo>
                        <a:pt x="112" y="54"/>
                      </a:lnTo>
                      <a:lnTo>
                        <a:pt x="110" y="56"/>
                      </a:lnTo>
                      <a:lnTo>
                        <a:pt x="104" y="58"/>
                      </a:lnTo>
                      <a:lnTo>
                        <a:pt x="100" y="62"/>
                      </a:lnTo>
                      <a:lnTo>
                        <a:pt x="96" y="64"/>
                      </a:lnTo>
                      <a:lnTo>
                        <a:pt x="92" y="66"/>
                      </a:lnTo>
                      <a:lnTo>
                        <a:pt x="88" y="66"/>
                      </a:lnTo>
                      <a:lnTo>
                        <a:pt x="88" y="64"/>
                      </a:lnTo>
                      <a:lnTo>
                        <a:pt x="88" y="56"/>
                      </a:lnTo>
                      <a:lnTo>
                        <a:pt x="76" y="58"/>
                      </a:lnTo>
                      <a:lnTo>
                        <a:pt x="64" y="58"/>
                      </a:lnTo>
                      <a:lnTo>
                        <a:pt x="36" y="56"/>
                      </a:lnTo>
                      <a:lnTo>
                        <a:pt x="32" y="56"/>
                      </a:lnTo>
                      <a:lnTo>
                        <a:pt x="26" y="54"/>
                      </a:lnTo>
                      <a:lnTo>
                        <a:pt x="24" y="52"/>
                      </a:lnTo>
                      <a:lnTo>
                        <a:pt x="22" y="46"/>
                      </a:lnTo>
                      <a:lnTo>
                        <a:pt x="18" y="48"/>
                      </a:lnTo>
                      <a:lnTo>
                        <a:pt x="14" y="50"/>
                      </a:lnTo>
                      <a:lnTo>
                        <a:pt x="10" y="52"/>
                      </a:lnTo>
                      <a:lnTo>
                        <a:pt x="6" y="52"/>
                      </a:lnTo>
                      <a:lnTo>
                        <a:pt x="4" y="52"/>
                      </a:lnTo>
                      <a:lnTo>
                        <a:pt x="2" y="48"/>
                      </a:lnTo>
                      <a:lnTo>
                        <a:pt x="0" y="44"/>
                      </a:lnTo>
                      <a:lnTo>
                        <a:pt x="6" y="40"/>
                      </a:lnTo>
                      <a:lnTo>
                        <a:pt x="14" y="40"/>
                      </a:lnTo>
                      <a:lnTo>
                        <a:pt x="6" y="36"/>
                      </a:lnTo>
                      <a:lnTo>
                        <a:pt x="4" y="34"/>
                      </a:lnTo>
                      <a:lnTo>
                        <a:pt x="4" y="30"/>
                      </a:lnTo>
                      <a:lnTo>
                        <a:pt x="4" y="28"/>
                      </a:lnTo>
                      <a:lnTo>
                        <a:pt x="6" y="24"/>
                      </a:lnTo>
                      <a:lnTo>
                        <a:pt x="12" y="18"/>
                      </a:lnTo>
                      <a:lnTo>
                        <a:pt x="22" y="14"/>
                      </a:lnTo>
                      <a:lnTo>
                        <a:pt x="32" y="10"/>
                      </a:lnTo>
                      <a:lnTo>
                        <a:pt x="56" y="6"/>
                      </a:lnTo>
                      <a:lnTo>
                        <a:pt x="64" y="4"/>
                      </a:lnTo>
                      <a:lnTo>
                        <a:pt x="72" y="0"/>
                      </a:lnTo>
                      <a:lnTo>
                        <a:pt x="82" y="0"/>
                      </a:lnTo>
                      <a:lnTo>
                        <a:pt x="78" y="6"/>
                      </a:lnTo>
                      <a:lnTo>
                        <a:pt x="72" y="8"/>
                      </a:lnTo>
                      <a:lnTo>
                        <a:pt x="62" y="12"/>
                      </a:lnTo>
                      <a:lnTo>
                        <a:pt x="58" y="16"/>
                      </a:lnTo>
                      <a:lnTo>
                        <a:pt x="54" y="18"/>
                      </a:lnTo>
                      <a:lnTo>
                        <a:pt x="50" y="22"/>
                      </a:lnTo>
                      <a:lnTo>
                        <a:pt x="48" y="28"/>
                      </a:lnTo>
                      <a:lnTo>
                        <a:pt x="56" y="28"/>
                      </a:lnTo>
                      <a:lnTo>
                        <a:pt x="60" y="24"/>
                      </a:lnTo>
                      <a:lnTo>
                        <a:pt x="64" y="18"/>
                      </a:lnTo>
                      <a:lnTo>
                        <a:pt x="70" y="14"/>
                      </a:lnTo>
                      <a:lnTo>
                        <a:pt x="76" y="12"/>
                      </a:lnTo>
                      <a:lnTo>
                        <a:pt x="94" y="6"/>
                      </a:lnTo>
                      <a:lnTo>
                        <a:pt x="114" y="0"/>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sp>
              <p:nvSpPr>
                <p:cNvPr id="70" name="Freeform 61"/>
                <p:cNvSpPr>
                  <a:spLocks/>
                </p:cNvSpPr>
                <p:nvPr/>
              </p:nvSpPr>
              <p:spPr bwMode="auto">
                <a:xfrm>
                  <a:off x="1779" y="912"/>
                  <a:ext cx="33" cy="18"/>
                </a:xfrm>
                <a:custGeom>
                  <a:avLst/>
                  <a:gdLst/>
                  <a:ahLst/>
                  <a:cxnLst>
                    <a:cxn ang="0">
                      <a:pos x="16" y="2"/>
                    </a:cxn>
                    <a:cxn ang="0">
                      <a:pos x="28" y="0"/>
                    </a:cxn>
                    <a:cxn ang="0">
                      <a:pos x="30" y="0"/>
                    </a:cxn>
                    <a:cxn ang="0">
                      <a:pos x="32" y="2"/>
                    </a:cxn>
                    <a:cxn ang="0">
                      <a:pos x="30" y="6"/>
                    </a:cxn>
                    <a:cxn ang="0">
                      <a:pos x="28" y="10"/>
                    </a:cxn>
                    <a:cxn ang="0">
                      <a:pos x="22" y="14"/>
                    </a:cxn>
                    <a:cxn ang="0">
                      <a:pos x="14" y="18"/>
                    </a:cxn>
                    <a:cxn ang="0">
                      <a:pos x="6" y="18"/>
                    </a:cxn>
                    <a:cxn ang="0">
                      <a:pos x="2" y="16"/>
                    </a:cxn>
                    <a:cxn ang="0">
                      <a:pos x="0" y="14"/>
                    </a:cxn>
                    <a:cxn ang="0">
                      <a:pos x="2" y="10"/>
                    </a:cxn>
                    <a:cxn ang="0">
                      <a:pos x="8" y="6"/>
                    </a:cxn>
                    <a:cxn ang="0">
                      <a:pos x="12" y="2"/>
                    </a:cxn>
                    <a:cxn ang="0">
                      <a:pos x="18" y="2"/>
                    </a:cxn>
                    <a:cxn ang="0">
                      <a:pos x="18" y="0"/>
                    </a:cxn>
                    <a:cxn ang="0">
                      <a:pos x="16" y="2"/>
                    </a:cxn>
                  </a:cxnLst>
                  <a:rect l="0" t="0" r="r" b="b"/>
                  <a:pathLst>
                    <a:path w="32" h="18">
                      <a:moveTo>
                        <a:pt x="16" y="2"/>
                      </a:moveTo>
                      <a:lnTo>
                        <a:pt x="28" y="0"/>
                      </a:lnTo>
                      <a:lnTo>
                        <a:pt x="30" y="0"/>
                      </a:lnTo>
                      <a:lnTo>
                        <a:pt x="32" y="2"/>
                      </a:lnTo>
                      <a:lnTo>
                        <a:pt x="30" y="6"/>
                      </a:lnTo>
                      <a:lnTo>
                        <a:pt x="28" y="10"/>
                      </a:lnTo>
                      <a:lnTo>
                        <a:pt x="22" y="14"/>
                      </a:lnTo>
                      <a:lnTo>
                        <a:pt x="14" y="18"/>
                      </a:lnTo>
                      <a:lnTo>
                        <a:pt x="6" y="18"/>
                      </a:lnTo>
                      <a:lnTo>
                        <a:pt x="2" y="16"/>
                      </a:lnTo>
                      <a:lnTo>
                        <a:pt x="0" y="14"/>
                      </a:lnTo>
                      <a:lnTo>
                        <a:pt x="2" y="10"/>
                      </a:lnTo>
                      <a:lnTo>
                        <a:pt x="8" y="6"/>
                      </a:lnTo>
                      <a:lnTo>
                        <a:pt x="12" y="2"/>
                      </a:lnTo>
                      <a:lnTo>
                        <a:pt x="18" y="2"/>
                      </a:lnTo>
                      <a:lnTo>
                        <a:pt x="18" y="0"/>
                      </a:lnTo>
                      <a:lnTo>
                        <a:pt x="16" y="2"/>
                      </a:lnTo>
                      <a:close/>
                    </a:path>
                  </a:pathLst>
                </a:custGeom>
                <a:grpFill/>
                <a:ln w="3175" cmpd="sng">
                  <a:solidFill>
                    <a:srgbClr val="DDDDDD"/>
                  </a:solidFill>
                  <a:prstDash val="solid"/>
                  <a:round/>
                  <a:headEnd/>
                  <a:tailEnd/>
                </a:ln>
              </p:spPr>
              <p:txBody>
                <a:bodyPr/>
                <a:lstStyle/>
                <a:p>
                  <a:pPr>
                    <a:defRPr/>
                  </a:pPr>
                  <a:endParaRPr lang="en-GB">
                    <a:latin typeface="Arial Narrow" pitchFamily="34" charset="0"/>
                  </a:endParaRPr>
                </a:p>
              </p:txBody>
            </p:sp>
          </p:grpSp>
          <p:sp>
            <p:nvSpPr>
              <p:cNvPr id="10" name="Freeform 62"/>
              <p:cNvSpPr>
                <a:spLocks/>
              </p:cNvSpPr>
              <p:nvPr/>
            </p:nvSpPr>
            <p:spPr bwMode="auto">
              <a:xfrm>
                <a:off x="842189" y="2796978"/>
                <a:ext cx="1658959" cy="802721"/>
              </a:xfrm>
              <a:custGeom>
                <a:avLst/>
                <a:gdLst/>
                <a:ahLst/>
                <a:cxnLst>
                  <a:cxn ang="0">
                    <a:pos x="14" y="260"/>
                  </a:cxn>
                  <a:cxn ang="0">
                    <a:pos x="66" y="298"/>
                  </a:cxn>
                  <a:cxn ang="0">
                    <a:pos x="198" y="318"/>
                  </a:cxn>
                  <a:cxn ang="0">
                    <a:pos x="226" y="360"/>
                  </a:cxn>
                  <a:cxn ang="0">
                    <a:pos x="256" y="354"/>
                  </a:cxn>
                  <a:cxn ang="0">
                    <a:pos x="288" y="408"/>
                  </a:cxn>
                  <a:cxn ang="0">
                    <a:pos x="322" y="402"/>
                  </a:cxn>
                  <a:cxn ang="0">
                    <a:pos x="350" y="370"/>
                  </a:cxn>
                  <a:cxn ang="0">
                    <a:pos x="384" y="354"/>
                  </a:cxn>
                  <a:cxn ang="0">
                    <a:pos x="408" y="352"/>
                  </a:cxn>
                  <a:cxn ang="0">
                    <a:pos x="444" y="358"/>
                  </a:cxn>
                  <a:cxn ang="0">
                    <a:pos x="462" y="358"/>
                  </a:cxn>
                  <a:cxn ang="0">
                    <a:pos x="490" y="338"/>
                  </a:cxn>
                  <a:cxn ang="0">
                    <a:pos x="524" y="348"/>
                  </a:cxn>
                  <a:cxn ang="0">
                    <a:pos x="552" y="354"/>
                  </a:cxn>
                  <a:cxn ang="0">
                    <a:pos x="556" y="376"/>
                  </a:cxn>
                  <a:cxn ang="0">
                    <a:pos x="564" y="408"/>
                  </a:cxn>
                  <a:cxn ang="0">
                    <a:pos x="584" y="428"/>
                  </a:cxn>
                  <a:cxn ang="0">
                    <a:pos x="588" y="370"/>
                  </a:cxn>
                  <a:cxn ang="0">
                    <a:pos x="608" y="300"/>
                  </a:cxn>
                  <a:cxn ang="0">
                    <a:pos x="634" y="276"/>
                  </a:cxn>
                  <a:cxn ang="0">
                    <a:pos x="658" y="264"/>
                  </a:cxn>
                  <a:cxn ang="0">
                    <a:pos x="688" y="244"/>
                  </a:cxn>
                  <a:cxn ang="0">
                    <a:pos x="694" y="222"/>
                  </a:cxn>
                  <a:cxn ang="0">
                    <a:pos x="694" y="208"/>
                  </a:cxn>
                  <a:cxn ang="0">
                    <a:pos x="706" y="192"/>
                  </a:cxn>
                  <a:cxn ang="0">
                    <a:pos x="718" y="174"/>
                  </a:cxn>
                  <a:cxn ang="0">
                    <a:pos x="740" y="164"/>
                  </a:cxn>
                  <a:cxn ang="0">
                    <a:pos x="770" y="142"/>
                  </a:cxn>
                  <a:cxn ang="0">
                    <a:pos x="792" y="130"/>
                  </a:cxn>
                  <a:cxn ang="0">
                    <a:pos x="800" y="128"/>
                  </a:cxn>
                  <a:cxn ang="0">
                    <a:pos x="808" y="98"/>
                  </a:cxn>
                  <a:cxn ang="0">
                    <a:pos x="864" y="50"/>
                  </a:cxn>
                  <a:cxn ang="0">
                    <a:pos x="824" y="58"/>
                  </a:cxn>
                  <a:cxn ang="0">
                    <a:pos x="750" y="80"/>
                  </a:cxn>
                  <a:cxn ang="0">
                    <a:pos x="694" y="100"/>
                  </a:cxn>
                  <a:cxn ang="0">
                    <a:pos x="642" y="134"/>
                  </a:cxn>
                  <a:cxn ang="0">
                    <a:pos x="630" y="118"/>
                  </a:cxn>
                  <a:cxn ang="0">
                    <a:pos x="636" y="94"/>
                  </a:cxn>
                  <a:cxn ang="0">
                    <a:pos x="634" y="80"/>
                  </a:cxn>
                  <a:cxn ang="0">
                    <a:pos x="610" y="72"/>
                  </a:cxn>
                  <a:cxn ang="0">
                    <a:pos x="576" y="122"/>
                  </a:cxn>
                  <a:cxn ang="0">
                    <a:pos x="552" y="122"/>
                  </a:cxn>
                  <a:cxn ang="0">
                    <a:pos x="584" y="66"/>
                  </a:cxn>
                  <a:cxn ang="0">
                    <a:pos x="626" y="50"/>
                  </a:cxn>
                  <a:cxn ang="0">
                    <a:pos x="590" y="36"/>
                  </a:cxn>
                  <a:cxn ang="0">
                    <a:pos x="540" y="42"/>
                  </a:cxn>
                  <a:cxn ang="0">
                    <a:pos x="562" y="22"/>
                  </a:cxn>
                  <a:cxn ang="0">
                    <a:pos x="516" y="12"/>
                  </a:cxn>
                  <a:cxn ang="0">
                    <a:pos x="104" y="22"/>
                  </a:cxn>
                  <a:cxn ang="0">
                    <a:pos x="64" y="52"/>
                  </a:cxn>
                  <a:cxn ang="0">
                    <a:pos x="12" y="136"/>
                  </a:cxn>
                  <a:cxn ang="0">
                    <a:pos x="0" y="174"/>
                  </a:cxn>
                  <a:cxn ang="0">
                    <a:pos x="10" y="196"/>
                  </a:cxn>
                  <a:cxn ang="0">
                    <a:pos x="4" y="216"/>
                  </a:cxn>
                </a:cxnLst>
                <a:rect l="0" t="0" r="r" b="b"/>
                <a:pathLst>
                  <a:path w="872" h="434">
                    <a:moveTo>
                      <a:pt x="4" y="226"/>
                    </a:moveTo>
                    <a:lnTo>
                      <a:pt x="4" y="228"/>
                    </a:lnTo>
                    <a:lnTo>
                      <a:pt x="4" y="230"/>
                    </a:lnTo>
                    <a:lnTo>
                      <a:pt x="2" y="236"/>
                    </a:lnTo>
                    <a:lnTo>
                      <a:pt x="4" y="244"/>
                    </a:lnTo>
                    <a:lnTo>
                      <a:pt x="6" y="254"/>
                    </a:lnTo>
                    <a:lnTo>
                      <a:pt x="14" y="260"/>
                    </a:lnTo>
                    <a:lnTo>
                      <a:pt x="26" y="264"/>
                    </a:lnTo>
                    <a:lnTo>
                      <a:pt x="30" y="266"/>
                    </a:lnTo>
                    <a:lnTo>
                      <a:pt x="32" y="268"/>
                    </a:lnTo>
                    <a:lnTo>
                      <a:pt x="40" y="278"/>
                    </a:lnTo>
                    <a:lnTo>
                      <a:pt x="44" y="290"/>
                    </a:lnTo>
                    <a:lnTo>
                      <a:pt x="46" y="300"/>
                    </a:lnTo>
                    <a:lnTo>
                      <a:pt x="66" y="298"/>
                    </a:lnTo>
                    <a:lnTo>
                      <a:pt x="74" y="298"/>
                    </a:lnTo>
                    <a:lnTo>
                      <a:pt x="80" y="300"/>
                    </a:lnTo>
                    <a:lnTo>
                      <a:pt x="124" y="326"/>
                    </a:lnTo>
                    <a:lnTo>
                      <a:pt x="174" y="326"/>
                    </a:lnTo>
                    <a:lnTo>
                      <a:pt x="178" y="316"/>
                    </a:lnTo>
                    <a:lnTo>
                      <a:pt x="194" y="318"/>
                    </a:lnTo>
                    <a:lnTo>
                      <a:pt x="198" y="318"/>
                    </a:lnTo>
                    <a:lnTo>
                      <a:pt x="204" y="316"/>
                    </a:lnTo>
                    <a:lnTo>
                      <a:pt x="206" y="324"/>
                    </a:lnTo>
                    <a:lnTo>
                      <a:pt x="212" y="328"/>
                    </a:lnTo>
                    <a:lnTo>
                      <a:pt x="216" y="332"/>
                    </a:lnTo>
                    <a:lnTo>
                      <a:pt x="220" y="336"/>
                    </a:lnTo>
                    <a:lnTo>
                      <a:pt x="224" y="356"/>
                    </a:lnTo>
                    <a:lnTo>
                      <a:pt x="226" y="360"/>
                    </a:lnTo>
                    <a:lnTo>
                      <a:pt x="230" y="364"/>
                    </a:lnTo>
                    <a:lnTo>
                      <a:pt x="234" y="366"/>
                    </a:lnTo>
                    <a:lnTo>
                      <a:pt x="238" y="366"/>
                    </a:lnTo>
                    <a:lnTo>
                      <a:pt x="244" y="364"/>
                    </a:lnTo>
                    <a:lnTo>
                      <a:pt x="250" y="360"/>
                    </a:lnTo>
                    <a:lnTo>
                      <a:pt x="254" y="354"/>
                    </a:lnTo>
                    <a:lnTo>
                      <a:pt x="256" y="354"/>
                    </a:lnTo>
                    <a:lnTo>
                      <a:pt x="262" y="354"/>
                    </a:lnTo>
                    <a:lnTo>
                      <a:pt x="270" y="354"/>
                    </a:lnTo>
                    <a:lnTo>
                      <a:pt x="276" y="358"/>
                    </a:lnTo>
                    <a:lnTo>
                      <a:pt x="278" y="366"/>
                    </a:lnTo>
                    <a:lnTo>
                      <a:pt x="282" y="374"/>
                    </a:lnTo>
                    <a:lnTo>
                      <a:pt x="286" y="392"/>
                    </a:lnTo>
                    <a:lnTo>
                      <a:pt x="288" y="408"/>
                    </a:lnTo>
                    <a:lnTo>
                      <a:pt x="290" y="412"/>
                    </a:lnTo>
                    <a:lnTo>
                      <a:pt x="294" y="414"/>
                    </a:lnTo>
                    <a:lnTo>
                      <a:pt x="302" y="420"/>
                    </a:lnTo>
                    <a:lnTo>
                      <a:pt x="320" y="426"/>
                    </a:lnTo>
                    <a:lnTo>
                      <a:pt x="322" y="426"/>
                    </a:lnTo>
                    <a:lnTo>
                      <a:pt x="322" y="408"/>
                    </a:lnTo>
                    <a:lnTo>
                      <a:pt x="322" y="402"/>
                    </a:lnTo>
                    <a:lnTo>
                      <a:pt x="324" y="394"/>
                    </a:lnTo>
                    <a:lnTo>
                      <a:pt x="328" y="388"/>
                    </a:lnTo>
                    <a:lnTo>
                      <a:pt x="332" y="382"/>
                    </a:lnTo>
                    <a:lnTo>
                      <a:pt x="338" y="378"/>
                    </a:lnTo>
                    <a:lnTo>
                      <a:pt x="340" y="374"/>
                    </a:lnTo>
                    <a:lnTo>
                      <a:pt x="342" y="370"/>
                    </a:lnTo>
                    <a:lnTo>
                      <a:pt x="350" y="370"/>
                    </a:lnTo>
                    <a:lnTo>
                      <a:pt x="358" y="368"/>
                    </a:lnTo>
                    <a:lnTo>
                      <a:pt x="370" y="360"/>
                    </a:lnTo>
                    <a:lnTo>
                      <a:pt x="372" y="358"/>
                    </a:lnTo>
                    <a:lnTo>
                      <a:pt x="374" y="356"/>
                    </a:lnTo>
                    <a:lnTo>
                      <a:pt x="374" y="354"/>
                    </a:lnTo>
                    <a:lnTo>
                      <a:pt x="378" y="352"/>
                    </a:lnTo>
                    <a:lnTo>
                      <a:pt x="384" y="354"/>
                    </a:lnTo>
                    <a:lnTo>
                      <a:pt x="386" y="352"/>
                    </a:lnTo>
                    <a:lnTo>
                      <a:pt x="386" y="350"/>
                    </a:lnTo>
                    <a:lnTo>
                      <a:pt x="388" y="348"/>
                    </a:lnTo>
                    <a:lnTo>
                      <a:pt x="392" y="348"/>
                    </a:lnTo>
                    <a:lnTo>
                      <a:pt x="398" y="348"/>
                    </a:lnTo>
                    <a:lnTo>
                      <a:pt x="404" y="350"/>
                    </a:lnTo>
                    <a:lnTo>
                      <a:pt x="408" y="352"/>
                    </a:lnTo>
                    <a:lnTo>
                      <a:pt x="414" y="354"/>
                    </a:lnTo>
                    <a:lnTo>
                      <a:pt x="418" y="352"/>
                    </a:lnTo>
                    <a:lnTo>
                      <a:pt x="424" y="352"/>
                    </a:lnTo>
                    <a:lnTo>
                      <a:pt x="430" y="356"/>
                    </a:lnTo>
                    <a:lnTo>
                      <a:pt x="434" y="358"/>
                    </a:lnTo>
                    <a:lnTo>
                      <a:pt x="440" y="360"/>
                    </a:lnTo>
                    <a:lnTo>
                      <a:pt x="444" y="358"/>
                    </a:lnTo>
                    <a:lnTo>
                      <a:pt x="450" y="356"/>
                    </a:lnTo>
                    <a:lnTo>
                      <a:pt x="452" y="358"/>
                    </a:lnTo>
                    <a:lnTo>
                      <a:pt x="454" y="360"/>
                    </a:lnTo>
                    <a:lnTo>
                      <a:pt x="456" y="362"/>
                    </a:lnTo>
                    <a:lnTo>
                      <a:pt x="460" y="362"/>
                    </a:lnTo>
                    <a:lnTo>
                      <a:pt x="462" y="362"/>
                    </a:lnTo>
                    <a:lnTo>
                      <a:pt x="462" y="358"/>
                    </a:lnTo>
                    <a:lnTo>
                      <a:pt x="458" y="356"/>
                    </a:lnTo>
                    <a:lnTo>
                      <a:pt x="456" y="354"/>
                    </a:lnTo>
                    <a:lnTo>
                      <a:pt x="456" y="340"/>
                    </a:lnTo>
                    <a:lnTo>
                      <a:pt x="466" y="338"/>
                    </a:lnTo>
                    <a:lnTo>
                      <a:pt x="474" y="336"/>
                    </a:lnTo>
                    <a:lnTo>
                      <a:pt x="486" y="340"/>
                    </a:lnTo>
                    <a:lnTo>
                      <a:pt x="490" y="338"/>
                    </a:lnTo>
                    <a:lnTo>
                      <a:pt x="494" y="336"/>
                    </a:lnTo>
                    <a:lnTo>
                      <a:pt x="510" y="336"/>
                    </a:lnTo>
                    <a:lnTo>
                      <a:pt x="512" y="338"/>
                    </a:lnTo>
                    <a:lnTo>
                      <a:pt x="516" y="340"/>
                    </a:lnTo>
                    <a:lnTo>
                      <a:pt x="522" y="342"/>
                    </a:lnTo>
                    <a:lnTo>
                      <a:pt x="524" y="346"/>
                    </a:lnTo>
                    <a:lnTo>
                      <a:pt x="524" y="348"/>
                    </a:lnTo>
                    <a:lnTo>
                      <a:pt x="524" y="352"/>
                    </a:lnTo>
                    <a:lnTo>
                      <a:pt x="530" y="350"/>
                    </a:lnTo>
                    <a:lnTo>
                      <a:pt x="532" y="348"/>
                    </a:lnTo>
                    <a:lnTo>
                      <a:pt x="542" y="344"/>
                    </a:lnTo>
                    <a:lnTo>
                      <a:pt x="550" y="346"/>
                    </a:lnTo>
                    <a:lnTo>
                      <a:pt x="552" y="350"/>
                    </a:lnTo>
                    <a:lnTo>
                      <a:pt x="552" y="354"/>
                    </a:lnTo>
                    <a:lnTo>
                      <a:pt x="554" y="356"/>
                    </a:lnTo>
                    <a:lnTo>
                      <a:pt x="556" y="360"/>
                    </a:lnTo>
                    <a:lnTo>
                      <a:pt x="558" y="362"/>
                    </a:lnTo>
                    <a:lnTo>
                      <a:pt x="562" y="364"/>
                    </a:lnTo>
                    <a:lnTo>
                      <a:pt x="560" y="370"/>
                    </a:lnTo>
                    <a:lnTo>
                      <a:pt x="558" y="372"/>
                    </a:lnTo>
                    <a:lnTo>
                      <a:pt x="556" y="376"/>
                    </a:lnTo>
                    <a:lnTo>
                      <a:pt x="556" y="380"/>
                    </a:lnTo>
                    <a:lnTo>
                      <a:pt x="558" y="382"/>
                    </a:lnTo>
                    <a:lnTo>
                      <a:pt x="560" y="386"/>
                    </a:lnTo>
                    <a:lnTo>
                      <a:pt x="558" y="388"/>
                    </a:lnTo>
                    <a:lnTo>
                      <a:pt x="558" y="390"/>
                    </a:lnTo>
                    <a:lnTo>
                      <a:pt x="558" y="400"/>
                    </a:lnTo>
                    <a:lnTo>
                      <a:pt x="564" y="408"/>
                    </a:lnTo>
                    <a:lnTo>
                      <a:pt x="564" y="416"/>
                    </a:lnTo>
                    <a:lnTo>
                      <a:pt x="566" y="422"/>
                    </a:lnTo>
                    <a:lnTo>
                      <a:pt x="570" y="428"/>
                    </a:lnTo>
                    <a:lnTo>
                      <a:pt x="574" y="432"/>
                    </a:lnTo>
                    <a:lnTo>
                      <a:pt x="578" y="434"/>
                    </a:lnTo>
                    <a:lnTo>
                      <a:pt x="584" y="434"/>
                    </a:lnTo>
                    <a:lnTo>
                      <a:pt x="584" y="428"/>
                    </a:lnTo>
                    <a:lnTo>
                      <a:pt x="588" y="420"/>
                    </a:lnTo>
                    <a:lnTo>
                      <a:pt x="590" y="414"/>
                    </a:lnTo>
                    <a:lnTo>
                      <a:pt x="592" y="408"/>
                    </a:lnTo>
                    <a:lnTo>
                      <a:pt x="592" y="398"/>
                    </a:lnTo>
                    <a:lnTo>
                      <a:pt x="594" y="388"/>
                    </a:lnTo>
                    <a:lnTo>
                      <a:pt x="592" y="380"/>
                    </a:lnTo>
                    <a:lnTo>
                      <a:pt x="588" y="370"/>
                    </a:lnTo>
                    <a:lnTo>
                      <a:pt x="586" y="358"/>
                    </a:lnTo>
                    <a:lnTo>
                      <a:pt x="584" y="348"/>
                    </a:lnTo>
                    <a:lnTo>
                      <a:pt x="586" y="332"/>
                    </a:lnTo>
                    <a:lnTo>
                      <a:pt x="590" y="322"/>
                    </a:lnTo>
                    <a:lnTo>
                      <a:pt x="598" y="310"/>
                    </a:lnTo>
                    <a:lnTo>
                      <a:pt x="606" y="300"/>
                    </a:lnTo>
                    <a:lnTo>
                      <a:pt x="608" y="300"/>
                    </a:lnTo>
                    <a:lnTo>
                      <a:pt x="612" y="298"/>
                    </a:lnTo>
                    <a:lnTo>
                      <a:pt x="616" y="296"/>
                    </a:lnTo>
                    <a:lnTo>
                      <a:pt x="618" y="294"/>
                    </a:lnTo>
                    <a:lnTo>
                      <a:pt x="624" y="292"/>
                    </a:lnTo>
                    <a:lnTo>
                      <a:pt x="626" y="290"/>
                    </a:lnTo>
                    <a:lnTo>
                      <a:pt x="632" y="282"/>
                    </a:lnTo>
                    <a:lnTo>
                      <a:pt x="634" y="276"/>
                    </a:lnTo>
                    <a:lnTo>
                      <a:pt x="638" y="274"/>
                    </a:lnTo>
                    <a:lnTo>
                      <a:pt x="644" y="274"/>
                    </a:lnTo>
                    <a:lnTo>
                      <a:pt x="644" y="272"/>
                    </a:lnTo>
                    <a:lnTo>
                      <a:pt x="646" y="272"/>
                    </a:lnTo>
                    <a:lnTo>
                      <a:pt x="650" y="272"/>
                    </a:lnTo>
                    <a:lnTo>
                      <a:pt x="654" y="268"/>
                    </a:lnTo>
                    <a:lnTo>
                      <a:pt x="658" y="264"/>
                    </a:lnTo>
                    <a:lnTo>
                      <a:pt x="660" y="260"/>
                    </a:lnTo>
                    <a:lnTo>
                      <a:pt x="668" y="258"/>
                    </a:lnTo>
                    <a:lnTo>
                      <a:pt x="672" y="258"/>
                    </a:lnTo>
                    <a:lnTo>
                      <a:pt x="678" y="254"/>
                    </a:lnTo>
                    <a:lnTo>
                      <a:pt x="676" y="250"/>
                    </a:lnTo>
                    <a:lnTo>
                      <a:pt x="678" y="246"/>
                    </a:lnTo>
                    <a:lnTo>
                      <a:pt x="688" y="244"/>
                    </a:lnTo>
                    <a:lnTo>
                      <a:pt x="690" y="242"/>
                    </a:lnTo>
                    <a:lnTo>
                      <a:pt x="692" y="240"/>
                    </a:lnTo>
                    <a:lnTo>
                      <a:pt x="696" y="238"/>
                    </a:lnTo>
                    <a:lnTo>
                      <a:pt x="698" y="234"/>
                    </a:lnTo>
                    <a:lnTo>
                      <a:pt x="696" y="230"/>
                    </a:lnTo>
                    <a:lnTo>
                      <a:pt x="696" y="226"/>
                    </a:lnTo>
                    <a:lnTo>
                      <a:pt x="694" y="222"/>
                    </a:lnTo>
                    <a:lnTo>
                      <a:pt x="692" y="218"/>
                    </a:lnTo>
                    <a:lnTo>
                      <a:pt x="690" y="216"/>
                    </a:lnTo>
                    <a:lnTo>
                      <a:pt x="688" y="214"/>
                    </a:lnTo>
                    <a:lnTo>
                      <a:pt x="694" y="214"/>
                    </a:lnTo>
                    <a:lnTo>
                      <a:pt x="692" y="214"/>
                    </a:lnTo>
                    <a:lnTo>
                      <a:pt x="692" y="212"/>
                    </a:lnTo>
                    <a:lnTo>
                      <a:pt x="694" y="208"/>
                    </a:lnTo>
                    <a:lnTo>
                      <a:pt x="700" y="210"/>
                    </a:lnTo>
                    <a:lnTo>
                      <a:pt x="704" y="208"/>
                    </a:lnTo>
                    <a:lnTo>
                      <a:pt x="706" y="206"/>
                    </a:lnTo>
                    <a:lnTo>
                      <a:pt x="706" y="198"/>
                    </a:lnTo>
                    <a:lnTo>
                      <a:pt x="702" y="190"/>
                    </a:lnTo>
                    <a:lnTo>
                      <a:pt x="702" y="188"/>
                    </a:lnTo>
                    <a:lnTo>
                      <a:pt x="706" y="192"/>
                    </a:lnTo>
                    <a:lnTo>
                      <a:pt x="708" y="196"/>
                    </a:lnTo>
                    <a:lnTo>
                      <a:pt x="714" y="196"/>
                    </a:lnTo>
                    <a:lnTo>
                      <a:pt x="716" y="194"/>
                    </a:lnTo>
                    <a:lnTo>
                      <a:pt x="718" y="188"/>
                    </a:lnTo>
                    <a:lnTo>
                      <a:pt x="718" y="168"/>
                    </a:lnTo>
                    <a:lnTo>
                      <a:pt x="718" y="172"/>
                    </a:lnTo>
                    <a:lnTo>
                      <a:pt x="718" y="174"/>
                    </a:lnTo>
                    <a:lnTo>
                      <a:pt x="720" y="174"/>
                    </a:lnTo>
                    <a:lnTo>
                      <a:pt x="720" y="178"/>
                    </a:lnTo>
                    <a:lnTo>
                      <a:pt x="722" y="182"/>
                    </a:lnTo>
                    <a:lnTo>
                      <a:pt x="726" y="176"/>
                    </a:lnTo>
                    <a:lnTo>
                      <a:pt x="732" y="172"/>
                    </a:lnTo>
                    <a:lnTo>
                      <a:pt x="734" y="172"/>
                    </a:lnTo>
                    <a:lnTo>
                      <a:pt x="740" y="164"/>
                    </a:lnTo>
                    <a:lnTo>
                      <a:pt x="744" y="158"/>
                    </a:lnTo>
                    <a:lnTo>
                      <a:pt x="742" y="150"/>
                    </a:lnTo>
                    <a:lnTo>
                      <a:pt x="744" y="148"/>
                    </a:lnTo>
                    <a:lnTo>
                      <a:pt x="746" y="146"/>
                    </a:lnTo>
                    <a:lnTo>
                      <a:pt x="756" y="146"/>
                    </a:lnTo>
                    <a:lnTo>
                      <a:pt x="766" y="146"/>
                    </a:lnTo>
                    <a:lnTo>
                      <a:pt x="770" y="142"/>
                    </a:lnTo>
                    <a:lnTo>
                      <a:pt x="752" y="142"/>
                    </a:lnTo>
                    <a:lnTo>
                      <a:pt x="760" y="140"/>
                    </a:lnTo>
                    <a:lnTo>
                      <a:pt x="770" y="140"/>
                    </a:lnTo>
                    <a:lnTo>
                      <a:pt x="776" y="138"/>
                    </a:lnTo>
                    <a:lnTo>
                      <a:pt x="786" y="134"/>
                    </a:lnTo>
                    <a:lnTo>
                      <a:pt x="790" y="132"/>
                    </a:lnTo>
                    <a:lnTo>
                      <a:pt x="792" y="130"/>
                    </a:lnTo>
                    <a:lnTo>
                      <a:pt x="802" y="132"/>
                    </a:lnTo>
                    <a:lnTo>
                      <a:pt x="808" y="130"/>
                    </a:lnTo>
                    <a:lnTo>
                      <a:pt x="812" y="128"/>
                    </a:lnTo>
                    <a:lnTo>
                      <a:pt x="810" y="124"/>
                    </a:lnTo>
                    <a:lnTo>
                      <a:pt x="808" y="126"/>
                    </a:lnTo>
                    <a:lnTo>
                      <a:pt x="806" y="128"/>
                    </a:lnTo>
                    <a:lnTo>
                      <a:pt x="800" y="128"/>
                    </a:lnTo>
                    <a:lnTo>
                      <a:pt x="802" y="126"/>
                    </a:lnTo>
                    <a:lnTo>
                      <a:pt x="802" y="122"/>
                    </a:lnTo>
                    <a:lnTo>
                      <a:pt x="800" y="118"/>
                    </a:lnTo>
                    <a:lnTo>
                      <a:pt x="802" y="112"/>
                    </a:lnTo>
                    <a:lnTo>
                      <a:pt x="804" y="108"/>
                    </a:lnTo>
                    <a:lnTo>
                      <a:pt x="806" y="104"/>
                    </a:lnTo>
                    <a:lnTo>
                      <a:pt x="808" y="98"/>
                    </a:lnTo>
                    <a:lnTo>
                      <a:pt x="814" y="94"/>
                    </a:lnTo>
                    <a:lnTo>
                      <a:pt x="822" y="90"/>
                    </a:lnTo>
                    <a:lnTo>
                      <a:pt x="838" y="84"/>
                    </a:lnTo>
                    <a:lnTo>
                      <a:pt x="854" y="80"/>
                    </a:lnTo>
                    <a:lnTo>
                      <a:pt x="870" y="74"/>
                    </a:lnTo>
                    <a:lnTo>
                      <a:pt x="864" y="54"/>
                    </a:lnTo>
                    <a:lnTo>
                      <a:pt x="864" y="50"/>
                    </a:lnTo>
                    <a:lnTo>
                      <a:pt x="866" y="46"/>
                    </a:lnTo>
                    <a:lnTo>
                      <a:pt x="872" y="38"/>
                    </a:lnTo>
                    <a:lnTo>
                      <a:pt x="852" y="32"/>
                    </a:lnTo>
                    <a:lnTo>
                      <a:pt x="846" y="34"/>
                    </a:lnTo>
                    <a:lnTo>
                      <a:pt x="840" y="38"/>
                    </a:lnTo>
                    <a:lnTo>
                      <a:pt x="830" y="52"/>
                    </a:lnTo>
                    <a:lnTo>
                      <a:pt x="824" y="58"/>
                    </a:lnTo>
                    <a:lnTo>
                      <a:pt x="820" y="66"/>
                    </a:lnTo>
                    <a:lnTo>
                      <a:pt x="814" y="70"/>
                    </a:lnTo>
                    <a:lnTo>
                      <a:pt x="804" y="72"/>
                    </a:lnTo>
                    <a:lnTo>
                      <a:pt x="798" y="74"/>
                    </a:lnTo>
                    <a:lnTo>
                      <a:pt x="766" y="74"/>
                    </a:lnTo>
                    <a:lnTo>
                      <a:pt x="758" y="78"/>
                    </a:lnTo>
                    <a:lnTo>
                      <a:pt x="750" y="80"/>
                    </a:lnTo>
                    <a:lnTo>
                      <a:pt x="738" y="90"/>
                    </a:lnTo>
                    <a:lnTo>
                      <a:pt x="724" y="100"/>
                    </a:lnTo>
                    <a:lnTo>
                      <a:pt x="718" y="102"/>
                    </a:lnTo>
                    <a:lnTo>
                      <a:pt x="712" y="104"/>
                    </a:lnTo>
                    <a:lnTo>
                      <a:pt x="706" y="102"/>
                    </a:lnTo>
                    <a:lnTo>
                      <a:pt x="700" y="100"/>
                    </a:lnTo>
                    <a:lnTo>
                      <a:pt x="694" y="100"/>
                    </a:lnTo>
                    <a:lnTo>
                      <a:pt x="692" y="102"/>
                    </a:lnTo>
                    <a:lnTo>
                      <a:pt x="688" y="106"/>
                    </a:lnTo>
                    <a:lnTo>
                      <a:pt x="686" y="110"/>
                    </a:lnTo>
                    <a:lnTo>
                      <a:pt x="684" y="116"/>
                    </a:lnTo>
                    <a:lnTo>
                      <a:pt x="672" y="122"/>
                    </a:lnTo>
                    <a:lnTo>
                      <a:pt x="658" y="128"/>
                    </a:lnTo>
                    <a:lnTo>
                      <a:pt x="642" y="134"/>
                    </a:lnTo>
                    <a:lnTo>
                      <a:pt x="632" y="136"/>
                    </a:lnTo>
                    <a:lnTo>
                      <a:pt x="622" y="134"/>
                    </a:lnTo>
                    <a:lnTo>
                      <a:pt x="618" y="134"/>
                    </a:lnTo>
                    <a:lnTo>
                      <a:pt x="618" y="132"/>
                    </a:lnTo>
                    <a:lnTo>
                      <a:pt x="618" y="126"/>
                    </a:lnTo>
                    <a:lnTo>
                      <a:pt x="622" y="122"/>
                    </a:lnTo>
                    <a:lnTo>
                      <a:pt x="630" y="118"/>
                    </a:lnTo>
                    <a:lnTo>
                      <a:pt x="636" y="112"/>
                    </a:lnTo>
                    <a:lnTo>
                      <a:pt x="640" y="108"/>
                    </a:lnTo>
                    <a:lnTo>
                      <a:pt x="640" y="106"/>
                    </a:lnTo>
                    <a:lnTo>
                      <a:pt x="638" y="104"/>
                    </a:lnTo>
                    <a:lnTo>
                      <a:pt x="636" y="102"/>
                    </a:lnTo>
                    <a:lnTo>
                      <a:pt x="638" y="96"/>
                    </a:lnTo>
                    <a:lnTo>
                      <a:pt x="636" y="94"/>
                    </a:lnTo>
                    <a:lnTo>
                      <a:pt x="634" y="88"/>
                    </a:lnTo>
                    <a:lnTo>
                      <a:pt x="632" y="92"/>
                    </a:lnTo>
                    <a:lnTo>
                      <a:pt x="630" y="96"/>
                    </a:lnTo>
                    <a:lnTo>
                      <a:pt x="622" y="96"/>
                    </a:lnTo>
                    <a:lnTo>
                      <a:pt x="626" y="90"/>
                    </a:lnTo>
                    <a:lnTo>
                      <a:pt x="632" y="86"/>
                    </a:lnTo>
                    <a:lnTo>
                      <a:pt x="634" y="80"/>
                    </a:lnTo>
                    <a:lnTo>
                      <a:pt x="636" y="72"/>
                    </a:lnTo>
                    <a:lnTo>
                      <a:pt x="636" y="68"/>
                    </a:lnTo>
                    <a:lnTo>
                      <a:pt x="632" y="66"/>
                    </a:lnTo>
                    <a:lnTo>
                      <a:pt x="630" y="64"/>
                    </a:lnTo>
                    <a:lnTo>
                      <a:pt x="622" y="64"/>
                    </a:lnTo>
                    <a:lnTo>
                      <a:pt x="618" y="64"/>
                    </a:lnTo>
                    <a:lnTo>
                      <a:pt x="610" y="72"/>
                    </a:lnTo>
                    <a:lnTo>
                      <a:pt x="602" y="78"/>
                    </a:lnTo>
                    <a:lnTo>
                      <a:pt x="592" y="82"/>
                    </a:lnTo>
                    <a:lnTo>
                      <a:pt x="584" y="92"/>
                    </a:lnTo>
                    <a:lnTo>
                      <a:pt x="582" y="96"/>
                    </a:lnTo>
                    <a:lnTo>
                      <a:pt x="580" y="104"/>
                    </a:lnTo>
                    <a:lnTo>
                      <a:pt x="578" y="116"/>
                    </a:lnTo>
                    <a:lnTo>
                      <a:pt x="576" y="122"/>
                    </a:lnTo>
                    <a:lnTo>
                      <a:pt x="572" y="128"/>
                    </a:lnTo>
                    <a:lnTo>
                      <a:pt x="566" y="132"/>
                    </a:lnTo>
                    <a:lnTo>
                      <a:pt x="558" y="134"/>
                    </a:lnTo>
                    <a:lnTo>
                      <a:pt x="554" y="132"/>
                    </a:lnTo>
                    <a:lnTo>
                      <a:pt x="552" y="130"/>
                    </a:lnTo>
                    <a:lnTo>
                      <a:pt x="550" y="128"/>
                    </a:lnTo>
                    <a:lnTo>
                      <a:pt x="552" y="122"/>
                    </a:lnTo>
                    <a:lnTo>
                      <a:pt x="554" y="114"/>
                    </a:lnTo>
                    <a:lnTo>
                      <a:pt x="560" y="102"/>
                    </a:lnTo>
                    <a:lnTo>
                      <a:pt x="568" y="90"/>
                    </a:lnTo>
                    <a:lnTo>
                      <a:pt x="576" y="80"/>
                    </a:lnTo>
                    <a:lnTo>
                      <a:pt x="576" y="78"/>
                    </a:lnTo>
                    <a:lnTo>
                      <a:pt x="578" y="74"/>
                    </a:lnTo>
                    <a:lnTo>
                      <a:pt x="584" y="66"/>
                    </a:lnTo>
                    <a:lnTo>
                      <a:pt x="594" y="60"/>
                    </a:lnTo>
                    <a:lnTo>
                      <a:pt x="602" y="58"/>
                    </a:lnTo>
                    <a:lnTo>
                      <a:pt x="620" y="58"/>
                    </a:lnTo>
                    <a:lnTo>
                      <a:pt x="624" y="56"/>
                    </a:lnTo>
                    <a:lnTo>
                      <a:pt x="628" y="56"/>
                    </a:lnTo>
                    <a:lnTo>
                      <a:pt x="634" y="52"/>
                    </a:lnTo>
                    <a:lnTo>
                      <a:pt x="626" y="50"/>
                    </a:lnTo>
                    <a:lnTo>
                      <a:pt x="618" y="50"/>
                    </a:lnTo>
                    <a:lnTo>
                      <a:pt x="612" y="50"/>
                    </a:lnTo>
                    <a:lnTo>
                      <a:pt x="606" y="48"/>
                    </a:lnTo>
                    <a:lnTo>
                      <a:pt x="596" y="46"/>
                    </a:lnTo>
                    <a:lnTo>
                      <a:pt x="592" y="44"/>
                    </a:lnTo>
                    <a:lnTo>
                      <a:pt x="590" y="40"/>
                    </a:lnTo>
                    <a:lnTo>
                      <a:pt x="590" y="36"/>
                    </a:lnTo>
                    <a:lnTo>
                      <a:pt x="584" y="36"/>
                    </a:lnTo>
                    <a:lnTo>
                      <a:pt x="582" y="36"/>
                    </a:lnTo>
                    <a:lnTo>
                      <a:pt x="580" y="34"/>
                    </a:lnTo>
                    <a:lnTo>
                      <a:pt x="586" y="30"/>
                    </a:lnTo>
                    <a:lnTo>
                      <a:pt x="564" y="38"/>
                    </a:lnTo>
                    <a:lnTo>
                      <a:pt x="550" y="40"/>
                    </a:lnTo>
                    <a:lnTo>
                      <a:pt x="540" y="42"/>
                    </a:lnTo>
                    <a:lnTo>
                      <a:pt x="536" y="42"/>
                    </a:lnTo>
                    <a:lnTo>
                      <a:pt x="532" y="42"/>
                    </a:lnTo>
                    <a:lnTo>
                      <a:pt x="528" y="40"/>
                    </a:lnTo>
                    <a:lnTo>
                      <a:pt x="536" y="34"/>
                    </a:lnTo>
                    <a:lnTo>
                      <a:pt x="544" y="30"/>
                    </a:lnTo>
                    <a:lnTo>
                      <a:pt x="552" y="26"/>
                    </a:lnTo>
                    <a:lnTo>
                      <a:pt x="562" y="22"/>
                    </a:lnTo>
                    <a:lnTo>
                      <a:pt x="550" y="20"/>
                    </a:lnTo>
                    <a:lnTo>
                      <a:pt x="540" y="16"/>
                    </a:lnTo>
                    <a:lnTo>
                      <a:pt x="540" y="18"/>
                    </a:lnTo>
                    <a:lnTo>
                      <a:pt x="534" y="16"/>
                    </a:lnTo>
                    <a:lnTo>
                      <a:pt x="528" y="14"/>
                    </a:lnTo>
                    <a:lnTo>
                      <a:pt x="522" y="14"/>
                    </a:lnTo>
                    <a:lnTo>
                      <a:pt x="516" y="12"/>
                    </a:lnTo>
                    <a:lnTo>
                      <a:pt x="510" y="10"/>
                    </a:lnTo>
                    <a:lnTo>
                      <a:pt x="506" y="6"/>
                    </a:lnTo>
                    <a:lnTo>
                      <a:pt x="506" y="0"/>
                    </a:lnTo>
                    <a:lnTo>
                      <a:pt x="112" y="0"/>
                    </a:lnTo>
                    <a:lnTo>
                      <a:pt x="110" y="6"/>
                    </a:lnTo>
                    <a:lnTo>
                      <a:pt x="106" y="14"/>
                    </a:lnTo>
                    <a:lnTo>
                      <a:pt x="104" y="22"/>
                    </a:lnTo>
                    <a:lnTo>
                      <a:pt x="100" y="24"/>
                    </a:lnTo>
                    <a:lnTo>
                      <a:pt x="96" y="26"/>
                    </a:lnTo>
                    <a:lnTo>
                      <a:pt x="94" y="22"/>
                    </a:lnTo>
                    <a:lnTo>
                      <a:pt x="92" y="20"/>
                    </a:lnTo>
                    <a:lnTo>
                      <a:pt x="82" y="16"/>
                    </a:lnTo>
                    <a:lnTo>
                      <a:pt x="78" y="26"/>
                    </a:lnTo>
                    <a:lnTo>
                      <a:pt x="64" y="52"/>
                    </a:lnTo>
                    <a:lnTo>
                      <a:pt x="48" y="80"/>
                    </a:lnTo>
                    <a:lnTo>
                      <a:pt x="40" y="90"/>
                    </a:lnTo>
                    <a:lnTo>
                      <a:pt x="32" y="98"/>
                    </a:lnTo>
                    <a:lnTo>
                      <a:pt x="26" y="106"/>
                    </a:lnTo>
                    <a:lnTo>
                      <a:pt x="20" y="114"/>
                    </a:lnTo>
                    <a:lnTo>
                      <a:pt x="14" y="126"/>
                    </a:lnTo>
                    <a:lnTo>
                      <a:pt x="12" y="136"/>
                    </a:lnTo>
                    <a:lnTo>
                      <a:pt x="8" y="146"/>
                    </a:lnTo>
                    <a:lnTo>
                      <a:pt x="2" y="158"/>
                    </a:lnTo>
                    <a:lnTo>
                      <a:pt x="2" y="162"/>
                    </a:lnTo>
                    <a:lnTo>
                      <a:pt x="2" y="166"/>
                    </a:lnTo>
                    <a:lnTo>
                      <a:pt x="2" y="170"/>
                    </a:lnTo>
                    <a:lnTo>
                      <a:pt x="0" y="172"/>
                    </a:lnTo>
                    <a:lnTo>
                      <a:pt x="0" y="174"/>
                    </a:lnTo>
                    <a:lnTo>
                      <a:pt x="0" y="178"/>
                    </a:lnTo>
                    <a:lnTo>
                      <a:pt x="2" y="190"/>
                    </a:lnTo>
                    <a:lnTo>
                      <a:pt x="4" y="198"/>
                    </a:lnTo>
                    <a:lnTo>
                      <a:pt x="6" y="196"/>
                    </a:lnTo>
                    <a:lnTo>
                      <a:pt x="10" y="194"/>
                    </a:lnTo>
                    <a:lnTo>
                      <a:pt x="18" y="196"/>
                    </a:lnTo>
                    <a:lnTo>
                      <a:pt x="10" y="196"/>
                    </a:lnTo>
                    <a:lnTo>
                      <a:pt x="8" y="198"/>
                    </a:lnTo>
                    <a:lnTo>
                      <a:pt x="6" y="200"/>
                    </a:lnTo>
                    <a:lnTo>
                      <a:pt x="8" y="204"/>
                    </a:lnTo>
                    <a:lnTo>
                      <a:pt x="4" y="202"/>
                    </a:lnTo>
                    <a:lnTo>
                      <a:pt x="2" y="206"/>
                    </a:lnTo>
                    <a:lnTo>
                      <a:pt x="4" y="214"/>
                    </a:lnTo>
                    <a:lnTo>
                      <a:pt x="4" y="216"/>
                    </a:lnTo>
                    <a:lnTo>
                      <a:pt x="6" y="216"/>
                    </a:lnTo>
                    <a:lnTo>
                      <a:pt x="6" y="220"/>
                    </a:lnTo>
                    <a:lnTo>
                      <a:pt x="6" y="222"/>
                    </a:lnTo>
                    <a:lnTo>
                      <a:pt x="4" y="22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1" name="Freeform 63"/>
              <p:cNvSpPr>
                <a:spLocks/>
              </p:cNvSpPr>
              <p:nvPr/>
            </p:nvSpPr>
            <p:spPr bwMode="auto">
              <a:xfrm>
                <a:off x="123825" y="2108190"/>
                <a:ext cx="1090466" cy="515294"/>
              </a:xfrm>
              <a:custGeom>
                <a:avLst/>
                <a:gdLst/>
                <a:ahLst/>
                <a:cxnLst>
                  <a:cxn ang="0">
                    <a:pos x="376" y="184"/>
                  </a:cxn>
                  <a:cxn ang="0">
                    <a:pos x="350" y="176"/>
                  </a:cxn>
                  <a:cxn ang="0">
                    <a:pos x="338" y="168"/>
                  </a:cxn>
                  <a:cxn ang="0">
                    <a:pos x="308" y="184"/>
                  </a:cxn>
                  <a:cxn ang="0">
                    <a:pos x="282" y="192"/>
                  </a:cxn>
                  <a:cxn ang="0">
                    <a:pos x="262" y="194"/>
                  </a:cxn>
                  <a:cxn ang="0">
                    <a:pos x="286" y="178"/>
                  </a:cxn>
                  <a:cxn ang="0">
                    <a:pos x="282" y="174"/>
                  </a:cxn>
                  <a:cxn ang="0">
                    <a:pos x="246" y="192"/>
                  </a:cxn>
                  <a:cxn ang="0">
                    <a:pos x="230" y="202"/>
                  </a:cxn>
                  <a:cxn ang="0">
                    <a:pos x="206" y="214"/>
                  </a:cxn>
                  <a:cxn ang="0">
                    <a:pos x="172" y="224"/>
                  </a:cxn>
                  <a:cxn ang="0">
                    <a:pos x="154" y="234"/>
                  </a:cxn>
                  <a:cxn ang="0">
                    <a:pos x="86" y="258"/>
                  </a:cxn>
                  <a:cxn ang="0">
                    <a:pos x="62" y="262"/>
                  </a:cxn>
                  <a:cxn ang="0">
                    <a:pos x="48" y="264"/>
                  </a:cxn>
                  <a:cxn ang="0">
                    <a:pos x="14" y="278"/>
                  </a:cxn>
                  <a:cxn ang="0">
                    <a:pos x="14" y="270"/>
                  </a:cxn>
                  <a:cxn ang="0">
                    <a:pos x="76" y="256"/>
                  </a:cxn>
                  <a:cxn ang="0">
                    <a:pos x="90" y="248"/>
                  </a:cxn>
                  <a:cxn ang="0">
                    <a:pos x="120" y="236"/>
                  </a:cxn>
                  <a:cxn ang="0">
                    <a:pos x="164" y="206"/>
                  </a:cxn>
                  <a:cxn ang="0">
                    <a:pos x="146" y="210"/>
                  </a:cxn>
                  <a:cxn ang="0">
                    <a:pos x="140" y="202"/>
                  </a:cxn>
                  <a:cxn ang="0">
                    <a:pos x="124" y="208"/>
                  </a:cxn>
                  <a:cxn ang="0">
                    <a:pos x="126" y="198"/>
                  </a:cxn>
                  <a:cxn ang="0">
                    <a:pos x="132" y="186"/>
                  </a:cxn>
                  <a:cxn ang="0">
                    <a:pos x="116" y="186"/>
                  </a:cxn>
                  <a:cxn ang="0">
                    <a:pos x="110" y="160"/>
                  </a:cxn>
                  <a:cxn ang="0">
                    <a:pos x="166" y="132"/>
                  </a:cxn>
                  <a:cxn ang="0">
                    <a:pos x="224" y="122"/>
                  </a:cxn>
                  <a:cxn ang="0">
                    <a:pos x="246" y="104"/>
                  </a:cxn>
                  <a:cxn ang="0">
                    <a:pos x="220" y="112"/>
                  </a:cxn>
                  <a:cxn ang="0">
                    <a:pos x="186" y="102"/>
                  </a:cxn>
                  <a:cxn ang="0">
                    <a:pos x="252" y="72"/>
                  </a:cxn>
                  <a:cxn ang="0">
                    <a:pos x="258" y="82"/>
                  </a:cxn>
                  <a:cxn ang="0">
                    <a:pos x="272" y="80"/>
                  </a:cxn>
                  <a:cxn ang="0">
                    <a:pos x="270" y="70"/>
                  </a:cxn>
                  <a:cxn ang="0">
                    <a:pos x="268" y="60"/>
                  </a:cxn>
                  <a:cxn ang="0">
                    <a:pos x="266" y="46"/>
                  </a:cxn>
                  <a:cxn ang="0">
                    <a:pos x="296" y="40"/>
                  </a:cxn>
                  <a:cxn ang="0">
                    <a:pos x="324" y="28"/>
                  </a:cxn>
                  <a:cxn ang="0">
                    <a:pos x="384" y="10"/>
                  </a:cxn>
                  <a:cxn ang="0">
                    <a:pos x="444" y="2"/>
                  </a:cxn>
                  <a:cxn ang="0">
                    <a:pos x="472" y="6"/>
                  </a:cxn>
                  <a:cxn ang="0">
                    <a:pos x="510" y="12"/>
                  </a:cxn>
                  <a:cxn ang="0">
                    <a:pos x="534" y="16"/>
                  </a:cxn>
                  <a:cxn ang="0">
                    <a:pos x="562" y="20"/>
                  </a:cxn>
                  <a:cxn ang="0">
                    <a:pos x="400" y="178"/>
                  </a:cxn>
                </a:cxnLst>
                <a:rect l="0" t="0" r="r" b="b"/>
                <a:pathLst>
                  <a:path w="574" h="278">
                    <a:moveTo>
                      <a:pt x="400" y="178"/>
                    </a:moveTo>
                    <a:lnTo>
                      <a:pt x="388" y="182"/>
                    </a:lnTo>
                    <a:lnTo>
                      <a:pt x="376" y="184"/>
                    </a:lnTo>
                    <a:lnTo>
                      <a:pt x="366" y="182"/>
                    </a:lnTo>
                    <a:lnTo>
                      <a:pt x="356" y="180"/>
                    </a:lnTo>
                    <a:lnTo>
                      <a:pt x="350" y="176"/>
                    </a:lnTo>
                    <a:lnTo>
                      <a:pt x="348" y="172"/>
                    </a:lnTo>
                    <a:lnTo>
                      <a:pt x="346" y="168"/>
                    </a:lnTo>
                    <a:lnTo>
                      <a:pt x="338" y="168"/>
                    </a:lnTo>
                    <a:lnTo>
                      <a:pt x="324" y="178"/>
                    </a:lnTo>
                    <a:lnTo>
                      <a:pt x="318" y="182"/>
                    </a:lnTo>
                    <a:lnTo>
                      <a:pt x="308" y="184"/>
                    </a:lnTo>
                    <a:lnTo>
                      <a:pt x="300" y="184"/>
                    </a:lnTo>
                    <a:lnTo>
                      <a:pt x="290" y="188"/>
                    </a:lnTo>
                    <a:lnTo>
                      <a:pt x="282" y="192"/>
                    </a:lnTo>
                    <a:lnTo>
                      <a:pt x="272" y="200"/>
                    </a:lnTo>
                    <a:lnTo>
                      <a:pt x="258" y="200"/>
                    </a:lnTo>
                    <a:lnTo>
                      <a:pt x="262" y="194"/>
                    </a:lnTo>
                    <a:lnTo>
                      <a:pt x="266" y="190"/>
                    </a:lnTo>
                    <a:lnTo>
                      <a:pt x="276" y="182"/>
                    </a:lnTo>
                    <a:lnTo>
                      <a:pt x="286" y="178"/>
                    </a:lnTo>
                    <a:lnTo>
                      <a:pt x="298" y="170"/>
                    </a:lnTo>
                    <a:lnTo>
                      <a:pt x="290" y="170"/>
                    </a:lnTo>
                    <a:lnTo>
                      <a:pt x="282" y="174"/>
                    </a:lnTo>
                    <a:lnTo>
                      <a:pt x="268" y="180"/>
                    </a:lnTo>
                    <a:lnTo>
                      <a:pt x="252" y="190"/>
                    </a:lnTo>
                    <a:lnTo>
                      <a:pt x="246" y="192"/>
                    </a:lnTo>
                    <a:lnTo>
                      <a:pt x="240" y="194"/>
                    </a:lnTo>
                    <a:lnTo>
                      <a:pt x="234" y="196"/>
                    </a:lnTo>
                    <a:lnTo>
                      <a:pt x="230" y="202"/>
                    </a:lnTo>
                    <a:lnTo>
                      <a:pt x="224" y="206"/>
                    </a:lnTo>
                    <a:lnTo>
                      <a:pt x="218" y="210"/>
                    </a:lnTo>
                    <a:lnTo>
                      <a:pt x="206" y="214"/>
                    </a:lnTo>
                    <a:lnTo>
                      <a:pt x="194" y="218"/>
                    </a:lnTo>
                    <a:lnTo>
                      <a:pt x="184" y="220"/>
                    </a:lnTo>
                    <a:lnTo>
                      <a:pt x="172" y="224"/>
                    </a:lnTo>
                    <a:lnTo>
                      <a:pt x="164" y="230"/>
                    </a:lnTo>
                    <a:lnTo>
                      <a:pt x="160" y="234"/>
                    </a:lnTo>
                    <a:lnTo>
                      <a:pt x="154" y="234"/>
                    </a:lnTo>
                    <a:lnTo>
                      <a:pt x="132" y="240"/>
                    </a:lnTo>
                    <a:lnTo>
                      <a:pt x="110" y="248"/>
                    </a:lnTo>
                    <a:lnTo>
                      <a:pt x="86" y="258"/>
                    </a:lnTo>
                    <a:lnTo>
                      <a:pt x="64" y="266"/>
                    </a:lnTo>
                    <a:lnTo>
                      <a:pt x="64" y="264"/>
                    </a:lnTo>
                    <a:lnTo>
                      <a:pt x="62" y="262"/>
                    </a:lnTo>
                    <a:lnTo>
                      <a:pt x="60" y="262"/>
                    </a:lnTo>
                    <a:lnTo>
                      <a:pt x="54" y="262"/>
                    </a:lnTo>
                    <a:lnTo>
                      <a:pt x="48" y="264"/>
                    </a:lnTo>
                    <a:lnTo>
                      <a:pt x="34" y="270"/>
                    </a:lnTo>
                    <a:lnTo>
                      <a:pt x="22" y="276"/>
                    </a:lnTo>
                    <a:lnTo>
                      <a:pt x="14" y="278"/>
                    </a:lnTo>
                    <a:lnTo>
                      <a:pt x="8" y="278"/>
                    </a:lnTo>
                    <a:lnTo>
                      <a:pt x="0" y="278"/>
                    </a:lnTo>
                    <a:lnTo>
                      <a:pt x="14" y="270"/>
                    </a:lnTo>
                    <a:lnTo>
                      <a:pt x="36" y="262"/>
                    </a:lnTo>
                    <a:lnTo>
                      <a:pt x="58" y="258"/>
                    </a:lnTo>
                    <a:lnTo>
                      <a:pt x="76" y="256"/>
                    </a:lnTo>
                    <a:lnTo>
                      <a:pt x="82" y="256"/>
                    </a:lnTo>
                    <a:lnTo>
                      <a:pt x="84" y="254"/>
                    </a:lnTo>
                    <a:lnTo>
                      <a:pt x="90" y="248"/>
                    </a:lnTo>
                    <a:lnTo>
                      <a:pt x="96" y="244"/>
                    </a:lnTo>
                    <a:lnTo>
                      <a:pt x="102" y="242"/>
                    </a:lnTo>
                    <a:lnTo>
                      <a:pt x="120" y="236"/>
                    </a:lnTo>
                    <a:lnTo>
                      <a:pt x="136" y="232"/>
                    </a:lnTo>
                    <a:lnTo>
                      <a:pt x="166" y="210"/>
                    </a:lnTo>
                    <a:lnTo>
                      <a:pt x="164" y="206"/>
                    </a:lnTo>
                    <a:lnTo>
                      <a:pt x="162" y="204"/>
                    </a:lnTo>
                    <a:lnTo>
                      <a:pt x="154" y="210"/>
                    </a:lnTo>
                    <a:lnTo>
                      <a:pt x="146" y="210"/>
                    </a:lnTo>
                    <a:lnTo>
                      <a:pt x="146" y="204"/>
                    </a:lnTo>
                    <a:lnTo>
                      <a:pt x="144" y="202"/>
                    </a:lnTo>
                    <a:lnTo>
                      <a:pt x="140" y="202"/>
                    </a:lnTo>
                    <a:lnTo>
                      <a:pt x="136" y="202"/>
                    </a:lnTo>
                    <a:lnTo>
                      <a:pt x="132" y="204"/>
                    </a:lnTo>
                    <a:lnTo>
                      <a:pt x="124" y="208"/>
                    </a:lnTo>
                    <a:lnTo>
                      <a:pt x="112" y="208"/>
                    </a:lnTo>
                    <a:lnTo>
                      <a:pt x="118" y="204"/>
                    </a:lnTo>
                    <a:lnTo>
                      <a:pt x="126" y="198"/>
                    </a:lnTo>
                    <a:lnTo>
                      <a:pt x="132" y="192"/>
                    </a:lnTo>
                    <a:lnTo>
                      <a:pt x="136" y="186"/>
                    </a:lnTo>
                    <a:lnTo>
                      <a:pt x="132" y="186"/>
                    </a:lnTo>
                    <a:lnTo>
                      <a:pt x="128" y="186"/>
                    </a:lnTo>
                    <a:lnTo>
                      <a:pt x="120" y="186"/>
                    </a:lnTo>
                    <a:lnTo>
                      <a:pt x="116" y="186"/>
                    </a:lnTo>
                    <a:lnTo>
                      <a:pt x="112" y="184"/>
                    </a:lnTo>
                    <a:lnTo>
                      <a:pt x="110" y="178"/>
                    </a:lnTo>
                    <a:lnTo>
                      <a:pt x="110" y="160"/>
                    </a:lnTo>
                    <a:lnTo>
                      <a:pt x="152" y="128"/>
                    </a:lnTo>
                    <a:lnTo>
                      <a:pt x="158" y="130"/>
                    </a:lnTo>
                    <a:lnTo>
                      <a:pt x="166" y="132"/>
                    </a:lnTo>
                    <a:lnTo>
                      <a:pt x="190" y="130"/>
                    </a:lnTo>
                    <a:lnTo>
                      <a:pt x="214" y="124"/>
                    </a:lnTo>
                    <a:lnTo>
                      <a:pt x="224" y="122"/>
                    </a:lnTo>
                    <a:lnTo>
                      <a:pt x="236" y="116"/>
                    </a:lnTo>
                    <a:lnTo>
                      <a:pt x="244" y="110"/>
                    </a:lnTo>
                    <a:lnTo>
                      <a:pt x="246" y="104"/>
                    </a:lnTo>
                    <a:lnTo>
                      <a:pt x="234" y="108"/>
                    </a:lnTo>
                    <a:lnTo>
                      <a:pt x="228" y="110"/>
                    </a:lnTo>
                    <a:lnTo>
                      <a:pt x="220" y="112"/>
                    </a:lnTo>
                    <a:lnTo>
                      <a:pt x="212" y="110"/>
                    </a:lnTo>
                    <a:lnTo>
                      <a:pt x="202" y="108"/>
                    </a:lnTo>
                    <a:lnTo>
                      <a:pt x="186" y="102"/>
                    </a:lnTo>
                    <a:lnTo>
                      <a:pt x="234" y="70"/>
                    </a:lnTo>
                    <a:lnTo>
                      <a:pt x="242" y="70"/>
                    </a:lnTo>
                    <a:lnTo>
                      <a:pt x="252" y="72"/>
                    </a:lnTo>
                    <a:lnTo>
                      <a:pt x="252" y="78"/>
                    </a:lnTo>
                    <a:lnTo>
                      <a:pt x="254" y="80"/>
                    </a:lnTo>
                    <a:lnTo>
                      <a:pt x="258" y="82"/>
                    </a:lnTo>
                    <a:lnTo>
                      <a:pt x="264" y="82"/>
                    </a:lnTo>
                    <a:lnTo>
                      <a:pt x="268" y="82"/>
                    </a:lnTo>
                    <a:lnTo>
                      <a:pt x="272" y="80"/>
                    </a:lnTo>
                    <a:lnTo>
                      <a:pt x="272" y="76"/>
                    </a:lnTo>
                    <a:lnTo>
                      <a:pt x="274" y="70"/>
                    </a:lnTo>
                    <a:lnTo>
                      <a:pt x="270" y="70"/>
                    </a:lnTo>
                    <a:lnTo>
                      <a:pt x="268" y="68"/>
                    </a:lnTo>
                    <a:lnTo>
                      <a:pt x="268" y="66"/>
                    </a:lnTo>
                    <a:lnTo>
                      <a:pt x="268" y="60"/>
                    </a:lnTo>
                    <a:lnTo>
                      <a:pt x="266" y="58"/>
                    </a:lnTo>
                    <a:lnTo>
                      <a:pt x="266" y="54"/>
                    </a:lnTo>
                    <a:lnTo>
                      <a:pt x="266" y="46"/>
                    </a:lnTo>
                    <a:lnTo>
                      <a:pt x="280" y="36"/>
                    </a:lnTo>
                    <a:lnTo>
                      <a:pt x="288" y="38"/>
                    </a:lnTo>
                    <a:lnTo>
                      <a:pt x="296" y="40"/>
                    </a:lnTo>
                    <a:lnTo>
                      <a:pt x="306" y="38"/>
                    </a:lnTo>
                    <a:lnTo>
                      <a:pt x="318" y="32"/>
                    </a:lnTo>
                    <a:lnTo>
                      <a:pt x="324" y="28"/>
                    </a:lnTo>
                    <a:lnTo>
                      <a:pt x="332" y="22"/>
                    </a:lnTo>
                    <a:lnTo>
                      <a:pt x="356" y="14"/>
                    </a:lnTo>
                    <a:lnTo>
                      <a:pt x="384" y="10"/>
                    </a:lnTo>
                    <a:lnTo>
                      <a:pt x="410" y="4"/>
                    </a:lnTo>
                    <a:lnTo>
                      <a:pt x="436" y="0"/>
                    </a:lnTo>
                    <a:lnTo>
                      <a:pt x="444" y="2"/>
                    </a:lnTo>
                    <a:lnTo>
                      <a:pt x="452" y="4"/>
                    </a:lnTo>
                    <a:lnTo>
                      <a:pt x="462" y="6"/>
                    </a:lnTo>
                    <a:lnTo>
                      <a:pt x="472" y="6"/>
                    </a:lnTo>
                    <a:lnTo>
                      <a:pt x="474" y="12"/>
                    </a:lnTo>
                    <a:lnTo>
                      <a:pt x="476" y="12"/>
                    </a:lnTo>
                    <a:lnTo>
                      <a:pt x="510" y="12"/>
                    </a:lnTo>
                    <a:lnTo>
                      <a:pt x="516" y="14"/>
                    </a:lnTo>
                    <a:lnTo>
                      <a:pt x="520" y="16"/>
                    </a:lnTo>
                    <a:lnTo>
                      <a:pt x="534" y="16"/>
                    </a:lnTo>
                    <a:lnTo>
                      <a:pt x="548" y="16"/>
                    </a:lnTo>
                    <a:lnTo>
                      <a:pt x="554" y="18"/>
                    </a:lnTo>
                    <a:lnTo>
                      <a:pt x="562" y="20"/>
                    </a:lnTo>
                    <a:lnTo>
                      <a:pt x="574" y="20"/>
                    </a:lnTo>
                    <a:lnTo>
                      <a:pt x="402" y="178"/>
                    </a:lnTo>
                    <a:lnTo>
                      <a:pt x="400" y="17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2" name="Freeform 68"/>
              <p:cNvSpPr>
                <a:spLocks/>
              </p:cNvSpPr>
              <p:nvPr/>
            </p:nvSpPr>
            <p:spPr bwMode="auto">
              <a:xfrm>
                <a:off x="930048" y="3348522"/>
                <a:ext cx="813976" cy="621460"/>
              </a:xfrm>
              <a:custGeom>
                <a:avLst/>
                <a:gdLst/>
                <a:ahLst/>
                <a:cxnLst>
                  <a:cxn ang="0">
                    <a:pos x="410" y="250"/>
                  </a:cxn>
                  <a:cxn ang="0">
                    <a:pos x="428" y="210"/>
                  </a:cxn>
                  <a:cxn ang="0">
                    <a:pos x="410" y="202"/>
                  </a:cxn>
                  <a:cxn ang="0">
                    <a:pos x="368" y="216"/>
                  </a:cxn>
                  <a:cxn ang="0">
                    <a:pos x="346" y="254"/>
                  </a:cxn>
                  <a:cxn ang="0">
                    <a:pos x="298" y="264"/>
                  </a:cxn>
                  <a:cxn ang="0">
                    <a:pos x="266" y="238"/>
                  </a:cxn>
                  <a:cxn ang="0">
                    <a:pos x="256" y="194"/>
                  </a:cxn>
                  <a:cxn ang="0">
                    <a:pos x="276" y="128"/>
                  </a:cxn>
                  <a:cxn ang="0">
                    <a:pos x="242" y="110"/>
                  </a:cxn>
                  <a:cxn ang="0">
                    <a:pos x="230" y="60"/>
                  </a:cxn>
                  <a:cxn ang="0">
                    <a:pos x="208" y="56"/>
                  </a:cxn>
                  <a:cxn ang="0">
                    <a:pos x="188" y="68"/>
                  </a:cxn>
                  <a:cxn ang="0">
                    <a:pos x="174" y="38"/>
                  </a:cxn>
                  <a:cxn ang="0">
                    <a:pos x="158" y="18"/>
                  </a:cxn>
                  <a:cxn ang="0">
                    <a:pos x="128" y="28"/>
                  </a:cxn>
                  <a:cxn ang="0">
                    <a:pos x="20" y="0"/>
                  </a:cxn>
                  <a:cxn ang="0">
                    <a:pos x="2" y="14"/>
                  </a:cxn>
                  <a:cxn ang="0">
                    <a:pos x="4" y="48"/>
                  </a:cxn>
                  <a:cxn ang="0">
                    <a:pos x="20" y="70"/>
                  </a:cxn>
                  <a:cxn ang="0">
                    <a:pos x="14" y="84"/>
                  </a:cxn>
                  <a:cxn ang="0">
                    <a:pos x="12" y="102"/>
                  </a:cxn>
                  <a:cxn ang="0">
                    <a:pos x="34" y="118"/>
                  </a:cxn>
                  <a:cxn ang="0">
                    <a:pos x="40" y="134"/>
                  </a:cxn>
                  <a:cxn ang="0">
                    <a:pos x="38" y="148"/>
                  </a:cxn>
                  <a:cxn ang="0">
                    <a:pos x="54" y="164"/>
                  </a:cxn>
                  <a:cxn ang="0">
                    <a:pos x="74" y="176"/>
                  </a:cxn>
                  <a:cxn ang="0">
                    <a:pos x="66" y="152"/>
                  </a:cxn>
                  <a:cxn ang="0">
                    <a:pos x="56" y="128"/>
                  </a:cxn>
                  <a:cxn ang="0">
                    <a:pos x="46" y="104"/>
                  </a:cxn>
                  <a:cxn ang="0">
                    <a:pos x="36" y="62"/>
                  </a:cxn>
                  <a:cxn ang="0">
                    <a:pos x="30" y="56"/>
                  </a:cxn>
                  <a:cxn ang="0">
                    <a:pos x="30" y="24"/>
                  </a:cxn>
                  <a:cxn ang="0">
                    <a:pos x="42" y="24"/>
                  </a:cxn>
                  <a:cxn ang="0">
                    <a:pos x="54" y="56"/>
                  </a:cxn>
                  <a:cxn ang="0">
                    <a:pos x="50" y="72"/>
                  </a:cxn>
                  <a:cxn ang="0">
                    <a:pos x="62" y="84"/>
                  </a:cxn>
                  <a:cxn ang="0">
                    <a:pos x="76" y="106"/>
                  </a:cxn>
                  <a:cxn ang="0">
                    <a:pos x="88" y="116"/>
                  </a:cxn>
                  <a:cxn ang="0">
                    <a:pos x="92" y="140"/>
                  </a:cxn>
                  <a:cxn ang="0">
                    <a:pos x="122" y="178"/>
                  </a:cxn>
                  <a:cxn ang="0">
                    <a:pos x="132" y="210"/>
                  </a:cxn>
                  <a:cxn ang="0">
                    <a:pos x="128" y="226"/>
                  </a:cxn>
                  <a:cxn ang="0">
                    <a:pos x="130" y="244"/>
                  </a:cxn>
                  <a:cxn ang="0">
                    <a:pos x="154" y="266"/>
                  </a:cxn>
                  <a:cxn ang="0">
                    <a:pos x="178" y="274"/>
                  </a:cxn>
                  <a:cxn ang="0">
                    <a:pos x="218" y="300"/>
                  </a:cxn>
                  <a:cxn ang="0">
                    <a:pos x="260" y="314"/>
                  </a:cxn>
                  <a:cxn ang="0">
                    <a:pos x="286" y="302"/>
                  </a:cxn>
                  <a:cxn ang="0">
                    <a:pos x="314" y="320"/>
                  </a:cxn>
                  <a:cxn ang="0">
                    <a:pos x="330" y="318"/>
                  </a:cxn>
                  <a:cxn ang="0">
                    <a:pos x="352" y="302"/>
                  </a:cxn>
                  <a:cxn ang="0">
                    <a:pos x="348" y="284"/>
                  </a:cxn>
                  <a:cxn ang="0">
                    <a:pos x="384" y="278"/>
                  </a:cxn>
                  <a:cxn ang="0">
                    <a:pos x="392" y="268"/>
                  </a:cxn>
                  <a:cxn ang="0">
                    <a:pos x="400" y="274"/>
                  </a:cxn>
                </a:cxnLst>
                <a:rect l="0" t="0" r="r" b="b"/>
                <a:pathLst>
                  <a:path w="428" h="336">
                    <a:moveTo>
                      <a:pt x="400" y="274"/>
                    </a:moveTo>
                    <a:lnTo>
                      <a:pt x="402" y="270"/>
                    </a:lnTo>
                    <a:lnTo>
                      <a:pt x="408" y="260"/>
                    </a:lnTo>
                    <a:lnTo>
                      <a:pt x="410" y="250"/>
                    </a:lnTo>
                    <a:lnTo>
                      <a:pt x="416" y="234"/>
                    </a:lnTo>
                    <a:lnTo>
                      <a:pt x="418" y="228"/>
                    </a:lnTo>
                    <a:lnTo>
                      <a:pt x="422" y="222"/>
                    </a:lnTo>
                    <a:lnTo>
                      <a:pt x="428" y="210"/>
                    </a:lnTo>
                    <a:lnTo>
                      <a:pt x="426" y="206"/>
                    </a:lnTo>
                    <a:lnTo>
                      <a:pt x="426" y="202"/>
                    </a:lnTo>
                    <a:lnTo>
                      <a:pt x="422" y="202"/>
                    </a:lnTo>
                    <a:lnTo>
                      <a:pt x="410" y="202"/>
                    </a:lnTo>
                    <a:lnTo>
                      <a:pt x="394" y="204"/>
                    </a:lnTo>
                    <a:lnTo>
                      <a:pt x="378" y="208"/>
                    </a:lnTo>
                    <a:lnTo>
                      <a:pt x="372" y="212"/>
                    </a:lnTo>
                    <a:lnTo>
                      <a:pt x="368" y="216"/>
                    </a:lnTo>
                    <a:lnTo>
                      <a:pt x="364" y="224"/>
                    </a:lnTo>
                    <a:lnTo>
                      <a:pt x="358" y="234"/>
                    </a:lnTo>
                    <a:lnTo>
                      <a:pt x="352" y="246"/>
                    </a:lnTo>
                    <a:lnTo>
                      <a:pt x="346" y="254"/>
                    </a:lnTo>
                    <a:lnTo>
                      <a:pt x="334" y="256"/>
                    </a:lnTo>
                    <a:lnTo>
                      <a:pt x="320" y="260"/>
                    </a:lnTo>
                    <a:lnTo>
                      <a:pt x="310" y="262"/>
                    </a:lnTo>
                    <a:lnTo>
                      <a:pt x="298" y="264"/>
                    </a:lnTo>
                    <a:lnTo>
                      <a:pt x="288" y="262"/>
                    </a:lnTo>
                    <a:lnTo>
                      <a:pt x="280" y="256"/>
                    </a:lnTo>
                    <a:lnTo>
                      <a:pt x="272" y="248"/>
                    </a:lnTo>
                    <a:lnTo>
                      <a:pt x="266" y="238"/>
                    </a:lnTo>
                    <a:lnTo>
                      <a:pt x="260" y="226"/>
                    </a:lnTo>
                    <a:lnTo>
                      <a:pt x="258" y="216"/>
                    </a:lnTo>
                    <a:lnTo>
                      <a:pt x="256" y="204"/>
                    </a:lnTo>
                    <a:lnTo>
                      <a:pt x="256" y="194"/>
                    </a:lnTo>
                    <a:lnTo>
                      <a:pt x="258" y="178"/>
                    </a:lnTo>
                    <a:lnTo>
                      <a:pt x="260" y="160"/>
                    </a:lnTo>
                    <a:lnTo>
                      <a:pt x="268" y="142"/>
                    </a:lnTo>
                    <a:lnTo>
                      <a:pt x="276" y="128"/>
                    </a:lnTo>
                    <a:lnTo>
                      <a:pt x="256" y="122"/>
                    </a:lnTo>
                    <a:lnTo>
                      <a:pt x="248" y="116"/>
                    </a:lnTo>
                    <a:lnTo>
                      <a:pt x="244" y="114"/>
                    </a:lnTo>
                    <a:lnTo>
                      <a:pt x="242" y="110"/>
                    </a:lnTo>
                    <a:lnTo>
                      <a:pt x="240" y="94"/>
                    </a:lnTo>
                    <a:lnTo>
                      <a:pt x="236" y="76"/>
                    </a:lnTo>
                    <a:lnTo>
                      <a:pt x="232" y="68"/>
                    </a:lnTo>
                    <a:lnTo>
                      <a:pt x="230" y="60"/>
                    </a:lnTo>
                    <a:lnTo>
                      <a:pt x="224" y="56"/>
                    </a:lnTo>
                    <a:lnTo>
                      <a:pt x="216" y="56"/>
                    </a:lnTo>
                    <a:lnTo>
                      <a:pt x="210" y="56"/>
                    </a:lnTo>
                    <a:lnTo>
                      <a:pt x="208" y="56"/>
                    </a:lnTo>
                    <a:lnTo>
                      <a:pt x="204" y="62"/>
                    </a:lnTo>
                    <a:lnTo>
                      <a:pt x="198" y="66"/>
                    </a:lnTo>
                    <a:lnTo>
                      <a:pt x="192" y="68"/>
                    </a:lnTo>
                    <a:lnTo>
                      <a:pt x="188" y="68"/>
                    </a:lnTo>
                    <a:lnTo>
                      <a:pt x="184" y="66"/>
                    </a:lnTo>
                    <a:lnTo>
                      <a:pt x="180" y="62"/>
                    </a:lnTo>
                    <a:lnTo>
                      <a:pt x="178" y="58"/>
                    </a:lnTo>
                    <a:lnTo>
                      <a:pt x="174" y="38"/>
                    </a:lnTo>
                    <a:lnTo>
                      <a:pt x="170" y="34"/>
                    </a:lnTo>
                    <a:lnTo>
                      <a:pt x="166" y="30"/>
                    </a:lnTo>
                    <a:lnTo>
                      <a:pt x="160" y="26"/>
                    </a:lnTo>
                    <a:lnTo>
                      <a:pt x="158" y="18"/>
                    </a:lnTo>
                    <a:lnTo>
                      <a:pt x="152" y="20"/>
                    </a:lnTo>
                    <a:lnTo>
                      <a:pt x="148" y="20"/>
                    </a:lnTo>
                    <a:lnTo>
                      <a:pt x="132" y="18"/>
                    </a:lnTo>
                    <a:lnTo>
                      <a:pt x="128" y="28"/>
                    </a:lnTo>
                    <a:lnTo>
                      <a:pt x="78" y="28"/>
                    </a:lnTo>
                    <a:lnTo>
                      <a:pt x="34" y="2"/>
                    </a:lnTo>
                    <a:lnTo>
                      <a:pt x="28" y="0"/>
                    </a:lnTo>
                    <a:lnTo>
                      <a:pt x="20" y="0"/>
                    </a:lnTo>
                    <a:lnTo>
                      <a:pt x="0" y="2"/>
                    </a:lnTo>
                    <a:lnTo>
                      <a:pt x="0" y="8"/>
                    </a:lnTo>
                    <a:lnTo>
                      <a:pt x="0" y="12"/>
                    </a:lnTo>
                    <a:lnTo>
                      <a:pt x="2" y="14"/>
                    </a:lnTo>
                    <a:lnTo>
                      <a:pt x="2" y="36"/>
                    </a:lnTo>
                    <a:lnTo>
                      <a:pt x="2" y="38"/>
                    </a:lnTo>
                    <a:lnTo>
                      <a:pt x="2" y="42"/>
                    </a:lnTo>
                    <a:lnTo>
                      <a:pt x="4" y="48"/>
                    </a:lnTo>
                    <a:lnTo>
                      <a:pt x="4" y="54"/>
                    </a:lnTo>
                    <a:lnTo>
                      <a:pt x="8" y="56"/>
                    </a:lnTo>
                    <a:lnTo>
                      <a:pt x="12" y="62"/>
                    </a:lnTo>
                    <a:lnTo>
                      <a:pt x="20" y="70"/>
                    </a:lnTo>
                    <a:lnTo>
                      <a:pt x="22" y="74"/>
                    </a:lnTo>
                    <a:lnTo>
                      <a:pt x="22" y="78"/>
                    </a:lnTo>
                    <a:lnTo>
                      <a:pt x="20" y="82"/>
                    </a:lnTo>
                    <a:lnTo>
                      <a:pt x="14" y="84"/>
                    </a:lnTo>
                    <a:lnTo>
                      <a:pt x="12" y="88"/>
                    </a:lnTo>
                    <a:lnTo>
                      <a:pt x="8" y="92"/>
                    </a:lnTo>
                    <a:lnTo>
                      <a:pt x="8" y="96"/>
                    </a:lnTo>
                    <a:lnTo>
                      <a:pt x="12" y="102"/>
                    </a:lnTo>
                    <a:lnTo>
                      <a:pt x="16" y="108"/>
                    </a:lnTo>
                    <a:lnTo>
                      <a:pt x="24" y="110"/>
                    </a:lnTo>
                    <a:lnTo>
                      <a:pt x="32" y="112"/>
                    </a:lnTo>
                    <a:lnTo>
                      <a:pt x="34" y="118"/>
                    </a:lnTo>
                    <a:lnTo>
                      <a:pt x="38" y="120"/>
                    </a:lnTo>
                    <a:lnTo>
                      <a:pt x="40" y="124"/>
                    </a:lnTo>
                    <a:lnTo>
                      <a:pt x="40" y="130"/>
                    </a:lnTo>
                    <a:lnTo>
                      <a:pt x="40" y="134"/>
                    </a:lnTo>
                    <a:lnTo>
                      <a:pt x="40" y="138"/>
                    </a:lnTo>
                    <a:lnTo>
                      <a:pt x="38" y="140"/>
                    </a:lnTo>
                    <a:lnTo>
                      <a:pt x="38" y="144"/>
                    </a:lnTo>
                    <a:lnTo>
                      <a:pt x="38" y="148"/>
                    </a:lnTo>
                    <a:lnTo>
                      <a:pt x="40" y="150"/>
                    </a:lnTo>
                    <a:lnTo>
                      <a:pt x="42" y="154"/>
                    </a:lnTo>
                    <a:lnTo>
                      <a:pt x="48" y="158"/>
                    </a:lnTo>
                    <a:lnTo>
                      <a:pt x="54" y="164"/>
                    </a:lnTo>
                    <a:lnTo>
                      <a:pt x="66" y="182"/>
                    </a:lnTo>
                    <a:lnTo>
                      <a:pt x="68" y="180"/>
                    </a:lnTo>
                    <a:lnTo>
                      <a:pt x="72" y="178"/>
                    </a:lnTo>
                    <a:lnTo>
                      <a:pt x="74" y="176"/>
                    </a:lnTo>
                    <a:lnTo>
                      <a:pt x="76" y="172"/>
                    </a:lnTo>
                    <a:lnTo>
                      <a:pt x="74" y="164"/>
                    </a:lnTo>
                    <a:lnTo>
                      <a:pt x="68" y="158"/>
                    </a:lnTo>
                    <a:lnTo>
                      <a:pt x="66" y="152"/>
                    </a:lnTo>
                    <a:lnTo>
                      <a:pt x="60" y="146"/>
                    </a:lnTo>
                    <a:lnTo>
                      <a:pt x="62" y="142"/>
                    </a:lnTo>
                    <a:lnTo>
                      <a:pt x="60" y="138"/>
                    </a:lnTo>
                    <a:lnTo>
                      <a:pt x="56" y="128"/>
                    </a:lnTo>
                    <a:lnTo>
                      <a:pt x="54" y="116"/>
                    </a:lnTo>
                    <a:lnTo>
                      <a:pt x="50" y="108"/>
                    </a:lnTo>
                    <a:lnTo>
                      <a:pt x="48" y="106"/>
                    </a:lnTo>
                    <a:lnTo>
                      <a:pt x="46" y="104"/>
                    </a:lnTo>
                    <a:lnTo>
                      <a:pt x="46" y="102"/>
                    </a:lnTo>
                    <a:lnTo>
                      <a:pt x="44" y="90"/>
                    </a:lnTo>
                    <a:lnTo>
                      <a:pt x="42" y="82"/>
                    </a:lnTo>
                    <a:lnTo>
                      <a:pt x="36" y="62"/>
                    </a:lnTo>
                    <a:lnTo>
                      <a:pt x="34" y="60"/>
                    </a:lnTo>
                    <a:lnTo>
                      <a:pt x="34" y="58"/>
                    </a:lnTo>
                    <a:lnTo>
                      <a:pt x="32" y="56"/>
                    </a:lnTo>
                    <a:lnTo>
                      <a:pt x="30" y="56"/>
                    </a:lnTo>
                    <a:lnTo>
                      <a:pt x="28" y="56"/>
                    </a:lnTo>
                    <a:lnTo>
                      <a:pt x="26" y="48"/>
                    </a:lnTo>
                    <a:lnTo>
                      <a:pt x="28" y="30"/>
                    </a:lnTo>
                    <a:lnTo>
                      <a:pt x="30" y="24"/>
                    </a:lnTo>
                    <a:lnTo>
                      <a:pt x="30" y="22"/>
                    </a:lnTo>
                    <a:lnTo>
                      <a:pt x="32" y="20"/>
                    </a:lnTo>
                    <a:lnTo>
                      <a:pt x="38" y="22"/>
                    </a:lnTo>
                    <a:lnTo>
                      <a:pt x="42" y="24"/>
                    </a:lnTo>
                    <a:lnTo>
                      <a:pt x="46" y="28"/>
                    </a:lnTo>
                    <a:lnTo>
                      <a:pt x="48" y="32"/>
                    </a:lnTo>
                    <a:lnTo>
                      <a:pt x="52" y="44"/>
                    </a:lnTo>
                    <a:lnTo>
                      <a:pt x="54" y="56"/>
                    </a:lnTo>
                    <a:lnTo>
                      <a:pt x="54" y="58"/>
                    </a:lnTo>
                    <a:lnTo>
                      <a:pt x="52" y="64"/>
                    </a:lnTo>
                    <a:lnTo>
                      <a:pt x="50" y="70"/>
                    </a:lnTo>
                    <a:lnTo>
                      <a:pt x="50" y="72"/>
                    </a:lnTo>
                    <a:lnTo>
                      <a:pt x="52" y="74"/>
                    </a:lnTo>
                    <a:lnTo>
                      <a:pt x="58" y="74"/>
                    </a:lnTo>
                    <a:lnTo>
                      <a:pt x="58" y="80"/>
                    </a:lnTo>
                    <a:lnTo>
                      <a:pt x="62" y="84"/>
                    </a:lnTo>
                    <a:lnTo>
                      <a:pt x="66" y="88"/>
                    </a:lnTo>
                    <a:lnTo>
                      <a:pt x="68" y="88"/>
                    </a:lnTo>
                    <a:lnTo>
                      <a:pt x="72" y="100"/>
                    </a:lnTo>
                    <a:lnTo>
                      <a:pt x="76" y="106"/>
                    </a:lnTo>
                    <a:lnTo>
                      <a:pt x="80" y="110"/>
                    </a:lnTo>
                    <a:lnTo>
                      <a:pt x="84" y="112"/>
                    </a:lnTo>
                    <a:lnTo>
                      <a:pt x="86" y="114"/>
                    </a:lnTo>
                    <a:lnTo>
                      <a:pt x="88" y="116"/>
                    </a:lnTo>
                    <a:lnTo>
                      <a:pt x="86" y="120"/>
                    </a:lnTo>
                    <a:lnTo>
                      <a:pt x="84" y="126"/>
                    </a:lnTo>
                    <a:lnTo>
                      <a:pt x="86" y="132"/>
                    </a:lnTo>
                    <a:lnTo>
                      <a:pt x="92" y="140"/>
                    </a:lnTo>
                    <a:lnTo>
                      <a:pt x="104" y="154"/>
                    </a:lnTo>
                    <a:lnTo>
                      <a:pt x="112" y="162"/>
                    </a:lnTo>
                    <a:lnTo>
                      <a:pt x="118" y="168"/>
                    </a:lnTo>
                    <a:lnTo>
                      <a:pt x="122" y="178"/>
                    </a:lnTo>
                    <a:lnTo>
                      <a:pt x="130" y="188"/>
                    </a:lnTo>
                    <a:lnTo>
                      <a:pt x="130" y="202"/>
                    </a:lnTo>
                    <a:lnTo>
                      <a:pt x="132" y="206"/>
                    </a:lnTo>
                    <a:lnTo>
                      <a:pt x="132" y="210"/>
                    </a:lnTo>
                    <a:lnTo>
                      <a:pt x="132" y="216"/>
                    </a:lnTo>
                    <a:lnTo>
                      <a:pt x="130" y="220"/>
                    </a:lnTo>
                    <a:lnTo>
                      <a:pt x="128" y="220"/>
                    </a:lnTo>
                    <a:lnTo>
                      <a:pt x="128" y="226"/>
                    </a:lnTo>
                    <a:lnTo>
                      <a:pt x="124" y="226"/>
                    </a:lnTo>
                    <a:lnTo>
                      <a:pt x="124" y="232"/>
                    </a:lnTo>
                    <a:lnTo>
                      <a:pt x="126" y="238"/>
                    </a:lnTo>
                    <a:lnTo>
                      <a:pt x="130" y="244"/>
                    </a:lnTo>
                    <a:lnTo>
                      <a:pt x="138" y="250"/>
                    </a:lnTo>
                    <a:lnTo>
                      <a:pt x="148" y="256"/>
                    </a:lnTo>
                    <a:lnTo>
                      <a:pt x="150" y="262"/>
                    </a:lnTo>
                    <a:lnTo>
                      <a:pt x="154" y="266"/>
                    </a:lnTo>
                    <a:lnTo>
                      <a:pt x="158" y="270"/>
                    </a:lnTo>
                    <a:lnTo>
                      <a:pt x="166" y="270"/>
                    </a:lnTo>
                    <a:lnTo>
                      <a:pt x="174" y="272"/>
                    </a:lnTo>
                    <a:lnTo>
                      <a:pt x="178" y="274"/>
                    </a:lnTo>
                    <a:lnTo>
                      <a:pt x="190" y="284"/>
                    </a:lnTo>
                    <a:lnTo>
                      <a:pt x="198" y="290"/>
                    </a:lnTo>
                    <a:lnTo>
                      <a:pt x="204" y="294"/>
                    </a:lnTo>
                    <a:lnTo>
                      <a:pt x="218" y="300"/>
                    </a:lnTo>
                    <a:lnTo>
                      <a:pt x="232" y="306"/>
                    </a:lnTo>
                    <a:lnTo>
                      <a:pt x="246" y="312"/>
                    </a:lnTo>
                    <a:lnTo>
                      <a:pt x="254" y="314"/>
                    </a:lnTo>
                    <a:lnTo>
                      <a:pt x="260" y="314"/>
                    </a:lnTo>
                    <a:lnTo>
                      <a:pt x="266" y="314"/>
                    </a:lnTo>
                    <a:lnTo>
                      <a:pt x="274" y="308"/>
                    </a:lnTo>
                    <a:lnTo>
                      <a:pt x="280" y="304"/>
                    </a:lnTo>
                    <a:lnTo>
                      <a:pt x="286" y="302"/>
                    </a:lnTo>
                    <a:lnTo>
                      <a:pt x="290" y="304"/>
                    </a:lnTo>
                    <a:lnTo>
                      <a:pt x="296" y="306"/>
                    </a:lnTo>
                    <a:lnTo>
                      <a:pt x="306" y="312"/>
                    </a:lnTo>
                    <a:lnTo>
                      <a:pt x="314" y="320"/>
                    </a:lnTo>
                    <a:lnTo>
                      <a:pt x="318" y="328"/>
                    </a:lnTo>
                    <a:lnTo>
                      <a:pt x="324" y="336"/>
                    </a:lnTo>
                    <a:lnTo>
                      <a:pt x="328" y="324"/>
                    </a:lnTo>
                    <a:lnTo>
                      <a:pt x="330" y="318"/>
                    </a:lnTo>
                    <a:lnTo>
                      <a:pt x="334" y="312"/>
                    </a:lnTo>
                    <a:lnTo>
                      <a:pt x="354" y="312"/>
                    </a:lnTo>
                    <a:lnTo>
                      <a:pt x="354" y="306"/>
                    </a:lnTo>
                    <a:lnTo>
                      <a:pt x="352" y="302"/>
                    </a:lnTo>
                    <a:lnTo>
                      <a:pt x="348" y="300"/>
                    </a:lnTo>
                    <a:lnTo>
                      <a:pt x="346" y="296"/>
                    </a:lnTo>
                    <a:lnTo>
                      <a:pt x="344" y="292"/>
                    </a:lnTo>
                    <a:lnTo>
                      <a:pt x="348" y="284"/>
                    </a:lnTo>
                    <a:lnTo>
                      <a:pt x="352" y="280"/>
                    </a:lnTo>
                    <a:lnTo>
                      <a:pt x="356" y="278"/>
                    </a:lnTo>
                    <a:lnTo>
                      <a:pt x="380" y="278"/>
                    </a:lnTo>
                    <a:lnTo>
                      <a:pt x="384" y="278"/>
                    </a:lnTo>
                    <a:lnTo>
                      <a:pt x="386" y="276"/>
                    </a:lnTo>
                    <a:lnTo>
                      <a:pt x="388" y="274"/>
                    </a:lnTo>
                    <a:lnTo>
                      <a:pt x="390" y="270"/>
                    </a:lnTo>
                    <a:lnTo>
                      <a:pt x="392" y="268"/>
                    </a:lnTo>
                    <a:lnTo>
                      <a:pt x="396" y="268"/>
                    </a:lnTo>
                    <a:lnTo>
                      <a:pt x="398" y="270"/>
                    </a:lnTo>
                    <a:lnTo>
                      <a:pt x="398" y="274"/>
                    </a:lnTo>
                    <a:lnTo>
                      <a:pt x="400" y="27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3" name="Freeform 69"/>
              <p:cNvSpPr>
                <a:spLocks/>
              </p:cNvSpPr>
              <p:nvPr/>
            </p:nvSpPr>
            <p:spPr bwMode="auto">
              <a:xfrm>
                <a:off x="1806039" y="3674790"/>
                <a:ext cx="307501" cy="119113"/>
              </a:xfrm>
              <a:custGeom>
                <a:avLst/>
                <a:gdLst/>
                <a:ahLst/>
                <a:cxnLst>
                  <a:cxn ang="0">
                    <a:pos x="44" y="18"/>
                  </a:cxn>
                  <a:cxn ang="0">
                    <a:pos x="44" y="16"/>
                  </a:cxn>
                  <a:cxn ang="0">
                    <a:pos x="48" y="16"/>
                  </a:cxn>
                  <a:cxn ang="0">
                    <a:pos x="48" y="12"/>
                  </a:cxn>
                  <a:cxn ang="0">
                    <a:pos x="44" y="10"/>
                  </a:cxn>
                  <a:cxn ang="0">
                    <a:pos x="44" y="12"/>
                  </a:cxn>
                  <a:cxn ang="0">
                    <a:pos x="36" y="12"/>
                  </a:cxn>
                  <a:cxn ang="0">
                    <a:pos x="30" y="16"/>
                  </a:cxn>
                  <a:cxn ang="0">
                    <a:pos x="22" y="18"/>
                  </a:cxn>
                  <a:cxn ang="0">
                    <a:pos x="16" y="20"/>
                  </a:cxn>
                  <a:cxn ang="0">
                    <a:pos x="14" y="22"/>
                  </a:cxn>
                  <a:cxn ang="0">
                    <a:pos x="12" y="24"/>
                  </a:cxn>
                  <a:cxn ang="0">
                    <a:pos x="6" y="26"/>
                  </a:cxn>
                  <a:cxn ang="0">
                    <a:pos x="0" y="26"/>
                  </a:cxn>
                  <a:cxn ang="0">
                    <a:pos x="4" y="24"/>
                  </a:cxn>
                  <a:cxn ang="0">
                    <a:pos x="6" y="24"/>
                  </a:cxn>
                  <a:cxn ang="0">
                    <a:pos x="8" y="18"/>
                  </a:cxn>
                  <a:cxn ang="0">
                    <a:pos x="12" y="14"/>
                  </a:cxn>
                  <a:cxn ang="0">
                    <a:pos x="18" y="10"/>
                  </a:cxn>
                  <a:cxn ang="0">
                    <a:pos x="24" y="6"/>
                  </a:cxn>
                  <a:cxn ang="0">
                    <a:pos x="42" y="0"/>
                  </a:cxn>
                  <a:cxn ang="0">
                    <a:pos x="56" y="0"/>
                  </a:cxn>
                  <a:cxn ang="0">
                    <a:pos x="60" y="0"/>
                  </a:cxn>
                  <a:cxn ang="0">
                    <a:pos x="62" y="2"/>
                  </a:cxn>
                  <a:cxn ang="0">
                    <a:pos x="66" y="4"/>
                  </a:cxn>
                  <a:cxn ang="0">
                    <a:pos x="78" y="8"/>
                  </a:cxn>
                  <a:cxn ang="0">
                    <a:pos x="86" y="16"/>
                  </a:cxn>
                  <a:cxn ang="0">
                    <a:pos x="90" y="16"/>
                  </a:cxn>
                  <a:cxn ang="0">
                    <a:pos x="96" y="16"/>
                  </a:cxn>
                  <a:cxn ang="0">
                    <a:pos x="102" y="18"/>
                  </a:cxn>
                  <a:cxn ang="0">
                    <a:pos x="114" y="24"/>
                  </a:cxn>
                  <a:cxn ang="0">
                    <a:pos x="122" y="32"/>
                  </a:cxn>
                  <a:cxn ang="0">
                    <a:pos x="130" y="38"/>
                  </a:cxn>
                  <a:cxn ang="0">
                    <a:pos x="142" y="42"/>
                  </a:cxn>
                  <a:cxn ang="0">
                    <a:pos x="140" y="44"/>
                  </a:cxn>
                  <a:cxn ang="0">
                    <a:pos x="154" y="48"/>
                  </a:cxn>
                  <a:cxn ang="0">
                    <a:pos x="160" y="52"/>
                  </a:cxn>
                  <a:cxn ang="0">
                    <a:pos x="162" y="58"/>
                  </a:cxn>
                  <a:cxn ang="0">
                    <a:pos x="154" y="60"/>
                  </a:cxn>
                  <a:cxn ang="0">
                    <a:pos x="152" y="60"/>
                  </a:cxn>
                  <a:cxn ang="0">
                    <a:pos x="152" y="62"/>
                  </a:cxn>
                  <a:cxn ang="0">
                    <a:pos x="142" y="64"/>
                  </a:cxn>
                  <a:cxn ang="0">
                    <a:pos x="130" y="64"/>
                  </a:cxn>
                  <a:cxn ang="0">
                    <a:pos x="108" y="62"/>
                  </a:cxn>
                  <a:cxn ang="0">
                    <a:pos x="112" y="58"/>
                  </a:cxn>
                  <a:cxn ang="0">
                    <a:pos x="118" y="52"/>
                  </a:cxn>
                  <a:cxn ang="0">
                    <a:pos x="118" y="48"/>
                  </a:cxn>
                  <a:cxn ang="0">
                    <a:pos x="110" y="48"/>
                  </a:cxn>
                  <a:cxn ang="0">
                    <a:pos x="102" y="46"/>
                  </a:cxn>
                  <a:cxn ang="0">
                    <a:pos x="100" y="44"/>
                  </a:cxn>
                  <a:cxn ang="0">
                    <a:pos x="98" y="38"/>
                  </a:cxn>
                  <a:cxn ang="0">
                    <a:pos x="98" y="34"/>
                  </a:cxn>
                  <a:cxn ang="0">
                    <a:pos x="96" y="32"/>
                  </a:cxn>
                  <a:cxn ang="0">
                    <a:pos x="92" y="30"/>
                  </a:cxn>
                  <a:cxn ang="0">
                    <a:pos x="78" y="30"/>
                  </a:cxn>
                  <a:cxn ang="0">
                    <a:pos x="76" y="28"/>
                  </a:cxn>
                  <a:cxn ang="0">
                    <a:pos x="72" y="26"/>
                  </a:cxn>
                  <a:cxn ang="0">
                    <a:pos x="60" y="22"/>
                  </a:cxn>
                  <a:cxn ang="0">
                    <a:pos x="50" y="18"/>
                  </a:cxn>
                  <a:cxn ang="0">
                    <a:pos x="44" y="16"/>
                  </a:cxn>
                  <a:cxn ang="0">
                    <a:pos x="44" y="18"/>
                  </a:cxn>
                </a:cxnLst>
                <a:rect l="0" t="0" r="r" b="b"/>
                <a:pathLst>
                  <a:path w="162" h="64">
                    <a:moveTo>
                      <a:pt x="44" y="18"/>
                    </a:moveTo>
                    <a:lnTo>
                      <a:pt x="44" y="16"/>
                    </a:lnTo>
                    <a:lnTo>
                      <a:pt x="48" y="16"/>
                    </a:lnTo>
                    <a:lnTo>
                      <a:pt x="48" y="12"/>
                    </a:lnTo>
                    <a:lnTo>
                      <a:pt x="44" y="10"/>
                    </a:lnTo>
                    <a:lnTo>
                      <a:pt x="44" y="12"/>
                    </a:lnTo>
                    <a:lnTo>
                      <a:pt x="36" y="12"/>
                    </a:lnTo>
                    <a:lnTo>
                      <a:pt x="30" y="16"/>
                    </a:lnTo>
                    <a:lnTo>
                      <a:pt x="22" y="18"/>
                    </a:lnTo>
                    <a:lnTo>
                      <a:pt x="16" y="20"/>
                    </a:lnTo>
                    <a:lnTo>
                      <a:pt x="14" y="22"/>
                    </a:lnTo>
                    <a:lnTo>
                      <a:pt x="12" y="24"/>
                    </a:lnTo>
                    <a:lnTo>
                      <a:pt x="6" y="26"/>
                    </a:lnTo>
                    <a:lnTo>
                      <a:pt x="0" y="26"/>
                    </a:lnTo>
                    <a:lnTo>
                      <a:pt x="4" y="24"/>
                    </a:lnTo>
                    <a:lnTo>
                      <a:pt x="6" y="24"/>
                    </a:lnTo>
                    <a:lnTo>
                      <a:pt x="8" y="18"/>
                    </a:lnTo>
                    <a:lnTo>
                      <a:pt x="12" y="14"/>
                    </a:lnTo>
                    <a:lnTo>
                      <a:pt x="18" y="10"/>
                    </a:lnTo>
                    <a:lnTo>
                      <a:pt x="24" y="6"/>
                    </a:lnTo>
                    <a:lnTo>
                      <a:pt x="42" y="0"/>
                    </a:lnTo>
                    <a:lnTo>
                      <a:pt x="56" y="0"/>
                    </a:lnTo>
                    <a:lnTo>
                      <a:pt x="60" y="0"/>
                    </a:lnTo>
                    <a:lnTo>
                      <a:pt x="62" y="2"/>
                    </a:lnTo>
                    <a:lnTo>
                      <a:pt x="66" y="4"/>
                    </a:lnTo>
                    <a:lnTo>
                      <a:pt x="78" y="8"/>
                    </a:lnTo>
                    <a:lnTo>
                      <a:pt x="86" y="16"/>
                    </a:lnTo>
                    <a:lnTo>
                      <a:pt x="90" y="16"/>
                    </a:lnTo>
                    <a:lnTo>
                      <a:pt x="96" y="16"/>
                    </a:lnTo>
                    <a:lnTo>
                      <a:pt x="102" y="18"/>
                    </a:lnTo>
                    <a:lnTo>
                      <a:pt x="114" y="24"/>
                    </a:lnTo>
                    <a:lnTo>
                      <a:pt x="122" y="32"/>
                    </a:lnTo>
                    <a:lnTo>
                      <a:pt x="130" y="38"/>
                    </a:lnTo>
                    <a:lnTo>
                      <a:pt x="142" y="42"/>
                    </a:lnTo>
                    <a:lnTo>
                      <a:pt x="140" y="44"/>
                    </a:lnTo>
                    <a:lnTo>
                      <a:pt x="154" y="48"/>
                    </a:lnTo>
                    <a:lnTo>
                      <a:pt x="160" y="52"/>
                    </a:lnTo>
                    <a:lnTo>
                      <a:pt x="162" y="58"/>
                    </a:lnTo>
                    <a:lnTo>
                      <a:pt x="154" y="60"/>
                    </a:lnTo>
                    <a:lnTo>
                      <a:pt x="152" y="60"/>
                    </a:lnTo>
                    <a:lnTo>
                      <a:pt x="152" y="62"/>
                    </a:lnTo>
                    <a:lnTo>
                      <a:pt x="142" y="64"/>
                    </a:lnTo>
                    <a:lnTo>
                      <a:pt x="130" y="64"/>
                    </a:lnTo>
                    <a:lnTo>
                      <a:pt x="108" y="62"/>
                    </a:lnTo>
                    <a:lnTo>
                      <a:pt x="112" y="58"/>
                    </a:lnTo>
                    <a:lnTo>
                      <a:pt x="118" y="52"/>
                    </a:lnTo>
                    <a:lnTo>
                      <a:pt x="118" y="48"/>
                    </a:lnTo>
                    <a:lnTo>
                      <a:pt x="110" y="48"/>
                    </a:lnTo>
                    <a:lnTo>
                      <a:pt x="102" y="46"/>
                    </a:lnTo>
                    <a:lnTo>
                      <a:pt x="100" y="44"/>
                    </a:lnTo>
                    <a:lnTo>
                      <a:pt x="98" y="38"/>
                    </a:lnTo>
                    <a:lnTo>
                      <a:pt x="98" y="34"/>
                    </a:lnTo>
                    <a:lnTo>
                      <a:pt x="96" y="32"/>
                    </a:lnTo>
                    <a:lnTo>
                      <a:pt x="92" y="30"/>
                    </a:lnTo>
                    <a:lnTo>
                      <a:pt x="78" y="30"/>
                    </a:lnTo>
                    <a:lnTo>
                      <a:pt x="76" y="28"/>
                    </a:lnTo>
                    <a:lnTo>
                      <a:pt x="72" y="26"/>
                    </a:lnTo>
                    <a:lnTo>
                      <a:pt x="60" y="22"/>
                    </a:lnTo>
                    <a:lnTo>
                      <a:pt x="50" y="18"/>
                    </a:lnTo>
                    <a:lnTo>
                      <a:pt x="44" y="16"/>
                    </a:lnTo>
                    <a:lnTo>
                      <a:pt x="44" y="1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4" name="Freeform 70"/>
              <p:cNvSpPr>
                <a:spLocks/>
              </p:cNvSpPr>
              <p:nvPr/>
            </p:nvSpPr>
            <p:spPr bwMode="auto">
              <a:xfrm>
                <a:off x="1986922" y="3832746"/>
                <a:ext cx="56848" cy="25894"/>
              </a:xfrm>
              <a:custGeom>
                <a:avLst/>
                <a:gdLst/>
                <a:ahLst/>
                <a:cxnLst>
                  <a:cxn ang="0">
                    <a:pos x="0" y="8"/>
                  </a:cxn>
                  <a:cxn ang="0">
                    <a:pos x="0" y="4"/>
                  </a:cxn>
                  <a:cxn ang="0">
                    <a:pos x="2" y="2"/>
                  </a:cxn>
                  <a:cxn ang="0">
                    <a:pos x="6" y="0"/>
                  </a:cxn>
                  <a:cxn ang="0">
                    <a:pos x="12" y="0"/>
                  </a:cxn>
                  <a:cxn ang="0">
                    <a:pos x="20" y="4"/>
                  </a:cxn>
                  <a:cxn ang="0">
                    <a:pos x="30" y="12"/>
                  </a:cxn>
                  <a:cxn ang="0">
                    <a:pos x="26" y="12"/>
                  </a:cxn>
                  <a:cxn ang="0">
                    <a:pos x="20" y="14"/>
                  </a:cxn>
                  <a:cxn ang="0">
                    <a:pos x="8" y="12"/>
                  </a:cxn>
                  <a:cxn ang="0">
                    <a:pos x="4" y="10"/>
                  </a:cxn>
                  <a:cxn ang="0">
                    <a:pos x="0" y="6"/>
                  </a:cxn>
                  <a:cxn ang="0">
                    <a:pos x="0" y="8"/>
                  </a:cxn>
                </a:cxnLst>
                <a:rect l="0" t="0" r="r" b="b"/>
                <a:pathLst>
                  <a:path w="30" h="14">
                    <a:moveTo>
                      <a:pt x="0" y="8"/>
                    </a:moveTo>
                    <a:lnTo>
                      <a:pt x="0" y="4"/>
                    </a:lnTo>
                    <a:lnTo>
                      <a:pt x="2" y="2"/>
                    </a:lnTo>
                    <a:lnTo>
                      <a:pt x="6" y="0"/>
                    </a:lnTo>
                    <a:lnTo>
                      <a:pt x="12" y="0"/>
                    </a:lnTo>
                    <a:lnTo>
                      <a:pt x="20" y="4"/>
                    </a:lnTo>
                    <a:lnTo>
                      <a:pt x="30" y="12"/>
                    </a:lnTo>
                    <a:lnTo>
                      <a:pt x="26" y="12"/>
                    </a:lnTo>
                    <a:lnTo>
                      <a:pt x="20" y="14"/>
                    </a:lnTo>
                    <a:lnTo>
                      <a:pt x="8" y="12"/>
                    </a:lnTo>
                    <a:lnTo>
                      <a:pt x="4" y="10"/>
                    </a:lnTo>
                    <a:lnTo>
                      <a:pt x="0" y="6"/>
                    </a:lnTo>
                    <a:lnTo>
                      <a:pt x="0" y="8"/>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5" name="Freeform 71"/>
              <p:cNvSpPr>
                <a:spLocks/>
              </p:cNvSpPr>
              <p:nvPr/>
            </p:nvSpPr>
            <p:spPr bwMode="auto">
              <a:xfrm>
                <a:off x="2312514" y="3832746"/>
                <a:ext cx="49097" cy="23304"/>
              </a:xfrm>
              <a:custGeom>
                <a:avLst/>
                <a:gdLst/>
                <a:ahLst/>
                <a:cxnLst>
                  <a:cxn ang="0">
                    <a:pos x="10" y="2"/>
                  </a:cxn>
                  <a:cxn ang="0">
                    <a:pos x="24" y="0"/>
                  </a:cxn>
                  <a:cxn ang="0">
                    <a:pos x="24" y="2"/>
                  </a:cxn>
                  <a:cxn ang="0">
                    <a:pos x="26" y="6"/>
                  </a:cxn>
                  <a:cxn ang="0">
                    <a:pos x="24" y="8"/>
                  </a:cxn>
                  <a:cxn ang="0">
                    <a:pos x="22" y="10"/>
                  </a:cxn>
                  <a:cxn ang="0">
                    <a:pos x="12" y="12"/>
                  </a:cxn>
                  <a:cxn ang="0">
                    <a:pos x="4" y="10"/>
                  </a:cxn>
                  <a:cxn ang="0">
                    <a:pos x="0" y="8"/>
                  </a:cxn>
                  <a:cxn ang="0">
                    <a:pos x="0" y="2"/>
                  </a:cxn>
                  <a:cxn ang="0">
                    <a:pos x="10" y="2"/>
                  </a:cxn>
                </a:cxnLst>
                <a:rect l="0" t="0" r="r" b="b"/>
                <a:pathLst>
                  <a:path w="26" h="12">
                    <a:moveTo>
                      <a:pt x="10" y="2"/>
                    </a:moveTo>
                    <a:lnTo>
                      <a:pt x="24" y="0"/>
                    </a:lnTo>
                    <a:lnTo>
                      <a:pt x="24" y="2"/>
                    </a:lnTo>
                    <a:lnTo>
                      <a:pt x="26" y="6"/>
                    </a:lnTo>
                    <a:lnTo>
                      <a:pt x="24" y="8"/>
                    </a:lnTo>
                    <a:lnTo>
                      <a:pt x="22" y="10"/>
                    </a:lnTo>
                    <a:lnTo>
                      <a:pt x="12" y="12"/>
                    </a:lnTo>
                    <a:lnTo>
                      <a:pt x="4" y="10"/>
                    </a:lnTo>
                    <a:lnTo>
                      <a:pt x="0" y="8"/>
                    </a:lnTo>
                    <a:lnTo>
                      <a:pt x="0" y="2"/>
                    </a:lnTo>
                    <a:lnTo>
                      <a:pt x="10" y="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6" name="Freeform 72"/>
              <p:cNvSpPr>
                <a:spLocks/>
              </p:cNvSpPr>
              <p:nvPr/>
            </p:nvSpPr>
            <p:spPr bwMode="auto">
              <a:xfrm>
                <a:off x="2010177" y="3615233"/>
                <a:ext cx="20671" cy="25894"/>
              </a:xfrm>
              <a:custGeom>
                <a:avLst/>
                <a:gdLst/>
                <a:ahLst/>
                <a:cxnLst>
                  <a:cxn ang="0">
                    <a:pos x="10" y="8"/>
                  </a:cxn>
                  <a:cxn ang="0">
                    <a:pos x="8" y="12"/>
                  </a:cxn>
                  <a:cxn ang="0">
                    <a:pos x="4" y="14"/>
                  </a:cxn>
                  <a:cxn ang="0">
                    <a:pos x="2" y="12"/>
                  </a:cxn>
                  <a:cxn ang="0">
                    <a:pos x="0" y="8"/>
                  </a:cxn>
                  <a:cxn ang="0">
                    <a:pos x="2" y="4"/>
                  </a:cxn>
                  <a:cxn ang="0">
                    <a:pos x="4" y="0"/>
                  </a:cxn>
                  <a:cxn ang="0">
                    <a:pos x="8" y="2"/>
                  </a:cxn>
                  <a:cxn ang="0">
                    <a:pos x="10" y="8"/>
                  </a:cxn>
                </a:cxnLst>
                <a:rect l="0" t="0" r="r" b="b"/>
                <a:pathLst>
                  <a:path w="10" h="14">
                    <a:moveTo>
                      <a:pt x="10" y="8"/>
                    </a:moveTo>
                    <a:lnTo>
                      <a:pt x="8" y="12"/>
                    </a:lnTo>
                    <a:lnTo>
                      <a:pt x="4" y="14"/>
                    </a:lnTo>
                    <a:lnTo>
                      <a:pt x="2" y="12"/>
                    </a:lnTo>
                    <a:lnTo>
                      <a:pt x="0" y="8"/>
                    </a:lnTo>
                    <a:lnTo>
                      <a:pt x="2" y="4"/>
                    </a:lnTo>
                    <a:lnTo>
                      <a:pt x="4" y="0"/>
                    </a:lnTo>
                    <a:lnTo>
                      <a:pt x="8" y="2"/>
                    </a:lnTo>
                    <a:lnTo>
                      <a:pt x="10" y="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7" name="Freeform 73"/>
              <p:cNvSpPr>
                <a:spLocks/>
              </p:cNvSpPr>
              <p:nvPr/>
            </p:nvSpPr>
            <p:spPr bwMode="auto">
              <a:xfrm>
                <a:off x="1816376" y="4133118"/>
                <a:ext cx="167962" cy="77683"/>
              </a:xfrm>
              <a:custGeom>
                <a:avLst/>
                <a:gdLst/>
                <a:ahLst/>
                <a:cxnLst>
                  <a:cxn ang="0">
                    <a:pos x="0" y="22"/>
                  </a:cxn>
                  <a:cxn ang="0">
                    <a:pos x="0" y="18"/>
                  </a:cxn>
                  <a:cxn ang="0">
                    <a:pos x="0" y="14"/>
                  </a:cxn>
                  <a:cxn ang="0">
                    <a:pos x="0" y="6"/>
                  </a:cxn>
                  <a:cxn ang="0">
                    <a:pos x="2" y="6"/>
                  </a:cxn>
                  <a:cxn ang="0">
                    <a:pos x="8" y="6"/>
                  </a:cxn>
                  <a:cxn ang="0">
                    <a:pos x="12" y="10"/>
                  </a:cxn>
                  <a:cxn ang="0">
                    <a:pos x="16" y="10"/>
                  </a:cxn>
                  <a:cxn ang="0">
                    <a:pos x="20" y="14"/>
                  </a:cxn>
                  <a:cxn ang="0">
                    <a:pos x="26" y="14"/>
                  </a:cxn>
                  <a:cxn ang="0">
                    <a:pos x="30" y="14"/>
                  </a:cxn>
                  <a:cxn ang="0">
                    <a:pos x="36" y="12"/>
                  </a:cxn>
                  <a:cxn ang="0">
                    <a:pos x="38" y="8"/>
                  </a:cxn>
                  <a:cxn ang="0">
                    <a:pos x="44" y="2"/>
                  </a:cxn>
                  <a:cxn ang="0">
                    <a:pos x="48" y="0"/>
                  </a:cxn>
                  <a:cxn ang="0">
                    <a:pos x="52" y="0"/>
                  </a:cxn>
                  <a:cxn ang="0">
                    <a:pos x="62" y="2"/>
                  </a:cxn>
                  <a:cxn ang="0">
                    <a:pos x="70" y="8"/>
                  </a:cxn>
                  <a:cxn ang="0">
                    <a:pos x="80" y="14"/>
                  </a:cxn>
                  <a:cxn ang="0">
                    <a:pos x="86" y="18"/>
                  </a:cxn>
                  <a:cxn ang="0">
                    <a:pos x="88" y="18"/>
                  </a:cxn>
                  <a:cxn ang="0">
                    <a:pos x="86" y="20"/>
                  </a:cxn>
                  <a:cxn ang="0">
                    <a:pos x="86" y="26"/>
                  </a:cxn>
                  <a:cxn ang="0">
                    <a:pos x="88" y="32"/>
                  </a:cxn>
                  <a:cxn ang="0">
                    <a:pos x="86" y="34"/>
                  </a:cxn>
                  <a:cxn ang="0">
                    <a:pos x="82" y="38"/>
                  </a:cxn>
                  <a:cxn ang="0">
                    <a:pos x="76" y="42"/>
                  </a:cxn>
                  <a:cxn ang="0">
                    <a:pos x="70" y="30"/>
                  </a:cxn>
                  <a:cxn ang="0">
                    <a:pos x="70" y="26"/>
                  </a:cxn>
                  <a:cxn ang="0">
                    <a:pos x="76" y="26"/>
                  </a:cxn>
                  <a:cxn ang="0">
                    <a:pos x="68" y="16"/>
                  </a:cxn>
                  <a:cxn ang="0">
                    <a:pos x="64" y="14"/>
                  </a:cxn>
                  <a:cxn ang="0">
                    <a:pos x="56" y="14"/>
                  </a:cxn>
                  <a:cxn ang="0">
                    <a:pos x="52" y="14"/>
                  </a:cxn>
                  <a:cxn ang="0">
                    <a:pos x="46" y="20"/>
                  </a:cxn>
                  <a:cxn ang="0">
                    <a:pos x="38" y="30"/>
                  </a:cxn>
                  <a:cxn ang="0">
                    <a:pos x="40" y="32"/>
                  </a:cxn>
                  <a:cxn ang="0">
                    <a:pos x="44" y="32"/>
                  </a:cxn>
                  <a:cxn ang="0">
                    <a:pos x="44" y="38"/>
                  </a:cxn>
                  <a:cxn ang="0">
                    <a:pos x="42" y="42"/>
                  </a:cxn>
                  <a:cxn ang="0">
                    <a:pos x="38" y="42"/>
                  </a:cxn>
                  <a:cxn ang="0">
                    <a:pos x="36" y="42"/>
                  </a:cxn>
                  <a:cxn ang="0">
                    <a:pos x="32" y="42"/>
                  </a:cxn>
                  <a:cxn ang="0">
                    <a:pos x="30" y="42"/>
                  </a:cxn>
                  <a:cxn ang="0">
                    <a:pos x="30" y="36"/>
                  </a:cxn>
                  <a:cxn ang="0">
                    <a:pos x="24" y="34"/>
                  </a:cxn>
                  <a:cxn ang="0">
                    <a:pos x="20" y="32"/>
                  </a:cxn>
                  <a:cxn ang="0">
                    <a:pos x="16" y="30"/>
                  </a:cxn>
                  <a:cxn ang="0">
                    <a:pos x="12" y="26"/>
                  </a:cxn>
                  <a:cxn ang="0">
                    <a:pos x="0" y="22"/>
                  </a:cxn>
                </a:cxnLst>
                <a:rect l="0" t="0" r="r" b="b"/>
                <a:pathLst>
                  <a:path w="88" h="42">
                    <a:moveTo>
                      <a:pt x="0" y="22"/>
                    </a:moveTo>
                    <a:lnTo>
                      <a:pt x="0" y="18"/>
                    </a:lnTo>
                    <a:lnTo>
                      <a:pt x="0" y="14"/>
                    </a:lnTo>
                    <a:lnTo>
                      <a:pt x="0" y="6"/>
                    </a:lnTo>
                    <a:lnTo>
                      <a:pt x="2" y="6"/>
                    </a:lnTo>
                    <a:lnTo>
                      <a:pt x="8" y="6"/>
                    </a:lnTo>
                    <a:lnTo>
                      <a:pt x="12" y="10"/>
                    </a:lnTo>
                    <a:lnTo>
                      <a:pt x="16" y="10"/>
                    </a:lnTo>
                    <a:lnTo>
                      <a:pt x="20" y="14"/>
                    </a:lnTo>
                    <a:lnTo>
                      <a:pt x="26" y="14"/>
                    </a:lnTo>
                    <a:lnTo>
                      <a:pt x="30" y="14"/>
                    </a:lnTo>
                    <a:lnTo>
                      <a:pt x="36" y="12"/>
                    </a:lnTo>
                    <a:lnTo>
                      <a:pt x="38" y="8"/>
                    </a:lnTo>
                    <a:lnTo>
                      <a:pt x="44" y="2"/>
                    </a:lnTo>
                    <a:lnTo>
                      <a:pt x="48" y="0"/>
                    </a:lnTo>
                    <a:lnTo>
                      <a:pt x="52" y="0"/>
                    </a:lnTo>
                    <a:lnTo>
                      <a:pt x="62" y="2"/>
                    </a:lnTo>
                    <a:lnTo>
                      <a:pt x="70" y="8"/>
                    </a:lnTo>
                    <a:lnTo>
                      <a:pt x="80" y="14"/>
                    </a:lnTo>
                    <a:lnTo>
                      <a:pt x="86" y="18"/>
                    </a:lnTo>
                    <a:lnTo>
                      <a:pt x="88" y="18"/>
                    </a:lnTo>
                    <a:lnTo>
                      <a:pt x="86" y="20"/>
                    </a:lnTo>
                    <a:lnTo>
                      <a:pt x="86" y="26"/>
                    </a:lnTo>
                    <a:lnTo>
                      <a:pt x="88" y="32"/>
                    </a:lnTo>
                    <a:lnTo>
                      <a:pt x="86" y="34"/>
                    </a:lnTo>
                    <a:lnTo>
                      <a:pt x="82" y="38"/>
                    </a:lnTo>
                    <a:lnTo>
                      <a:pt x="76" y="42"/>
                    </a:lnTo>
                    <a:lnTo>
                      <a:pt x="70" y="30"/>
                    </a:lnTo>
                    <a:lnTo>
                      <a:pt x="70" y="26"/>
                    </a:lnTo>
                    <a:lnTo>
                      <a:pt x="76" y="26"/>
                    </a:lnTo>
                    <a:lnTo>
                      <a:pt x="68" y="16"/>
                    </a:lnTo>
                    <a:lnTo>
                      <a:pt x="64" y="14"/>
                    </a:lnTo>
                    <a:lnTo>
                      <a:pt x="56" y="14"/>
                    </a:lnTo>
                    <a:lnTo>
                      <a:pt x="52" y="14"/>
                    </a:lnTo>
                    <a:lnTo>
                      <a:pt x="46" y="20"/>
                    </a:lnTo>
                    <a:lnTo>
                      <a:pt x="38" y="30"/>
                    </a:lnTo>
                    <a:lnTo>
                      <a:pt x="40" y="32"/>
                    </a:lnTo>
                    <a:lnTo>
                      <a:pt x="44" y="32"/>
                    </a:lnTo>
                    <a:lnTo>
                      <a:pt x="44" y="38"/>
                    </a:lnTo>
                    <a:lnTo>
                      <a:pt x="42" y="42"/>
                    </a:lnTo>
                    <a:lnTo>
                      <a:pt x="38" y="42"/>
                    </a:lnTo>
                    <a:lnTo>
                      <a:pt x="36" y="42"/>
                    </a:lnTo>
                    <a:lnTo>
                      <a:pt x="32" y="42"/>
                    </a:lnTo>
                    <a:lnTo>
                      <a:pt x="30" y="42"/>
                    </a:lnTo>
                    <a:lnTo>
                      <a:pt x="30" y="36"/>
                    </a:lnTo>
                    <a:lnTo>
                      <a:pt x="24" y="34"/>
                    </a:lnTo>
                    <a:lnTo>
                      <a:pt x="20" y="32"/>
                    </a:lnTo>
                    <a:lnTo>
                      <a:pt x="16" y="30"/>
                    </a:lnTo>
                    <a:lnTo>
                      <a:pt x="12" y="26"/>
                    </a:lnTo>
                    <a:lnTo>
                      <a:pt x="0" y="2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8" name="Freeform 74"/>
              <p:cNvSpPr>
                <a:spLocks/>
              </p:cNvSpPr>
              <p:nvPr/>
            </p:nvSpPr>
            <p:spPr bwMode="auto">
              <a:xfrm>
                <a:off x="1728518" y="4094277"/>
                <a:ext cx="103362" cy="80273"/>
              </a:xfrm>
              <a:custGeom>
                <a:avLst/>
                <a:gdLst/>
                <a:ahLst/>
                <a:cxnLst>
                  <a:cxn ang="0">
                    <a:pos x="38" y="6"/>
                  </a:cxn>
                  <a:cxn ang="0">
                    <a:pos x="46" y="18"/>
                  </a:cxn>
                  <a:cxn ang="0">
                    <a:pos x="54" y="28"/>
                  </a:cxn>
                  <a:cxn ang="0">
                    <a:pos x="46" y="28"/>
                  </a:cxn>
                  <a:cxn ang="0">
                    <a:pos x="46" y="44"/>
                  </a:cxn>
                  <a:cxn ang="0">
                    <a:pos x="32" y="40"/>
                  </a:cxn>
                  <a:cxn ang="0">
                    <a:pos x="34" y="36"/>
                  </a:cxn>
                  <a:cxn ang="0">
                    <a:pos x="34" y="34"/>
                  </a:cxn>
                  <a:cxn ang="0">
                    <a:pos x="24" y="22"/>
                  </a:cxn>
                  <a:cxn ang="0">
                    <a:pos x="18" y="16"/>
                  </a:cxn>
                  <a:cxn ang="0">
                    <a:pos x="12" y="14"/>
                  </a:cxn>
                  <a:cxn ang="0">
                    <a:pos x="16" y="22"/>
                  </a:cxn>
                  <a:cxn ang="0">
                    <a:pos x="12" y="22"/>
                  </a:cxn>
                  <a:cxn ang="0">
                    <a:pos x="8" y="22"/>
                  </a:cxn>
                  <a:cxn ang="0">
                    <a:pos x="4" y="20"/>
                  </a:cxn>
                  <a:cxn ang="0">
                    <a:pos x="2" y="16"/>
                  </a:cxn>
                  <a:cxn ang="0">
                    <a:pos x="0" y="12"/>
                  </a:cxn>
                  <a:cxn ang="0">
                    <a:pos x="2" y="8"/>
                  </a:cxn>
                  <a:cxn ang="0">
                    <a:pos x="2" y="6"/>
                  </a:cxn>
                  <a:cxn ang="0">
                    <a:pos x="2" y="4"/>
                  </a:cxn>
                  <a:cxn ang="0">
                    <a:pos x="4" y="0"/>
                  </a:cxn>
                  <a:cxn ang="0">
                    <a:pos x="20" y="4"/>
                  </a:cxn>
                  <a:cxn ang="0">
                    <a:pos x="38" y="6"/>
                  </a:cxn>
                </a:cxnLst>
                <a:rect l="0" t="0" r="r" b="b"/>
                <a:pathLst>
                  <a:path w="54" h="44">
                    <a:moveTo>
                      <a:pt x="38" y="6"/>
                    </a:moveTo>
                    <a:lnTo>
                      <a:pt x="46" y="18"/>
                    </a:lnTo>
                    <a:lnTo>
                      <a:pt x="54" y="28"/>
                    </a:lnTo>
                    <a:lnTo>
                      <a:pt x="46" y="28"/>
                    </a:lnTo>
                    <a:lnTo>
                      <a:pt x="46" y="44"/>
                    </a:lnTo>
                    <a:lnTo>
                      <a:pt x="32" y="40"/>
                    </a:lnTo>
                    <a:lnTo>
                      <a:pt x="34" y="36"/>
                    </a:lnTo>
                    <a:lnTo>
                      <a:pt x="34" y="34"/>
                    </a:lnTo>
                    <a:lnTo>
                      <a:pt x="24" y="22"/>
                    </a:lnTo>
                    <a:lnTo>
                      <a:pt x="18" y="16"/>
                    </a:lnTo>
                    <a:lnTo>
                      <a:pt x="12" y="14"/>
                    </a:lnTo>
                    <a:lnTo>
                      <a:pt x="16" y="22"/>
                    </a:lnTo>
                    <a:lnTo>
                      <a:pt x="12" y="22"/>
                    </a:lnTo>
                    <a:lnTo>
                      <a:pt x="8" y="22"/>
                    </a:lnTo>
                    <a:lnTo>
                      <a:pt x="4" y="20"/>
                    </a:lnTo>
                    <a:lnTo>
                      <a:pt x="2" y="16"/>
                    </a:lnTo>
                    <a:lnTo>
                      <a:pt x="0" y="12"/>
                    </a:lnTo>
                    <a:lnTo>
                      <a:pt x="2" y="8"/>
                    </a:lnTo>
                    <a:lnTo>
                      <a:pt x="2" y="6"/>
                    </a:lnTo>
                    <a:lnTo>
                      <a:pt x="2" y="4"/>
                    </a:lnTo>
                    <a:lnTo>
                      <a:pt x="4" y="0"/>
                    </a:lnTo>
                    <a:lnTo>
                      <a:pt x="20" y="4"/>
                    </a:lnTo>
                    <a:lnTo>
                      <a:pt x="38"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19" name="Freeform 75"/>
              <p:cNvSpPr>
                <a:spLocks/>
              </p:cNvSpPr>
              <p:nvPr/>
            </p:nvSpPr>
            <p:spPr bwMode="auto">
              <a:xfrm>
                <a:off x="1687175" y="3959625"/>
                <a:ext cx="136953" cy="145007"/>
              </a:xfrm>
              <a:custGeom>
                <a:avLst/>
                <a:gdLst/>
                <a:ahLst/>
                <a:cxnLst>
                  <a:cxn ang="0">
                    <a:pos x="72" y="0"/>
                  </a:cxn>
                  <a:cxn ang="0">
                    <a:pos x="72" y="2"/>
                  </a:cxn>
                  <a:cxn ang="0">
                    <a:pos x="70" y="10"/>
                  </a:cxn>
                  <a:cxn ang="0">
                    <a:pos x="68" y="20"/>
                  </a:cxn>
                  <a:cxn ang="0">
                    <a:pos x="66" y="26"/>
                  </a:cxn>
                  <a:cxn ang="0">
                    <a:pos x="64" y="36"/>
                  </a:cxn>
                  <a:cxn ang="0">
                    <a:pos x="64" y="44"/>
                  </a:cxn>
                  <a:cxn ang="0">
                    <a:pos x="60" y="50"/>
                  </a:cxn>
                  <a:cxn ang="0">
                    <a:pos x="56" y="54"/>
                  </a:cxn>
                  <a:cxn ang="0">
                    <a:pos x="56" y="60"/>
                  </a:cxn>
                  <a:cxn ang="0">
                    <a:pos x="56" y="66"/>
                  </a:cxn>
                  <a:cxn ang="0">
                    <a:pos x="58" y="74"/>
                  </a:cxn>
                  <a:cxn ang="0">
                    <a:pos x="60" y="78"/>
                  </a:cxn>
                  <a:cxn ang="0">
                    <a:pos x="42" y="76"/>
                  </a:cxn>
                  <a:cxn ang="0">
                    <a:pos x="26" y="72"/>
                  </a:cxn>
                  <a:cxn ang="0">
                    <a:pos x="24" y="66"/>
                  </a:cxn>
                  <a:cxn ang="0">
                    <a:pos x="24" y="62"/>
                  </a:cxn>
                  <a:cxn ang="0">
                    <a:pos x="16" y="58"/>
                  </a:cxn>
                  <a:cxn ang="0">
                    <a:pos x="8" y="50"/>
                  </a:cxn>
                  <a:cxn ang="0">
                    <a:pos x="4" y="44"/>
                  </a:cxn>
                  <a:cxn ang="0">
                    <a:pos x="0" y="36"/>
                  </a:cxn>
                  <a:cxn ang="0">
                    <a:pos x="6" y="36"/>
                  </a:cxn>
                  <a:cxn ang="0">
                    <a:pos x="10" y="30"/>
                  </a:cxn>
                  <a:cxn ang="0">
                    <a:pos x="12" y="26"/>
                  </a:cxn>
                  <a:cxn ang="0">
                    <a:pos x="14" y="24"/>
                  </a:cxn>
                  <a:cxn ang="0">
                    <a:pos x="16" y="22"/>
                  </a:cxn>
                  <a:cxn ang="0">
                    <a:pos x="22" y="20"/>
                  </a:cxn>
                  <a:cxn ang="0">
                    <a:pos x="26" y="20"/>
                  </a:cxn>
                  <a:cxn ang="0">
                    <a:pos x="32" y="18"/>
                  </a:cxn>
                  <a:cxn ang="0">
                    <a:pos x="40" y="8"/>
                  </a:cxn>
                  <a:cxn ang="0">
                    <a:pos x="44" y="4"/>
                  </a:cxn>
                  <a:cxn ang="0">
                    <a:pos x="48" y="4"/>
                  </a:cxn>
                  <a:cxn ang="0">
                    <a:pos x="50" y="4"/>
                  </a:cxn>
                  <a:cxn ang="0">
                    <a:pos x="52" y="4"/>
                  </a:cxn>
                  <a:cxn ang="0">
                    <a:pos x="52" y="6"/>
                  </a:cxn>
                  <a:cxn ang="0">
                    <a:pos x="58" y="4"/>
                  </a:cxn>
                  <a:cxn ang="0">
                    <a:pos x="62" y="2"/>
                  </a:cxn>
                  <a:cxn ang="0">
                    <a:pos x="66" y="2"/>
                  </a:cxn>
                  <a:cxn ang="0">
                    <a:pos x="72" y="0"/>
                  </a:cxn>
                </a:cxnLst>
                <a:rect l="0" t="0" r="r" b="b"/>
                <a:pathLst>
                  <a:path w="72" h="78">
                    <a:moveTo>
                      <a:pt x="72" y="0"/>
                    </a:moveTo>
                    <a:lnTo>
                      <a:pt x="72" y="2"/>
                    </a:lnTo>
                    <a:lnTo>
                      <a:pt x="70" y="10"/>
                    </a:lnTo>
                    <a:lnTo>
                      <a:pt x="68" y="20"/>
                    </a:lnTo>
                    <a:lnTo>
                      <a:pt x="66" y="26"/>
                    </a:lnTo>
                    <a:lnTo>
                      <a:pt x="64" y="36"/>
                    </a:lnTo>
                    <a:lnTo>
                      <a:pt x="64" y="44"/>
                    </a:lnTo>
                    <a:lnTo>
                      <a:pt x="60" y="50"/>
                    </a:lnTo>
                    <a:lnTo>
                      <a:pt x="56" y="54"/>
                    </a:lnTo>
                    <a:lnTo>
                      <a:pt x="56" y="60"/>
                    </a:lnTo>
                    <a:lnTo>
                      <a:pt x="56" y="66"/>
                    </a:lnTo>
                    <a:lnTo>
                      <a:pt x="58" y="74"/>
                    </a:lnTo>
                    <a:lnTo>
                      <a:pt x="60" y="78"/>
                    </a:lnTo>
                    <a:lnTo>
                      <a:pt x="42" y="76"/>
                    </a:lnTo>
                    <a:lnTo>
                      <a:pt x="26" y="72"/>
                    </a:lnTo>
                    <a:lnTo>
                      <a:pt x="24" y="66"/>
                    </a:lnTo>
                    <a:lnTo>
                      <a:pt x="24" y="62"/>
                    </a:lnTo>
                    <a:lnTo>
                      <a:pt x="16" y="58"/>
                    </a:lnTo>
                    <a:lnTo>
                      <a:pt x="8" y="50"/>
                    </a:lnTo>
                    <a:lnTo>
                      <a:pt x="4" y="44"/>
                    </a:lnTo>
                    <a:lnTo>
                      <a:pt x="0" y="36"/>
                    </a:lnTo>
                    <a:lnTo>
                      <a:pt x="6" y="36"/>
                    </a:lnTo>
                    <a:lnTo>
                      <a:pt x="10" y="30"/>
                    </a:lnTo>
                    <a:lnTo>
                      <a:pt x="12" y="26"/>
                    </a:lnTo>
                    <a:lnTo>
                      <a:pt x="14" y="24"/>
                    </a:lnTo>
                    <a:lnTo>
                      <a:pt x="16" y="22"/>
                    </a:lnTo>
                    <a:lnTo>
                      <a:pt x="22" y="20"/>
                    </a:lnTo>
                    <a:lnTo>
                      <a:pt x="26" y="20"/>
                    </a:lnTo>
                    <a:lnTo>
                      <a:pt x="32" y="18"/>
                    </a:lnTo>
                    <a:lnTo>
                      <a:pt x="40" y="8"/>
                    </a:lnTo>
                    <a:lnTo>
                      <a:pt x="44" y="4"/>
                    </a:lnTo>
                    <a:lnTo>
                      <a:pt x="48" y="4"/>
                    </a:lnTo>
                    <a:lnTo>
                      <a:pt x="50" y="4"/>
                    </a:lnTo>
                    <a:lnTo>
                      <a:pt x="52" y="4"/>
                    </a:lnTo>
                    <a:lnTo>
                      <a:pt x="52" y="6"/>
                    </a:lnTo>
                    <a:lnTo>
                      <a:pt x="58" y="4"/>
                    </a:lnTo>
                    <a:lnTo>
                      <a:pt x="62" y="2"/>
                    </a:lnTo>
                    <a:lnTo>
                      <a:pt x="66" y="2"/>
                    </a:lnTo>
                    <a:lnTo>
                      <a:pt x="72" y="0"/>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0" name="Freeform 76"/>
              <p:cNvSpPr>
                <a:spLocks/>
              </p:cNvSpPr>
              <p:nvPr/>
            </p:nvSpPr>
            <p:spPr bwMode="auto">
              <a:xfrm>
                <a:off x="1612234" y="3982932"/>
                <a:ext cx="72353" cy="28483"/>
              </a:xfrm>
              <a:custGeom>
                <a:avLst/>
                <a:gdLst/>
                <a:ahLst/>
                <a:cxnLst>
                  <a:cxn ang="0">
                    <a:pos x="36" y="16"/>
                  </a:cxn>
                  <a:cxn ang="0">
                    <a:pos x="30" y="16"/>
                  </a:cxn>
                  <a:cxn ang="0">
                    <a:pos x="24" y="16"/>
                  </a:cxn>
                  <a:cxn ang="0">
                    <a:pos x="10" y="14"/>
                  </a:cxn>
                  <a:cxn ang="0">
                    <a:pos x="4" y="12"/>
                  </a:cxn>
                  <a:cxn ang="0">
                    <a:pos x="0" y="8"/>
                  </a:cxn>
                  <a:cxn ang="0">
                    <a:pos x="6" y="6"/>
                  </a:cxn>
                  <a:cxn ang="0">
                    <a:pos x="8" y="0"/>
                  </a:cxn>
                  <a:cxn ang="0">
                    <a:pos x="12" y="0"/>
                  </a:cxn>
                  <a:cxn ang="0">
                    <a:pos x="16" y="2"/>
                  </a:cxn>
                  <a:cxn ang="0">
                    <a:pos x="20" y="4"/>
                  </a:cxn>
                  <a:cxn ang="0">
                    <a:pos x="24" y="8"/>
                  </a:cxn>
                  <a:cxn ang="0">
                    <a:pos x="30" y="10"/>
                  </a:cxn>
                  <a:cxn ang="0">
                    <a:pos x="34" y="10"/>
                  </a:cxn>
                  <a:cxn ang="0">
                    <a:pos x="36" y="12"/>
                  </a:cxn>
                  <a:cxn ang="0">
                    <a:pos x="38" y="14"/>
                  </a:cxn>
                  <a:cxn ang="0">
                    <a:pos x="38" y="16"/>
                  </a:cxn>
                  <a:cxn ang="0">
                    <a:pos x="36" y="16"/>
                  </a:cxn>
                </a:cxnLst>
                <a:rect l="0" t="0" r="r" b="b"/>
                <a:pathLst>
                  <a:path w="38" h="16">
                    <a:moveTo>
                      <a:pt x="36" y="16"/>
                    </a:moveTo>
                    <a:lnTo>
                      <a:pt x="30" y="16"/>
                    </a:lnTo>
                    <a:lnTo>
                      <a:pt x="24" y="16"/>
                    </a:lnTo>
                    <a:lnTo>
                      <a:pt x="10" y="14"/>
                    </a:lnTo>
                    <a:lnTo>
                      <a:pt x="4" y="12"/>
                    </a:lnTo>
                    <a:lnTo>
                      <a:pt x="0" y="8"/>
                    </a:lnTo>
                    <a:lnTo>
                      <a:pt x="6" y="6"/>
                    </a:lnTo>
                    <a:lnTo>
                      <a:pt x="8" y="0"/>
                    </a:lnTo>
                    <a:lnTo>
                      <a:pt x="12" y="0"/>
                    </a:lnTo>
                    <a:lnTo>
                      <a:pt x="16" y="2"/>
                    </a:lnTo>
                    <a:lnTo>
                      <a:pt x="20" y="4"/>
                    </a:lnTo>
                    <a:lnTo>
                      <a:pt x="24" y="8"/>
                    </a:lnTo>
                    <a:lnTo>
                      <a:pt x="30" y="10"/>
                    </a:lnTo>
                    <a:lnTo>
                      <a:pt x="34" y="10"/>
                    </a:lnTo>
                    <a:lnTo>
                      <a:pt x="36" y="12"/>
                    </a:lnTo>
                    <a:lnTo>
                      <a:pt x="38" y="14"/>
                    </a:lnTo>
                    <a:lnTo>
                      <a:pt x="38" y="16"/>
                    </a:lnTo>
                    <a:lnTo>
                      <a:pt x="36" y="1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1" name="Freeform 77"/>
              <p:cNvSpPr>
                <a:spLocks/>
              </p:cNvSpPr>
              <p:nvPr/>
            </p:nvSpPr>
            <p:spPr bwMode="auto">
              <a:xfrm>
                <a:off x="1632908" y="3915606"/>
                <a:ext cx="191220" cy="111344"/>
              </a:xfrm>
              <a:custGeom>
                <a:avLst/>
                <a:gdLst/>
                <a:ahLst/>
                <a:cxnLst>
                  <a:cxn ang="0">
                    <a:pos x="100" y="24"/>
                  </a:cxn>
                  <a:cxn ang="0">
                    <a:pos x="94" y="26"/>
                  </a:cxn>
                  <a:cxn ang="0">
                    <a:pos x="90" y="26"/>
                  </a:cxn>
                  <a:cxn ang="0">
                    <a:pos x="86" y="28"/>
                  </a:cxn>
                  <a:cxn ang="0">
                    <a:pos x="80" y="30"/>
                  </a:cxn>
                  <a:cxn ang="0">
                    <a:pos x="80" y="28"/>
                  </a:cxn>
                  <a:cxn ang="0">
                    <a:pos x="78" y="28"/>
                  </a:cxn>
                  <a:cxn ang="0">
                    <a:pos x="76" y="28"/>
                  </a:cxn>
                  <a:cxn ang="0">
                    <a:pos x="72" y="28"/>
                  </a:cxn>
                  <a:cxn ang="0">
                    <a:pos x="68" y="32"/>
                  </a:cxn>
                  <a:cxn ang="0">
                    <a:pos x="60" y="42"/>
                  </a:cxn>
                  <a:cxn ang="0">
                    <a:pos x="54" y="44"/>
                  </a:cxn>
                  <a:cxn ang="0">
                    <a:pos x="50" y="44"/>
                  </a:cxn>
                  <a:cxn ang="0">
                    <a:pos x="44" y="46"/>
                  </a:cxn>
                  <a:cxn ang="0">
                    <a:pos x="42" y="48"/>
                  </a:cxn>
                  <a:cxn ang="0">
                    <a:pos x="40" y="50"/>
                  </a:cxn>
                  <a:cxn ang="0">
                    <a:pos x="38" y="54"/>
                  </a:cxn>
                  <a:cxn ang="0">
                    <a:pos x="34" y="60"/>
                  </a:cxn>
                  <a:cxn ang="0">
                    <a:pos x="28" y="60"/>
                  </a:cxn>
                  <a:cxn ang="0">
                    <a:pos x="26" y="52"/>
                  </a:cxn>
                  <a:cxn ang="0">
                    <a:pos x="26" y="50"/>
                  </a:cxn>
                  <a:cxn ang="0">
                    <a:pos x="24" y="48"/>
                  </a:cxn>
                  <a:cxn ang="0">
                    <a:pos x="22" y="46"/>
                  </a:cxn>
                  <a:cxn ang="0">
                    <a:pos x="18" y="46"/>
                  </a:cxn>
                  <a:cxn ang="0">
                    <a:pos x="12" y="44"/>
                  </a:cxn>
                  <a:cxn ang="0">
                    <a:pos x="8" y="40"/>
                  </a:cxn>
                  <a:cxn ang="0">
                    <a:pos x="4" y="38"/>
                  </a:cxn>
                  <a:cxn ang="0">
                    <a:pos x="0" y="36"/>
                  </a:cxn>
                  <a:cxn ang="0">
                    <a:pos x="4" y="28"/>
                  </a:cxn>
                  <a:cxn ang="0">
                    <a:pos x="8" y="22"/>
                  </a:cxn>
                  <a:cxn ang="0">
                    <a:pos x="18" y="16"/>
                  </a:cxn>
                  <a:cxn ang="0">
                    <a:pos x="22" y="8"/>
                  </a:cxn>
                  <a:cxn ang="0">
                    <a:pos x="26" y="2"/>
                  </a:cxn>
                  <a:cxn ang="0">
                    <a:pos x="34" y="0"/>
                  </a:cxn>
                  <a:cxn ang="0">
                    <a:pos x="80" y="0"/>
                  </a:cxn>
                  <a:cxn ang="0">
                    <a:pos x="84" y="6"/>
                  </a:cxn>
                  <a:cxn ang="0">
                    <a:pos x="90" y="12"/>
                  </a:cxn>
                  <a:cxn ang="0">
                    <a:pos x="96" y="18"/>
                  </a:cxn>
                  <a:cxn ang="0">
                    <a:pos x="100" y="24"/>
                  </a:cxn>
                </a:cxnLst>
                <a:rect l="0" t="0" r="r" b="b"/>
                <a:pathLst>
                  <a:path w="100" h="60">
                    <a:moveTo>
                      <a:pt x="100" y="24"/>
                    </a:moveTo>
                    <a:lnTo>
                      <a:pt x="94" y="26"/>
                    </a:lnTo>
                    <a:lnTo>
                      <a:pt x="90" y="26"/>
                    </a:lnTo>
                    <a:lnTo>
                      <a:pt x="86" y="28"/>
                    </a:lnTo>
                    <a:lnTo>
                      <a:pt x="80" y="30"/>
                    </a:lnTo>
                    <a:lnTo>
                      <a:pt x="80" y="28"/>
                    </a:lnTo>
                    <a:lnTo>
                      <a:pt x="78" y="28"/>
                    </a:lnTo>
                    <a:lnTo>
                      <a:pt x="76" y="28"/>
                    </a:lnTo>
                    <a:lnTo>
                      <a:pt x="72" y="28"/>
                    </a:lnTo>
                    <a:lnTo>
                      <a:pt x="68" y="32"/>
                    </a:lnTo>
                    <a:lnTo>
                      <a:pt x="60" y="42"/>
                    </a:lnTo>
                    <a:lnTo>
                      <a:pt x="54" y="44"/>
                    </a:lnTo>
                    <a:lnTo>
                      <a:pt x="50" y="44"/>
                    </a:lnTo>
                    <a:lnTo>
                      <a:pt x="44" y="46"/>
                    </a:lnTo>
                    <a:lnTo>
                      <a:pt x="42" y="48"/>
                    </a:lnTo>
                    <a:lnTo>
                      <a:pt x="40" y="50"/>
                    </a:lnTo>
                    <a:lnTo>
                      <a:pt x="38" y="54"/>
                    </a:lnTo>
                    <a:lnTo>
                      <a:pt x="34" y="60"/>
                    </a:lnTo>
                    <a:lnTo>
                      <a:pt x="28" y="60"/>
                    </a:lnTo>
                    <a:lnTo>
                      <a:pt x="26" y="52"/>
                    </a:lnTo>
                    <a:lnTo>
                      <a:pt x="26" y="50"/>
                    </a:lnTo>
                    <a:lnTo>
                      <a:pt x="24" y="48"/>
                    </a:lnTo>
                    <a:lnTo>
                      <a:pt x="22" y="46"/>
                    </a:lnTo>
                    <a:lnTo>
                      <a:pt x="18" y="46"/>
                    </a:lnTo>
                    <a:lnTo>
                      <a:pt x="12" y="44"/>
                    </a:lnTo>
                    <a:lnTo>
                      <a:pt x="8" y="40"/>
                    </a:lnTo>
                    <a:lnTo>
                      <a:pt x="4" y="38"/>
                    </a:lnTo>
                    <a:lnTo>
                      <a:pt x="0" y="36"/>
                    </a:lnTo>
                    <a:lnTo>
                      <a:pt x="4" y="28"/>
                    </a:lnTo>
                    <a:lnTo>
                      <a:pt x="8" y="22"/>
                    </a:lnTo>
                    <a:lnTo>
                      <a:pt x="18" y="16"/>
                    </a:lnTo>
                    <a:lnTo>
                      <a:pt x="22" y="8"/>
                    </a:lnTo>
                    <a:lnTo>
                      <a:pt x="26" y="2"/>
                    </a:lnTo>
                    <a:lnTo>
                      <a:pt x="34" y="0"/>
                    </a:lnTo>
                    <a:lnTo>
                      <a:pt x="80" y="0"/>
                    </a:lnTo>
                    <a:lnTo>
                      <a:pt x="84" y="6"/>
                    </a:lnTo>
                    <a:lnTo>
                      <a:pt x="90" y="12"/>
                    </a:lnTo>
                    <a:lnTo>
                      <a:pt x="96" y="18"/>
                    </a:lnTo>
                    <a:lnTo>
                      <a:pt x="100" y="24"/>
                    </a:lnTo>
                    <a:close/>
                  </a:path>
                </a:pathLst>
              </a:custGeom>
              <a:solidFill>
                <a:srgbClr val="FFFF00"/>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2" name="Freeform 78"/>
              <p:cNvSpPr>
                <a:spLocks/>
              </p:cNvSpPr>
              <p:nvPr/>
            </p:nvSpPr>
            <p:spPr bwMode="auto">
              <a:xfrm>
                <a:off x="1645829" y="3845691"/>
                <a:ext cx="46513" cy="77683"/>
              </a:xfrm>
              <a:custGeom>
                <a:avLst/>
                <a:gdLst/>
                <a:ahLst/>
                <a:cxnLst>
                  <a:cxn ang="0">
                    <a:pos x="24" y="6"/>
                  </a:cxn>
                  <a:cxn ang="0">
                    <a:pos x="18" y="10"/>
                  </a:cxn>
                  <a:cxn ang="0">
                    <a:pos x="18" y="18"/>
                  </a:cxn>
                  <a:cxn ang="0">
                    <a:pos x="16" y="26"/>
                  </a:cxn>
                  <a:cxn ang="0">
                    <a:pos x="14" y="32"/>
                  </a:cxn>
                  <a:cxn ang="0">
                    <a:pos x="10" y="36"/>
                  </a:cxn>
                  <a:cxn ang="0">
                    <a:pos x="10" y="42"/>
                  </a:cxn>
                  <a:cxn ang="0">
                    <a:pos x="0" y="42"/>
                  </a:cxn>
                  <a:cxn ang="0">
                    <a:pos x="4" y="10"/>
                  </a:cxn>
                  <a:cxn ang="0">
                    <a:pos x="8" y="10"/>
                  </a:cxn>
                  <a:cxn ang="0">
                    <a:pos x="10" y="8"/>
                  </a:cxn>
                  <a:cxn ang="0">
                    <a:pos x="12" y="6"/>
                  </a:cxn>
                  <a:cxn ang="0">
                    <a:pos x="14" y="2"/>
                  </a:cxn>
                  <a:cxn ang="0">
                    <a:pos x="16" y="0"/>
                  </a:cxn>
                  <a:cxn ang="0">
                    <a:pos x="20" y="0"/>
                  </a:cxn>
                  <a:cxn ang="0">
                    <a:pos x="22" y="2"/>
                  </a:cxn>
                  <a:cxn ang="0">
                    <a:pos x="22" y="6"/>
                  </a:cxn>
                  <a:cxn ang="0">
                    <a:pos x="24" y="6"/>
                  </a:cxn>
                </a:cxnLst>
                <a:rect l="0" t="0" r="r" b="b"/>
                <a:pathLst>
                  <a:path w="24" h="42">
                    <a:moveTo>
                      <a:pt x="24" y="6"/>
                    </a:moveTo>
                    <a:lnTo>
                      <a:pt x="18" y="10"/>
                    </a:lnTo>
                    <a:lnTo>
                      <a:pt x="18" y="18"/>
                    </a:lnTo>
                    <a:lnTo>
                      <a:pt x="16" y="26"/>
                    </a:lnTo>
                    <a:lnTo>
                      <a:pt x="14" y="32"/>
                    </a:lnTo>
                    <a:lnTo>
                      <a:pt x="10" y="36"/>
                    </a:lnTo>
                    <a:lnTo>
                      <a:pt x="10" y="42"/>
                    </a:lnTo>
                    <a:lnTo>
                      <a:pt x="0" y="42"/>
                    </a:lnTo>
                    <a:lnTo>
                      <a:pt x="4" y="10"/>
                    </a:lnTo>
                    <a:lnTo>
                      <a:pt x="8" y="10"/>
                    </a:lnTo>
                    <a:lnTo>
                      <a:pt x="10" y="8"/>
                    </a:lnTo>
                    <a:lnTo>
                      <a:pt x="12" y="6"/>
                    </a:lnTo>
                    <a:lnTo>
                      <a:pt x="14" y="2"/>
                    </a:lnTo>
                    <a:lnTo>
                      <a:pt x="16" y="0"/>
                    </a:lnTo>
                    <a:lnTo>
                      <a:pt x="20" y="0"/>
                    </a:lnTo>
                    <a:lnTo>
                      <a:pt x="22" y="2"/>
                    </a:lnTo>
                    <a:lnTo>
                      <a:pt x="22" y="6"/>
                    </a:lnTo>
                    <a:lnTo>
                      <a:pt x="24" y="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3" name="Freeform 79"/>
              <p:cNvSpPr>
                <a:spLocks/>
              </p:cNvSpPr>
              <p:nvPr/>
            </p:nvSpPr>
            <p:spPr bwMode="auto">
              <a:xfrm>
                <a:off x="1547635" y="3863819"/>
                <a:ext cx="136953" cy="132060"/>
              </a:xfrm>
              <a:custGeom>
                <a:avLst/>
                <a:gdLst/>
                <a:ahLst/>
                <a:cxnLst>
                  <a:cxn ang="0">
                    <a:pos x="72" y="30"/>
                  </a:cxn>
                  <a:cxn ang="0">
                    <a:pos x="68" y="32"/>
                  </a:cxn>
                  <a:cxn ang="0">
                    <a:pos x="62" y="32"/>
                  </a:cxn>
                  <a:cxn ang="0">
                    <a:pos x="52" y="32"/>
                  </a:cxn>
                  <a:cxn ang="0">
                    <a:pos x="56" y="0"/>
                  </a:cxn>
                  <a:cxn ang="0">
                    <a:pos x="32" y="0"/>
                  </a:cxn>
                  <a:cxn ang="0">
                    <a:pos x="28" y="2"/>
                  </a:cxn>
                  <a:cxn ang="0">
                    <a:pos x="24" y="6"/>
                  </a:cxn>
                  <a:cxn ang="0">
                    <a:pos x="20" y="14"/>
                  </a:cxn>
                  <a:cxn ang="0">
                    <a:pos x="22" y="18"/>
                  </a:cxn>
                  <a:cxn ang="0">
                    <a:pos x="24" y="22"/>
                  </a:cxn>
                  <a:cxn ang="0">
                    <a:pos x="28" y="24"/>
                  </a:cxn>
                  <a:cxn ang="0">
                    <a:pos x="30" y="28"/>
                  </a:cxn>
                  <a:cxn ang="0">
                    <a:pos x="30" y="34"/>
                  </a:cxn>
                  <a:cxn ang="0">
                    <a:pos x="10" y="34"/>
                  </a:cxn>
                  <a:cxn ang="0">
                    <a:pos x="6" y="40"/>
                  </a:cxn>
                  <a:cxn ang="0">
                    <a:pos x="4" y="46"/>
                  </a:cxn>
                  <a:cxn ang="0">
                    <a:pos x="0" y="58"/>
                  </a:cxn>
                  <a:cxn ang="0">
                    <a:pos x="8" y="66"/>
                  </a:cxn>
                  <a:cxn ang="0">
                    <a:pos x="14" y="68"/>
                  </a:cxn>
                  <a:cxn ang="0">
                    <a:pos x="16" y="70"/>
                  </a:cxn>
                  <a:cxn ang="0">
                    <a:pos x="26" y="70"/>
                  </a:cxn>
                  <a:cxn ang="0">
                    <a:pos x="30" y="70"/>
                  </a:cxn>
                  <a:cxn ang="0">
                    <a:pos x="34" y="72"/>
                  </a:cxn>
                  <a:cxn ang="0">
                    <a:pos x="40" y="70"/>
                  </a:cxn>
                  <a:cxn ang="0">
                    <a:pos x="42" y="64"/>
                  </a:cxn>
                  <a:cxn ang="0">
                    <a:pos x="46" y="64"/>
                  </a:cxn>
                  <a:cxn ang="0">
                    <a:pos x="50" y="56"/>
                  </a:cxn>
                  <a:cxn ang="0">
                    <a:pos x="54" y="50"/>
                  </a:cxn>
                  <a:cxn ang="0">
                    <a:pos x="64" y="44"/>
                  </a:cxn>
                  <a:cxn ang="0">
                    <a:pos x="68" y="36"/>
                  </a:cxn>
                  <a:cxn ang="0">
                    <a:pos x="72" y="30"/>
                  </a:cxn>
                </a:cxnLst>
                <a:rect l="0" t="0" r="r" b="b"/>
                <a:pathLst>
                  <a:path w="72" h="72">
                    <a:moveTo>
                      <a:pt x="72" y="30"/>
                    </a:moveTo>
                    <a:lnTo>
                      <a:pt x="68" y="32"/>
                    </a:lnTo>
                    <a:lnTo>
                      <a:pt x="62" y="32"/>
                    </a:lnTo>
                    <a:lnTo>
                      <a:pt x="52" y="32"/>
                    </a:lnTo>
                    <a:lnTo>
                      <a:pt x="56" y="0"/>
                    </a:lnTo>
                    <a:lnTo>
                      <a:pt x="32" y="0"/>
                    </a:lnTo>
                    <a:lnTo>
                      <a:pt x="28" y="2"/>
                    </a:lnTo>
                    <a:lnTo>
                      <a:pt x="24" y="6"/>
                    </a:lnTo>
                    <a:lnTo>
                      <a:pt x="20" y="14"/>
                    </a:lnTo>
                    <a:lnTo>
                      <a:pt x="22" y="18"/>
                    </a:lnTo>
                    <a:lnTo>
                      <a:pt x="24" y="22"/>
                    </a:lnTo>
                    <a:lnTo>
                      <a:pt x="28" y="24"/>
                    </a:lnTo>
                    <a:lnTo>
                      <a:pt x="30" y="28"/>
                    </a:lnTo>
                    <a:lnTo>
                      <a:pt x="30" y="34"/>
                    </a:lnTo>
                    <a:lnTo>
                      <a:pt x="10" y="34"/>
                    </a:lnTo>
                    <a:lnTo>
                      <a:pt x="6" y="40"/>
                    </a:lnTo>
                    <a:lnTo>
                      <a:pt x="4" y="46"/>
                    </a:lnTo>
                    <a:lnTo>
                      <a:pt x="0" y="58"/>
                    </a:lnTo>
                    <a:lnTo>
                      <a:pt x="8" y="66"/>
                    </a:lnTo>
                    <a:lnTo>
                      <a:pt x="14" y="68"/>
                    </a:lnTo>
                    <a:lnTo>
                      <a:pt x="16" y="70"/>
                    </a:lnTo>
                    <a:lnTo>
                      <a:pt x="26" y="70"/>
                    </a:lnTo>
                    <a:lnTo>
                      <a:pt x="30" y="70"/>
                    </a:lnTo>
                    <a:lnTo>
                      <a:pt x="34" y="72"/>
                    </a:lnTo>
                    <a:lnTo>
                      <a:pt x="40" y="70"/>
                    </a:lnTo>
                    <a:lnTo>
                      <a:pt x="42" y="64"/>
                    </a:lnTo>
                    <a:lnTo>
                      <a:pt x="46" y="64"/>
                    </a:lnTo>
                    <a:lnTo>
                      <a:pt x="50" y="56"/>
                    </a:lnTo>
                    <a:lnTo>
                      <a:pt x="54" y="50"/>
                    </a:lnTo>
                    <a:lnTo>
                      <a:pt x="64" y="44"/>
                    </a:lnTo>
                    <a:lnTo>
                      <a:pt x="68" y="36"/>
                    </a:lnTo>
                    <a:lnTo>
                      <a:pt x="72" y="3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4" name="Freeform 80"/>
              <p:cNvSpPr>
                <a:spLocks/>
              </p:cNvSpPr>
              <p:nvPr/>
            </p:nvSpPr>
            <p:spPr bwMode="auto">
              <a:xfrm>
                <a:off x="2098035" y="3786136"/>
                <a:ext cx="82691" cy="67326"/>
              </a:xfrm>
              <a:custGeom>
                <a:avLst/>
                <a:gdLst/>
                <a:ahLst/>
                <a:cxnLst>
                  <a:cxn ang="0">
                    <a:pos x="42" y="36"/>
                  </a:cxn>
                  <a:cxn ang="0">
                    <a:pos x="42" y="34"/>
                  </a:cxn>
                  <a:cxn ang="0">
                    <a:pos x="14" y="34"/>
                  </a:cxn>
                  <a:cxn ang="0">
                    <a:pos x="4" y="32"/>
                  </a:cxn>
                  <a:cxn ang="0">
                    <a:pos x="2" y="30"/>
                  </a:cxn>
                  <a:cxn ang="0">
                    <a:pos x="0" y="26"/>
                  </a:cxn>
                  <a:cxn ang="0">
                    <a:pos x="14" y="22"/>
                  </a:cxn>
                  <a:cxn ang="0">
                    <a:pos x="20" y="24"/>
                  </a:cxn>
                  <a:cxn ang="0">
                    <a:pos x="26" y="26"/>
                  </a:cxn>
                  <a:cxn ang="0">
                    <a:pos x="28" y="24"/>
                  </a:cxn>
                  <a:cxn ang="0">
                    <a:pos x="30" y="20"/>
                  </a:cxn>
                  <a:cxn ang="0">
                    <a:pos x="28" y="18"/>
                  </a:cxn>
                  <a:cxn ang="0">
                    <a:pos x="28" y="14"/>
                  </a:cxn>
                  <a:cxn ang="0">
                    <a:pos x="28" y="10"/>
                  </a:cxn>
                  <a:cxn ang="0">
                    <a:pos x="24" y="8"/>
                  </a:cxn>
                  <a:cxn ang="0">
                    <a:pos x="22" y="6"/>
                  </a:cxn>
                  <a:cxn ang="0">
                    <a:pos x="22" y="2"/>
                  </a:cxn>
                  <a:cxn ang="0">
                    <a:pos x="26" y="2"/>
                  </a:cxn>
                  <a:cxn ang="0">
                    <a:pos x="28" y="0"/>
                  </a:cxn>
                  <a:cxn ang="0">
                    <a:pos x="44" y="2"/>
                  </a:cxn>
                  <a:cxn ang="0">
                    <a:pos x="44" y="6"/>
                  </a:cxn>
                  <a:cxn ang="0">
                    <a:pos x="42" y="8"/>
                  </a:cxn>
                  <a:cxn ang="0">
                    <a:pos x="42" y="18"/>
                  </a:cxn>
                  <a:cxn ang="0">
                    <a:pos x="40" y="28"/>
                  </a:cxn>
                  <a:cxn ang="0">
                    <a:pos x="40" y="34"/>
                  </a:cxn>
                  <a:cxn ang="0">
                    <a:pos x="42" y="36"/>
                  </a:cxn>
                </a:cxnLst>
                <a:rect l="0" t="0" r="r" b="b"/>
                <a:pathLst>
                  <a:path w="44" h="36">
                    <a:moveTo>
                      <a:pt x="42" y="36"/>
                    </a:moveTo>
                    <a:lnTo>
                      <a:pt x="42" y="34"/>
                    </a:lnTo>
                    <a:lnTo>
                      <a:pt x="14" y="34"/>
                    </a:lnTo>
                    <a:lnTo>
                      <a:pt x="4" y="32"/>
                    </a:lnTo>
                    <a:lnTo>
                      <a:pt x="2" y="30"/>
                    </a:lnTo>
                    <a:lnTo>
                      <a:pt x="0" y="26"/>
                    </a:lnTo>
                    <a:lnTo>
                      <a:pt x="14" y="22"/>
                    </a:lnTo>
                    <a:lnTo>
                      <a:pt x="20" y="24"/>
                    </a:lnTo>
                    <a:lnTo>
                      <a:pt x="26" y="26"/>
                    </a:lnTo>
                    <a:lnTo>
                      <a:pt x="28" y="24"/>
                    </a:lnTo>
                    <a:lnTo>
                      <a:pt x="30" y="20"/>
                    </a:lnTo>
                    <a:lnTo>
                      <a:pt x="28" y="18"/>
                    </a:lnTo>
                    <a:lnTo>
                      <a:pt x="28" y="14"/>
                    </a:lnTo>
                    <a:lnTo>
                      <a:pt x="28" y="10"/>
                    </a:lnTo>
                    <a:lnTo>
                      <a:pt x="24" y="8"/>
                    </a:lnTo>
                    <a:lnTo>
                      <a:pt x="22" y="6"/>
                    </a:lnTo>
                    <a:lnTo>
                      <a:pt x="22" y="2"/>
                    </a:lnTo>
                    <a:lnTo>
                      <a:pt x="26" y="2"/>
                    </a:lnTo>
                    <a:lnTo>
                      <a:pt x="28" y="0"/>
                    </a:lnTo>
                    <a:lnTo>
                      <a:pt x="44" y="2"/>
                    </a:lnTo>
                    <a:lnTo>
                      <a:pt x="44" y="6"/>
                    </a:lnTo>
                    <a:lnTo>
                      <a:pt x="42" y="8"/>
                    </a:lnTo>
                    <a:lnTo>
                      <a:pt x="42" y="18"/>
                    </a:lnTo>
                    <a:lnTo>
                      <a:pt x="40" y="28"/>
                    </a:lnTo>
                    <a:lnTo>
                      <a:pt x="40" y="34"/>
                    </a:lnTo>
                    <a:lnTo>
                      <a:pt x="42" y="3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5" name="Freeform 81"/>
              <p:cNvSpPr>
                <a:spLocks/>
              </p:cNvSpPr>
              <p:nvPr/>
            </p:nvSpPr>
            <p:spPr bwMode="auto">
              <a:xfrm>
                <a:off x="2175557" y="3788723"/>
                <a:ext cx="108529" cy="67326"/>
              </a:xfrm>
              <a:custGeom>
                <a:avLst/>
                <a:gdLst/>
                <a:ahLst/>
                <a:cxnLst>
                  <a:cxn ang="0">
                    <a:pos x="0" y="32"/>
                  </a:cxn>
                  <a:cxn ang="0">
                    <a:pos x="0" y="26"/>
                  </a:cxn>
                  <a:cxn ang="0">
                    <a:pos x="2" y="16"/>
                  </a:cxn>
                  <a:cxn ang="0">
                    <a:pos x="2" y="6"/>
                  </a:cxn>
                  <a:cxn ang="0">
                    <a:pos x="4" y="4"/>
                  </a:cxn>
                  <a:cxn ang="0">
                    <a:pos x="4" y="0"/>
                  </a:cxn>
                  <a:cxn ang="0">
                    <a:pos x="14" y="2"/>
                  </a:cxn>
                  <a:cxn ang="0">
                    <a:pos x="26" y="2"/>
                  </a:cxn>
                  <a:cxn ang="0">
                    <a:pos x="26" y="4"/>
                  </a:cxn>
                  <a:cxn ang="0">
                    <a:pos x="28" y="4"/>
                  </a:cxn>
                  <a:cxn ang="0">
                    <a:pos x="34" y="4"/>
                  </a:cxn>
                  <a:cxn ang="0">
                    <a:pos x="36" y="4"/>
                  </a:cxn>
                  <a:cxn ang="0">
                    <a:pos x="38" y="6"/>
                  </a:cxn>
                  <a:cxn ang="0">
                    <a:pos x="40" y="8"/>
                  </a:cxn>
                  <a:cxn ang="0">
                    <a:pos x="42" y="8"/>
                  </a:cxn>
                  <a:cxn ang="0">
                    <a:pos x="42" y="10"/>
                  </a:cxn>
                  <a:cxn ang="0">
                    <a:pos x="42" y="12"/>
                  </a:cxn>
                  <a:cxn ang="0">
                    <a:pos x="48" y="14"/>
                  </a:cxn>
                  <a:cxn ang="0">
                    <a:pos x="52" y="16"/>
                  </a:cxn>
                  <a:cxn ang="0">
                    <a:pos x="54" y="18"/>
                  </a:cxn>
                  <a:cxn ang="0">
                    <a:pos x="58" y="26"/>
                  </a:cxn>
                  <a:cxn ang="0">
                    <a:pos x="52" y="28"/>
                  </a:cxn>
                  <a:cxn ang="0">
                    <a:pos x="50" y="32"/>
                  </a:cxn>
                  <a:cxn ang="0">
                    <a:pos x="48" y="30"/>
                  </a:cxn>
                  <a:cxn ang="0">
                    <a:pos x="46" y="28"/>
                  </a:cxn>
                  <a:cxn ang="0">
                    <a:pos x="30" y="28"/>
                  </a:cxn>
                  <a:cxn ang="0">
                    <a:pos x="28" y="30"/>
                  </a:cxn>
                  <a:cxn ang="0">
                    <a:pos x="26" y="30"/>
                  </a:cxn>
                  <a:cxn ang="0">
                    <a:pos x="18" y="30"/>
                  </a:cxn>
                  <a:cxn ang="0">
                    <a:pos x="14" y="30"/>
                  </a:cxn>
                  <a:cxn ang="0">
                    <a:pos x="12" y="34"/>
                  </a:cxn>
                  <a:cxn ang="0">
                    <a:pos x="8" y="36"/>
                  </a:cxn>
                  <a:cxn ang="0">
                    <a:pos x="2" y="36"/>
                  </a:cxn>
                  <a:cxn ang="0">
                    <a:pos x="2" y="34"/>
                  </a:cxn>
                  <a:cxn ang="0">
                    <a:pos x="0" y="32"/>
                  </a:cxn>
                </a:cxnLst>
                <a:rect l="0" t="0" r="r" b="b"/>
                <a:pathLst>
                  <a:path w="58" h="36">
                    <a:moveTo>
                      <a:pt x="0" y="32"/>
                    </a:moveTo>
                    <a:lnTo>
                      <a:pt x="0" y="26"/>
                    </a:lnTo>
                    <a:lnTo>
                      <a:pt x="2" y="16"/>
                    </a:lnTo>
                    <a:lnTo>
                      <a:pt x="2" y="6"/>
                    </a:lnTo>
                    <a:lnTo>
                      <a:pt x="4" y="4"/>
                    </a:lnTo>
                    <a:lnTo>
                      <a:pt x="4" y="0"/>
                    </a:lnTo>
                    <a:lnTo>
                      <a:pt x="14" y="2"/>
                    </a:lnTo>
                    <a:lnTo>
                      <a:pt x="26" y="2"/>
                    </a:lnTo>
                    <a:lnTo>
                      <a:pt x="26" y="4"/>
                    </a:lnTo>
                    <a:lnTo>
                      <a:pt x="28" y="4"/>
                    </a:lnTo>
                    <a:lnTo>
                      <a:pt x="34" y="4"/>
                    </a:lnTo>
                    <a:lnTo>
                      <a:pt x="36" y="4"/>
                    </a:lnTo>
                    <a:lnTo>
                      <a:pt x="38" y="6"/>
                    </a:lnTo>
                    <a:lnTo>
                      <a:pt x="40" y="8"/>
                    </a:lnTo>
                    <a:lnTo>
                      <a:pt x="42" y="8"/>
                    </a:lnTo>
                    <a:lnTo>
                      <a:pt x="42" y="10"/>
                    </a:lnTo>
                    <a:lnTo>
                      <a:pt x="42" y="12"/>
                    </a:lnTo>
                    <a:lnTo>
                      <a:pt x="48" y="14"/>
                    </a:lnTo>
                    <a:lnTo>
                      <a:pt x="52" y="16"/>
                    </a:lnTo>
                    <a:lnTo>
                      <a:pt x="54" y="18"/>
                    </a:lnTo>
                    <a:lnTo>
                      <a:pt x="58" y="26"/>
                    </a:lnTo>
                    <a:lnTo>
                      <a:pt x="52" y="28"/>
                    </a:lnTo>
                    <a:lnTo>
                      <a:pt x="50" y="32"/>
                    </a:lnTo>
                    <a:lnTo>
                      <a:pt x="48" y="30"/>
                    </a:lnTo>
                    <a:lnTo>
                      <a:pt x="46" y="28"/>
                    </a:lnTo>
                    <a:lnTo>
                      <a:pt x="30" y="28"/>
                    </a:lnTo>
                    <a:lnTo>
                      <a:pt x="28" y="30"/>
                    </a:lnTo>
                    <a:lnTo>
                      <a:pt x="26" y="30"/>
                    </a:lnTo>
                    <a:lnTo>
                      <a:pt x="18" y="30"/>
                    </a:lnTo>
                    <a:lnTo>
                      <a:pt x="14" y="30"/>
                    </a:lnTo>
                    <a:lnTo>
                      <a:pt x="12" y="34"/>
                    </a:lnTo>
                    <a:lnTo>
                      <a:pt x="8" y="36"/>
                    </a:lnTo>
                    <a:lnTo>
                      <a:pt x="2" y="36"/>
                    </a:lnTo>
                    <a:lnTo>
                      <a:pt x="2" y="34"/>
                    </a:lnTo>
                    <a:lnTo>
                      <a:pt x="0" y="3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6" name="Freeform 82"/>
              <p:cNvSpPr>
                <a:spLocks/>
              </p:cNvSpPr>
              <p:nvPr/>
            </p:nvSpPr>
            <p:spPr bwMode="auto">
              <a:xfrm>
                <a:off x="2459802" y="4094277"/>
                <a:ext cx="23257" cy="20716"/>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7" name="Freeform 83"/>
              <p:cNvSpPr>
                <a:spLocks/>
              </p:cNvSpPr>
              <p:nvPr/>
            </p:nvSpPr>
            <p:spPr bwMode="auto">
              <a:xfrm>
                <a:off x="2787978" y="4456793"/>
                <a:ext cx="74937" cy="62147"/>
              </a:xfrm>
              <a:custGeom>
                <a:avLst/>
                <a:gdLst/>
                <a:ahLst/>
                <a:cxnLst>
                  <a:cxn ang="0">
                    <a:pos x="0" y="22"/>
                  </a:cxn>
                  <a:cxn ang="0">
                    <a:pos x="4" y="30"/>
                  </a:cxn>
                  <a:cxn ang="0">
                    <a:pos x="18" y="32"/>
                  </a:cxn>
                  <a:cxn ang="0">
                    <a:pos x="26" y="34"/>
                  </a:cxn>
                  <a:cxn ang="0">
                    <a:pos x="28" y="32"/>
                  </a:cxn>
                  <a:cxn ang="0">
                    <a:pos x="32" y="32"/>
                  </a:cxn>
                  <a:cxn ang="0">
                    <a:pos x="36" y="22"/>
                  </a:cxn>
                  <a:cxn ang="0">
                    <a:pos x="38" y="12"/>
                  </a:cxn>
                  <a:cxn ang="0">
                    <a:pos x="40" y="6"/>
                  </a:cxn>
                  <a:cxn ang="0">
                    <a:pos x="30" y="4"/>
                  </a:cxn>
                  <a:cxn ang="0">
                    <a:pos x="22" y="4"/>
                  </a:cxn>
                  <a:cxn ang="0">
                    <a:pos x="16" y="0"/>
                  </a:cxn>
                  <a:cxn ang="0">
                    <a:pos x="10" y="0"/>
                  </a:cxn>
                  <a:cxn ang="0">
                    <a:pos x="8" y="0"/>
                  </a:cxn>
                  <a:cxn ang="0">
                    <a:pos x="6" y="2"/>
                  </a:cxn>
                  <a:cxn ang="0">
                    <a:pos x="4" y="4"/>
                  </a:cxn>
                  <a:cxn ang="0">
                    <a:pos x="2" y="14"/>
                  </a:cxn>
                  <a:cxn ang="0">
                    <a:pos x="0" y="22"/>
                  </a:cxn>
                </a:cxnLst>
                <a:rect l="0" t="0" r="r" b="b"/>
                <a:pathLst>
                  <a:path w="40" h="34">
                    <a:moveTo>
                      <a:pt x="0" y="22"/>
                    </a:moveTo>
                    <a:lnTo>
                      <a:pt x="4" y="30"/>
                    </a:lnTo>
                    <a:lnTo>
                      <a:pt x="18" y="32"/>
                    </a:lnTo>
                    <a:lnTo>
                      <a:pt x="26" y="34"/>
                    </a:lnTo>
                    <a:lnTo>
                      <a:pt x="28" y="32"/>
                    </a:lnTo>
                    <a:lnTo>
                      <a:pt x="32" y="32"/>
                    </a:lnTo>
                    <a:lnTo>
                      <a:pt x="36" y="22"/>
                    </a:lnTo>
                    <a:lnTo>
                      <a:pt x="38" y="12"/>
                    </a:lnTo>
                    <a:lnTo>
                      <a:pt x="40" y="6"/>
                    </a:lnTo>
                    <a:lnTo>
                      <a:pt x="30" y="4"/>
                    </a:lnTo>
                    <a:lnTo>
                      <a:pt x="22" y="4"/>
                    </a:lnTo>
                    <a:lnTo>
                      <a:pt x="16" y="0"/>
                    </a:lnTo>
                    <a:lnTo>
                      <a:pt x="10" y="0"/>
                    </a:lnTo>
                    <a:lnTo>
                      <a:pt x="8" y="0"/>
                    </a:lnTo>
                    <a:lnTo>
                      <a:pt x="6" y="2"/>
                    </a:lnTo>
                    <a:lnTo>
                      <a:pt x="4" y="4"/>
                    </a:lnTo>
                    <a:lnTo>
                      <a:pt x="2" y="14"/>
                    </a:lnTo>
                    <a:lnTo>
                      <a:pt x="0" y="2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8" name="Freeform 84"/>
              <p:cNvSpPr>
                <a:spLocks/>
              </p:cNvSpPr>
              <p:nvPr/>
            </p:nvSpPr>
            <p:spPr bwMode="auto">
              <a:xfrm>
                <a:off x="2744049" y="6194296"/>
                <a:ext cx="77522" cy="28483"/>
              </a:xfrm>
              <a:custGeom>
                <a:avLst/>
                <a:gdLst/>
                <a:ahLst/>
                <a:cxnLst>
                  <a:cxn ang="0">
                    <a:pos x="12" y="14"/>
                  </a:cxn>
                  <a:cxn ang="0">
                    <a:pos x="14" y="14"/>
                  </a:cxn>
                  <a:cxn ang="0">
                    <a:pos x="14" y="12"/>
                  </a:cxn>
                  <a:cxn ang="0">
                    <a:pos x="16" y="8"/>
                  </a:cxn>
                  <a:cxn ang="0">
                    <a:pos x="16" y="14"/>
                  </a:cxn>
                  <a:cxn ang="0">
                    <a:pos x="18" y="16"/>
                  </a:cxn>
                  <a:cxn ang="0">
                    <a:pos x="20" y="16"/>
                  </a:cxn>
                  <a:cxn ang="0">
                    <a:pos x="22" y="14"/>
                  </a:cxn>
                  <a:cxn ang="0">
                    <a:pos x="28" y="14"/>
                  </a:cxn>
                  <a:cxn ang="0">
                    <a:pos x="32" y="10"/>
                  </a:cxn>
                  <a:cxn ang="0">
                    <a:pos x="38" y="6"/>
                  </a:cxn>
                  <a:cxn ang="0">
                    <a:pos x="40" y="0"/>
                  </a:cxn>
                  <a:cxn ang="0">
                    <a:pos x="28" y="0"/>
                  </a:cxn>
                  <a:cxn ang="0">
                    <a:pos x="24" y="0"/>
                  </a:cxn>
                  <a:cxn ang="0">
                    <a:pos x="20" y="2"/>
                  </a:cxn>
                  <a:cxn ang="0">
                    <a:pos x="18" y="2"/>
                  </a:cxn>
                  <a:cxn ang="0">
                    <a:pos x="8" y="2"/>
                  </a:cxn>
                  <a:cxn ang="0">
                    <a:pos x="0" y="12"/>
                  </a:cxn>
                  <a:cxn ang="0">
                    <a:pos x="4" y="14"/>
                  </a:cxn>
                  <a:cxn ang="0">
                    <a:pos x="12" y="14"/>
                  </a:cxn>
                </a:cxnLst>
                <a:rect l="0" t="0" r="r" b="b"/>
                <a:pathLst>
                  <a:path w="40" h="16">
                    <a:moveTo>
                      <a:pt x="12" y="14"/>
                    </a:moveTo>
                    <a:lnTo>
                      <a:pt x="14" y="14"/>
                    </a:lnTo>
                    <a:lnTo>
                      <a:pt x="14" y="12"/>
                    </a:lnTo>
                    <a:lnTo>
                      <a:pt x="16" y="8"/>
                    </a:lnTo>
                    <a:lnTo>
                      <a:pt x="16" y="14"/>
                    </a:lnTo>
                    <a:lnTo>
                      <a:pt x="18" y="16"/>
                    </a:lnTo>
                    <a:lnTo>
                      <a:pt x="20" y="16"/>
                    </a:lnTo>
                    <a:lnTo>
                      <a:pt x="22" y="14"/>
                    </a:lnTo>
                    <a:lnTo>
                      <a:pt x="28" y="14"/>
                    </a:lnTo>
                    <a:lnTo>
                      <a:pt x="32" y="10"/>
                    </a:lnTo>
                    <a:lnTo>
                      <a:pt x="38" y="6"/>
                    </a:lnTo>
                    <a:lnTo>
                      <a:pt x="40" y="0"/>
                    </a:lnTo>
                    <a:lnTo>
                      <a:pt x="28" y="0"/>
                    </a:lnTo>
                    <a:lnTo>
                      <a:pt x="24" y="0"/>
                    </a:lnTo>
                    <a:lnTo>
                      <a:pt x="20" y="2"/>
                    </a:lnTo>
                    <a:lnTo>
                      <a:pt x="18" y="2"/>
                    </a:lnTo>
                    <a:lnTo>
                      <a:pt x="8" y="2"/>
                    </a:lnTo>
                    <a:lnTo>
                      <a:pt x="0" y="12"/>
                    </a:lnTo>
                    <a:lnTo>
                      <a:pt x="4" y="14"/>
                    </a:lnTo>
                    <a:lnTo>
                      <a:pt x="12" y="1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29" name="Freeform 85"/>
              <p:cNvSpPr>
                <a:spLocks/>
              </p:cNvSpPr>
              <p:nvPr/>
            </p:nvSpPr>
            <p:spPr bwMode="auto">
              <a:xfrm>
                <a:off x="2462387" y="4166781"/>
                <a:ext cx="134370" cy="256352"/>
              </a:xfrm>
              <a:custGeom>
                <a:avLst/>
                <a:gdLst/>
                <a:ahLst/>
                <a:cxnLst>
                  <a:cxn ang="0">
                    <a:pos x="26" y="0"/>
                  </a:cxn>
                  <a:cxn ang="0">
                    <a:pos x="22" y="8"/>
                  </a:cxn>
                  <a:cxn ang="0">
                    <a:pos x="18" y="14"/>
                  </a:cxn>
                  <a:cxn ang="0">
                    <a:pos x="12" y="18"/>
                  </a:cxn>
                  <a:cxn ang="0">
                    <a:pos x="10" y="24"/>
                  </a:cxn>
                  <a:cxn ang="0">
                    <a:pos x="12" y="28"/>
                  </a:cxn>
                  <a:cxn ang="0">
                    <a:pos x="18" y="32"/>
                  </a:cxn>
                  <a:cxn ang="0">
                    <a:pos x="0" y="42"/>
                  </a:cxn>
                  <a:cxn ang="0">
                    <a:pos x="0" y="54"/>
                  </a:cxn>
                  <a:cxn ang="0">
                    <a:pos x="2" y="58"/>
                  </a:cxn>
                  <a:cxn ang="0">
                    <a:pos x="4" y="60"/>
                  </a:cxn>
                  <a:cxn ang="0">
                    <a:pos x="8" y="64"/>
                  </a:cxn>
                  <a:cxn ang="0">
                    <a:pos x="8" y="68"/>
                  </a:cxn>
                  <a:cxn ang="0">
                    <a:pos x="20" y="68"/>
                  </a:cxn>
                  <a:cxn ang="0">
                    <a:pos x="20" y="76"/>
                  </a:cxn>
                  <a:cxn ang="0">
                    <a:pos x="20" y="78"/>
                  </a:cxn>
                  <a:cxn ang="0">
                    <a:pos x="24" y="82"/>
                  </a:cxn>
                  <a:cxn ang="0">
                    <a:pos x="26" y="88"/>
                  </a:cxn>
                  <a:cxn ang="0">
                    <a:pos x="26" y="94"/>
                  </a:cxn>
                  <a:cxn ang="0">
                    <a:pos x="26" y="98"/>
                  </a:cxn>
                  <a:cxn ang="0">
                    <a:pos x="26" y="102"/>
                  </a:cxn>
                  <a:cxn ang="0">
                    <a:pos x="24" y="106"/>
                  </a:cxn>
                  <a:cxn ang="0">
                    <a:pos x="22" y="112"/>
                  </a:cxn>
                  <a:cxn ang="0">
                    <a:pos x="24" y="122"/>
                  </a:cxn>
                  <a:cxn ang="0">
                    <a:pos x="26" y="130"/>
                  </a:cxn>
                  <a:cxn ang="0">
                    <a:pos x="32" y="136"/>
                  </a:cxn>
                  <a:cxn ang="0">
                    <a:pos x="34" y="138"/>
                  </a:cxn>
                  <a:cxn ang="0">
                    <a:pos x="38" y="138"/>
                  </a:cxn>
                  <a:cxn ang="0">
                    <a:pos x="44" y="138"/>
                  </a:cxn>
                  <a:cxn ang="0">
                    <a:pos x="48" y="136"/>
                  </a:cxn>
                  <a:cxn ang="0">
                    <a:pos x="54" y="132"/>
                  </a:cxn>
                  <a:cxn ang="0">
                    <a:pos x="60" y="126"/>
                  </a:cxn>
                  <a:cxn ang="0">
                    <a:pos x="64" y="124"/>
                  </a:cxn>
                  <a:cxn ang="0">
                    <a:pos x="70" y="124"/>
                  </a:cxn>
                  <a:cxn ang="0">
                    <a:pos x="68" y="118"/>
                  </a:cxn>
                  <a:cxn ang="0">
                    <a:pos x="66" y="112"/>
                  </a:cxn>
                  <a:cxn ang="0">
                    <a:pos x="60" y="104"/>
                  </a:cxn>
                  <a:cxn ang="0">
                    <a:pos x="54" y="96"/>
                  </a:cxn>
                  <a:cxn ang="0">
                    <a:pos x="54" y="92"/>
                  </a:cxn>
                  <a:cxn ang="0">
                    <a:pos x="54" y="86"/>
                  </a:cxn>
                  <a:cxn ang="0">
                    <a:pos x="54" y="82"/>
                  </a:cxn>
                  <a:cxn ang="0">
                    <a:pos x="54" y="78"/>
                  </a:cxn>
                  <a:cxn ang="0">
                    <a:pos x="58" y="74"/>
                  </a:cxn>
                  <a:cxn ang="0">
                    <a:pos x="64" y="70"/>
                  </a:cxn>
                  <a:cxn ang="0">
                    <a:pos x="68" y="64"/>
                  </a:cxn>
                  <a:cxn ang="0">
                    <a:pos x="70" y="44"/>
                  </a:cxn>
                  <a:cxn ang="0">
                    <a:pos x="60" y="36"/>
                  </a:cxn>
                  <a:cxn ang="0">
                    <a:pos x="56" y="32"/>
                  </a:cxn>
                  <a:cxn ang="0">
                    <a:pos x="52" y="32"/>
                  </a:cxn>
                  <a:cxn ang="0">
                    <a:pos x="46" y="32"/>
                  </a:cxn>
                  <a:cxn ang="0">
                    <a:pos x="46" y="24"/>
                  </a:cxn>
                  <a:cxn ang="0">
                    <a:pos x="44" y="20"/>
                  </a:cxn>
                  <a:cxn ang="0">
                    <a:pos x="40" y="12"/>
                  </a:cxn>
                  <a:cxn ang="0">
                    <a:pos x="32" y="4"/>
                  </a:cxn>
                  <a:cxn ang="0">
                    <a:pos x="26" y="0"/>
                  </a:cxn>
                </a:cxnLst>
                <a:rect l="0" t="0" r="r" b="b"/>
                <a:pathLst>
                  <a:path w="70" h="138">
                    <a:moveTo>
                      <a:pt x="26" y="0"/>
                    </a:moveTo>
                    <a:lnTo>
                      <a:pt x="22" y="8"/>
                    </a:lnTo>
                    <a:lnTo>
                      <a:pt x="18" y="14"/>
                    </a:lnTo>
                    <a:lnTo>
                      <a:pt x="12" y="18"/>
                    </a:lnTo>
                    <a:lnTo>
                      <a:pt x="10" y="24"/>
                    </a:lnTo>
                    <a:lnTo>
                      <a:pt x="12" y="28"/>
                    </a:lnTo>
                    <a:lnTo>
                      <a:pt x="18" y="32"/>
                    </a:lnTo>
                    <a:lnTo>
                      <a:pt x="0" y="42"/>
                    </a:lnTo>
                    <a:lnTo>
                      <a:pt x="0" y="54"/>
                    </a:lnTo>
                    <a:lnTo>
                      <a:pt x="2" y="58"/>
                    </a:lnTo>
                    <a:lnTo>
                      <a:pt x="4" y="60"/>
                    </a:lnTo>
                    <a:lnTo>
                      <a:pt x="8" y="64"/>
                    </a:lnTo>
                    <a:lnTo>
                      <a:pt x="8" y="68"/>
                    </a:lnTo>
                    <a:lnTo>
                      <a:pt x="20" y="68"/>
                    </a:lnTo>
                    <a:lnTo>
                      <a:pt x="20" y="76"/>
                    </a:lnTo>
                    <a:lnTo>
                      <a:pt x="20" y="78"/>
                    </a:lnTo>
                    <a:lnTo>
                      <a:pt x="24" y="82"/>
                    </a:lnTo>
                    <a:lnTo>
                      <a:pt x="26" y="88"/>
                    </a:lnTo>
                    <a:lnTo>
                      <a:pt x="26" y="94"/>
                    </a:lnTo>
                    <a:lnTo>
                      <a:pt x="26" y="98"/>
                    </a:lnTo>
                    <a:lnTo>
                      <a:pt x="26" y="102"/>
                    </a:lnTo>
                    <a:lnTo>
                      <a:pt x="24" y="106"/>
                    </a:lnTo>
                    <a:lnTo>
                      <a:pt x="22" y="112"/>
                    </a:lnTo>
                    <a:lnTo>
                      <a:pt x="24" y="122"/>
                    </a:lnTo>
                    <a:lnTo>
                      <a:pt x="26" y="130"/>
                    </a:lnTo>
                    <a:lnTo>
                      <a:pt x="32" y="136"/>
                    </a:lnTo>
                    <a:lnTo>
                      <a:pt x="34" y="138"/>
                    </a:lnTo>
                    <a:lnTo>
                      <a:pt x="38" y="138"/>
                    </a:lnTo>
                    <a:lnTo>
                      <a:pt x="44" y="138"/>
                    </a:lnTo>
                    <a:lnTo>
                      <a:pt x="48" y="136"/>
                    </a:lnTo>
                    <a:lnTo>
                      <a:pt x="54" y="132"/>
                    </a:lnTo>
                    <a:lnTo>
                      <a:pt x="60" y="126"/>
                    </a:lnTo>
                    <a:lnTo>
                      <a:pt x="64" y="124"/>
                    </a:lnTo>
                    <a:lnTo>
                      <a:pt x="70" y="124"/>
                    </a:lnTo>
                    <a:lnTo>
                      <a:pt x="68" y="118"/>
                    </a:lnTo>
                    <a:lnTo>
                      <a:pt x="66" y="112"/>
                    </a:lnTo>
                    <a:lnTo>
                      <a:pt x="60" y="104"/>
                    </a:lnTo>
                    <a:lnTo>
                      <a:pt x="54" y="96"/>
                    </a:lnTo>
                    <a:lnTo>
                      <a:pt x="54" y="92"/>
                    </a:lnTo>
                    <a:lnTo>
                      <a:pt x="54" y="86"/>
                    </a:lnTo>
                    <a:lnTo>
                      <a:pt x="54" y="82"/>
                    </a:lnTo>
                    <a:lnTo>
                      <a:pt x="54" y="78"/>
                    </a:lnTo>
                    <a:lnTo>
                      <a:pt x="58" y="74"/>
                    </a:lnTo>
                    <a:lnTo>
                      <a:pt x="64" y="70"/>
                    </a:lnTo>
                    <a:lnTo>
                      <a:pt x="68" y="64"/>
                    </a:lnTo>
                    <a:lnTo>
                      <a:pt x="70" y="44"/>
                    </a:lnTo>
                    <a:lnTo>
                      <a:pt x="60" y="36"/>
                    </a:lnTo>
                    <a:lnTo>
                      <a:pt x="56" y="32"/>
                    </a:lnTo>
                    <a:lnTo>
                      <a:pt x="52" y="32"/>
                    </a:lnTo>
                    <a:lnTo>
                      <a:pt x="46" y="32"/>
                    </a:lnTo>
                    <a:lnTo>
                      <a:pt x="46" y="24"/>
                    </a:lnTo>
                    <a:lnTo>
                      <a:pt x="44" y="20"/>
                    </a:lnTo>
                    <a:lnTo>
                      <a:pt x="40" y="12"/>
                    </a:lnTo>
                    <a:lnTo>
                      <a:pt x="32" y="4"/>
                    </a:lnTo>
                    <a:lnTo>
                      <a:pt x="26" y="0"/>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0" name="Freeform 86"/>
              <p:cNvSpPr>
                <a:spLocks/>
              </p:cNvSpPr>
              <p:nvPr/>
            </p:nvSpPr>
            <p:spPr bwMode="auto">
              <a:xfrm>
                <a:off x="2565751" y="4249641"/>
                <a:ext cx="126616" cy="157956"/>
              </a:xfrm>
              <a:custGeom>
                <a:avLst/>
                <a:gdLst/>
                <a:ahLst/>
                <a:cxnLst>
                  <a:cxn ang="0">
                    <a:pos x="66" y="10"/>
                  </a:cxn>
                  <a:cxn ang="0">
                    <a:pos x="64" y="18"/>
                  </a:cxn>
                  <a:cxn ang="0">
                    <a:pos x="60" y="24"/>
                  </a:cxn>
                  <a:cxn ang="0">
                    <a:pos x="58" y="30"/>
                  </a:cxn>
                  <a:cxn ang="0">
                    <a:pos x="56" y="36"/>
                  </a:cxn>
                  <a:cxn ang="0">
                    <a:pos x="58" y="42"/>
                  </a:cxn>
                  <a:cxn ang="0">
                    <a:pos x="60" y="46"/>
                  </a:cxn>
                  <a:cxn ang="0">
                    <a:pos x="62" y="52"/>
                  </a:cxn>
                  <a:cxn ang="0">
                    <a:pos x="64" y="58"/>
                  </a:cxn>
                  <a:cxn ang="0">
                    <a:pos x="62" y="62"/>
                  </a:cxn>
                  <a:cxn ang="0">
                    <a:pos x="58" y="66"/>
                  </a:cxn>
                  <a:cxn ang="0">
                    <a:pos x="54" y="76"/>
                  </a:cxn>
                  <a:cxn ang="0">
                    <a:pos x="52" y="74"/>
                  </a:cxn>
                  <a:cxn ang="0">
                    <a:pos x="50" y="68"/>
                  </a:cxn>
                  <a:cxn ang="0">
                    <a:pos x="40" y="72"/>
                  </a:cxn>
                  <a:cxn ang="0">
                    <a:pos x="28" y="76"/>
                  </a:cxn>
                  <a:cxn ang="0">
                    <a:pos x="28" y="86"/>
                  </a:cxn>
                  <a:cxn ang="0">
                    <a:pos x="26" y="84"/>
                  </a:cxn>
                  <a:cxn ang="0">
                    <a:pos x="22" y="82"/>
                  </a:cxn>
                  <a:cxn ang="0">
                    <a:pos x="20" y="80"/>
                  </a:cxn>
                  <a:cxn ang="0">
                    <a:pos x="16" y="80"/>
                  </a:cxn>
                  <a:cxn ang="0">
                    <a:pos x="14" y="74"/>
                  </a:cxn>
                  <a:cxn ang="0">
                    <a:pos x="12" y="68"/>
                  </a:cxn>
                  <a:cxn ang="0">
                    <a:pos x="6" y="60"/>
                  </a:cxn>
                  <a:cxn ang="0">
                    <a:pos x="0" y="52"/>
                  </a:cxn>
                  <a:cxn ang="0">
                    <a:pos x="0" y="48"/>
                  </a:cxn>
                  <a:cxn ang="0">
                    <a:pos x="0" y="42"/>
                  </a:cxn>
                  <a:cxn ang="0">
                    <a:pos x="0" y="38"/>
                  </a:cxn>
                  <a:cxn ang="0">
                    <a:pos x="0" y="34"/>
                  </a:cxn>
                  <a:cxn ang="0">
                    <a:pos x="4" y="30"/>
                  </a:cxn>
                  <a:cxn ang="0">
                    <a:pos x="10" y="26"/>
                  </a:cxn>
                  <a:cxn ang="0">
                    <a:pos x="14" y="20"/>
                  </a:cxn>
                  <a:cxn ang="0">
                    <a:pos x="16" y="0"/>
                  </a:cxn>
                  <a:cxn ang="0">
                    <a:pos x="24" y="6"/>
                  </a:cxn>
                  <a:cxn ang="0">
                    <a:pos x="28" y="6"/>
                  </a:cxn>
                  <a:cxn ang="0">
                    <a:pos x="44" y="6"/>
                  </a:cxn>
                  <a:cxn ang="0">
                    <a:pos x="48" y="8"/>
                  </a:cxn>
                  <a:cxn ang="0">
                    <a:pos x="66" y="10"/>
                  </a:cxn>
                </a:cxnLst>
                <a:rect l="0" t="0" r="r" b="b"/>
                <a:pathLst>
                  <a:path w="66" h="86">
                    <a:moveTo>
                      <a:pt x="66" y="10"/>
                    </a:moveTo>
                    <a:lnTo>
                      <a:pt x="64" y="18"/>
                    </a:lnTo>
                    <a:lnTo>
                      <a:pt x="60" y="24"/>
                    </a:lnTo>
                    <a:lnTo>
                      <a:pt x="58" y="30"/>
                    </a:lnTo>
                    <a:lnTo>
                      <a:pt x="56" y="36"/>
                    </a:lnTo>
                    <a:lnTo>
                      <a:pt x="58" y="42"/>
                    </a:lnTo>
                    <a:lnTo>
                      <a:pt x="60" y="46"/>
                    </a:lnTo>
                    <a:lnTo>
                      <a:pt x="62" y="52"/>
                    </a:lnTo>
                    <a:lnTo>
                      <a:pt x="64" y="58"/>
                    </a:lnTo>
                    <a:lnTo>
                      <a:pt x="62" y="62"/>
                    </a:lnTo>
                    <a:lnTo>
                      <a:pt x="58" y="66"/>
                    </a:lnTo>
                    <a:lnTo>
                      <a:pt x="54" y="76"/>
                    </a:lnTo>
                    <a:lnTo>
                      <a:pt x="52" y="74"/>
                    </a:lnTo>
                    <a:lnTo>
                      <a:pt x="50" y="68"/>
                    </a:lnTo>
                    <a:lnTo>
                      <a:pt x="40" y="72"/>
                    </a:lnTo>
                    <a:lnTo>
                      <a:pt x="28" y="76"/>
                    </a:lnTo>
                    <a:lnTo>
                      <a:pt x="28" y="86"/>
                    </a:lnTo>
                    <a:lnTo>
                      <a:pt x="26" y="84"/>
                    </a:lnTo>
                    <a:lnTo>
                      <a:pt x="22" y="82"/>
                    </a:lnTo>
                    <a:lnTo>
                      <a:pt x="20" y="80"/>
                    </a:lnTo>
                    <a:lnTo>
                      <a:pt x="16" y="80"/>
                    </a:lnTo>
                    <a:lnTo>
                      <a:pt x="14" y="74"/>
                    </a:lnTo>
                    <a:lnTo>
                      <a:pt x="12" y="68"/>
                    </a:lnTo>
                    <a:lnTo>
                      <a:pt x="6" y="60"/>
                    </a:lnTo>
                    <a:lnTo>
                      <a:pt x="0" y="52"/>
                    </a:lnTo>
                    <a:lnTo>
                      <a:pt x="0" y="48"/>
                    </a:lnTo>
                    <a:lnTo>
                      <a:pt x="0" y="42"/>
                    </a:lnTo>
                    <a:lnTo>
                      <a:pt x="0" y="38"/>
                    </a:lnTo>
                    <a:lnTo>
                      <a:pt x="0" y="34"/>
                    </a:lnTo>
                    <a:lnTo>
                      <a:pt x="4" y="30"/>
                    </a:lnTo>
                    <a:lnTo>
                      <a:pt x="10" y="26"/>
                    </a:lnTo>
                    <a:lnTo>
                      <a:pt x="14" y="20"/>
                    </a:lnTo>
                    <a:lnTo>
                      <a:pt x="16" y="0"/>
                    </a:lnTo>
                    <a:lnTo>
                      <a:pt x="24" y="6"/>
                    </a:lnTo>
                    <a:lnTo>
                      <a:pt x="28" y="6"/>
                    </a:lnTo>
                    <a:lnTo>
                      <a:pt x="44" y="6"/>
                    </a:lnTo>
                    <a:lnTo>
                      <a:pt x="48" y="8"/>
                    </a:lnTo>
                    <a:lnTo>
                      <a:pt x="66" y="1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1" name="Freeform 87"/>
              <p:cNvSpPr>
                <a:spLocks/>
              </p:cNvSpPr>
              <p:nvPr/>
            </p:nvSpPr>
            <p:spPr bwMode="auto">
              <a:xfrm>
                <a:off x="2669112" y="4267768"/>
                <a:ext cx="105945" cy="124292"/>
              </a:xfrm>
              <a:custGeom>
                <a:avLst/>
                <a:gdLst/>
                <a:ahLst/>
                <a:cxnLst>
                  <a:cxn ang="0">
                    <a:pos x="56" y="28"/>
                  </a:cxn>
                  <a:cxn ang="0">
                    <a:pos x="54" y="26"/>
                  </a:cxn>
                  <a:cxn ang="0">
                    <a:pos x="48" y="40"/>
                  </a:cxn>
                  <a:cxn ang="0">
                    <a:pos x="40" y="52"/>
                  </a:cxn>
                  <a:cxn ang="0">
                    <a:pos x="34" y="58"/>
                  </a:cxn>
                  <a:cxn ang="0">
                    <a:pos x="28" y="64"/>
                  </a:cxn>
                  <a:cxn ang="0">
                    <a:pos x="22" y="68"/>
                  </a:cxn>
                  <a:cxn ang="0">
                    <a:pos x="12" y="68"/>
                  </a:cxn>
                  <a:cxn ang="0">
                    <a:pos x="6" y="68"/>
                  </a:cxn>
                  <a:cxn ang="0">
                    <a:pos x="0" y="66"/>
                  </a:cxn>
                  <a:cxn ang="0">
                    <a:pos x="4" y="56"/>
                  </a:cxn>
                  <a:cxn ang="0">
                    <a:pos x="8" y="52"/>
                  </a:cxn>
                  <a:cxn ang="0">
                    <a:pos x="10" y="48"/>
                  </a:cxn>
                  <a:cxn ang="0">
                    <a:pos x="8" y="42"/>
                  </a:cxn>
                  <a:cxn ang="0">
                    <a:pos x="6" y="36"/>
                  </a:cxn>
                  <a:cxn ang="0">
                    <a:pos x="4" y="32"/>
                  </a:cxn>
                  <a:cxn ang="0">
                    <a:pos x="2" y="26"/>
                  </a:cxn>
                  <a:cxn ang="0">
                    <a:pos x="4" y="20"/>
                  </a:cxn>
                  <a:cxn ang="0">
                    <a:pos x="6" y="14"/>
                  </a:cxn>
                  <a:cxn ang="0">
                    <a:pos x="10" y="8"/>
                  </a:cxn>
                  <a:cxn ang="0">
                    <a:pos x="12" y="0"/>
                  </a:cxn>
                  <a:cxn ang="0">
                    <a:pos x="26" y="4"/>
                  </a:cxn>
                  <a:cxn ang="0">
                    <a:pos x="34" y="10"/>
                  </a:cxn>
                  <a:cxn ang="0">
                    <a:pos x="44" y="18"/>
                  </a:cxn>
                  <a:cxn ang="0">
                    <a:pos x="54" y="26"/>
                  </a:cxn>
                  <a:cxn ang="0">
                    <a:pos x="56" y="28"/>
                  </a:cxn>
                </a:cxnLst>
                <a:rect l="0" t="0" r="r" b="b"/>
                <a:pathLst>
                  <a:path w="56" h="68">
                    <a:moveTo>
                      <a:pt x="56" y="28"/>
                    </a:moveTo>
                    <a:lnTo>
                      <a:pt x="54" y="26"/>
                    </a:lnTo>
                    <a:lnTo>
                      <a:pt x="48" y="40"/>
                    </a:lnTo>
                    <a:lnTo>
                      <a:pt x="40" y="52"/>
                    </a:lnTo>
                    <a:lnTo>
                      <a:pt x="34" y="58"/>
                    </a:lnTo>
                    <a:lnTo>
                      <a:pt x="28" y="64"/>
                    </a:lnTo>
                    <a:lnTo>
                      <a:pt x="22" y="68"/>
                    </a:lnTo>
                    <a:lnTo>
                      <a:pt x="12" y="68"/>
                    </a:lnTo>
                    <a:lnTo>
                      <a:pt x="6" y="68"/>
                    </a:lnTo>
                    <a:lnTo>
                      <a:pt x="0" y="66"/>
                    </a:lnTo>
                    <a:lnTo>
                      <a:pt x="4" y="56"/>
                    </a:lnTo>
                    <a:lnTo>
                      <a:pt x="8" y="52"/>
                    </a:lnTo>
                    <a:lnTo>
                      <a:pt x="10" y="48"/>
                    </a:lnTo>
                    <a:lnTo>
                      <a:pt x="8" y="42"/>
                    </a:lnTo>
                    <a:lnTo>
                      <a:pt x="6" y="36"/>
                    </a:lnTo>
                    <a:lnTo>
                      <a:pt x="4" y="32"/>
                    </a:lnTo>
                    <a:lnTo>
                      <a:pt x="2" y="26"/>
                    </a:lnTo>
                    <a:lnTo>
                      <a:pt x="4" y="20"/>
                    </a:lnTo>
                    <a:lnTo>
                      <a:pt x="6" y="14"/>
                    </a:lnTo>
                    <a:lnTo>
                      <a:pt x="10" y="8"/>
                    </a:lnTo>
                    <a:lnTo>
                      <a:pt x="12" y="0"/>
                    </a:lnTo>
                    <a:lnTo>
                      <a:pt x="26" y="4"/>
                    </a:lnTo>
                    <a:lnTo>
                      <a:pt x="34" y="10"/>
                    </a:lnTo>
                    <a:lnTo>
                      <a:pt x="44" y="18"/>
                    </a:lnTo>
                    <a:lnTo>
                      <a:pt x="54" y="26"/>
                    </a:lnTo>
                    <a:lnTo>
                      <a:pt x="56" y="28"/>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2" name="Freeform 88"/>
              <p:cNvSpPr>
                <a:spLocks/>
              </p:cNvSpPr>
              <p:nvPr/>
            </p:nvSpPr>
            <p:spPr bwMode="auto">
              <a:xfrm>
                <a:off x="2105788" y="4063204"/>
                <a:ext cx="408279" cy="378054"/>
              </a:xfrm>
              <a:custGeom>
                <a:avLst/>
                <a:gdLst/>
                <a:ahLst/>
                <a:cxnLst>
                  <a:cxn ang="0">
                    <a:pos x="206" y="70"/>
                  </a:cxn>
                  <a:cxn ang="0">
                    <a:pos x="200" y="84"/>
                  </a:cxn>
                  <a:cxn ang="0">
                    <a:pos x="188" y="110"/>
                  </a:cxn>
                  <a:cxn ang="0">
                    <a:pos x="196" y="120"/>
                  </a:cxn>
                  <a:cxn ang="0">
                    <a:pos x="192" y="134"/>
                  </a:cxn>
                  <a:cxn ang="0">
                    <a:pos x="170" y="146"/>
                  </a:cxn>
                  <a:cxn ang="0">
                    <a:pos x="150" y="148"/>
                  </a:cxn>
                  <a:cxn ang="0">
                    <a:pos x="142" y="162"/>
                  </a:cxn>
                  <a:cxn ang="0">
                    <a:pos x="152" y="176"/>
                  </a:cxn>
                  <a:cxn ang="0">
                    <a:pos x="124" y="200"/>
                  </a:cxn>
                  <a:cxn ang="0">
                    <a:pos x="102" y="204"/>
                  </a:cxn>
                  <a:cxn ang="0">
                    <a:pos x="96" y="188"/>
                  </a:cxn>
                  <a:cxn ang="0">
                    <a:pos x="86" y="166"/>
                  </a:cxn>
                  <a:cxn ang="0">
                    <a:pos x="90" y="158"/>
                  </a:cxn>
                  <a:cxn ang="0">
                    <a:pos x="86" y="146"/>
                  </a:cxn>
                  <a:cxn ang="0">
                    <a:pos x="82" y="130"/>
                  </a:cxn>
                  <a:cxn ang="0">
                    <a:pos x="84" y="104"/>
                  </a:cxn>
                  <a:cxn ang="0">
                    <a:pos x="66" y="106"/>
                  </a:cxn>
                  <a:cxn ang="0">
                    <a:pos x="50" y="100"/>
                  </a:cxn>
                  <a:cxn ang="0">
                    <a:pos x="24" y="90"/>
                  </a:cxn>
                  <a:cxn ang="0">
                    <a:pos x="12" y="82"/>
                  </a:cxn>
                  <a:cxn ang="0">
                    <a:pos x="16" y="70"/>
                  </a:cxn>
                  <a:cxn ang="0">
                    <a:pos x="8" y="56"/>
                  </a:cxn>
                  <a:cxn ang="0">
                    <a:pos x="0" y="44"/>
                  </a:cxn>
                  <a:cxn ang="0">
                    <a:pos x="18" y="16"/>
                  </a:cxn>
                  <a:cxn ang="0">
                    <a:pos x="30" y="16"/>
                  </a:cxn>
                  <a:cxn ang="0">
                    <a:pos x="24" y="28"/>
                  </a:cxn>
                  <a:cxn ang="0">
                    <a:pos x="28" y="48"/>
                  </a:cxn>
                  <a:cxn ang="0">
                    <a:pos x="38" y="44"/>
                  </a:cxn>
                  <a:cxn ang="0">
                    <a:pos x="36" y="30"/>
                  </a:cxn>
                  <a:cxn ang="0">
                    <a:pos x="32" y="20"/>
                  </a:cxn>
                  <a:cxn ang="0">
                    <a:pos x="50" y="4"/>
                  </a:cxn>
                  <a:cxn ang="0">
                    <a:pos x="66" y="4"/>
                  </a:cxn>
                  <a:cxn ang="0">
                    <a:pos x="82" y="12"/>
                  </a:cxn>
                  <a:cxn ang="0">
                    <a:pos x="106" y="22"/>
                  </a:cxn>
                  <a:cxn ang="0">
                    <a:pos x="126" y="26"/>
                  </a:cxn>
                  <a:cxn ang="0">
                    <a:pos x="162" y="20"/>
                  </a:cxn>
                  <a:cxn ang="0">
                    <a:pos x="174" y="18"/>
                  </a:cxn>
                  <a:cxn ang="0">
                    <a:pos x="174" y="34"/>
                  </a:cxn>
                  <a:cxn ang="0">
                    <a:pos x="190" y="38"/>
                  </a:cxn>
                  <a:cxn ang="0">
                    <a:pos x="196" y="52"/>
                  </a:cxn>
                  <a:cxn ang="0">
                    <a:pos x="204" y="54"/>
                  </a:cxn>
                </a:cxnLst>
                <a:rect l="0" t="0" r="r" b="b"/>
                <a:pathLst>
                  <a:path w="214" h="204">
                    <a:moveTo>
                      <a:pt x="214" y="56"/>
                    </a:moveTo>
                    <a:lnTo>
                      <a:pt x="210" y="64"/>
                    </a:lnTo>
                    <a:lnTo>
                      <a:pt x="206" y="70"/>
                    </a:lnTo>
                    <a:lnTo>
                      <a:pt x="200" y="74"/>
                    </a:lnTo>
                    <a:lnTo>
                      <a:pt x="198" y="80"/>
                    </a:lnTo>
                    <a:lnTo>
                      <a:pt x="200" y="84"/>
                    </a:lnTo>
                    <a:lnTo>
                      <a:pt x="206" y="88"/>
                    </a:lnTo>
                    <a:lnTo>
                      <a:pt x="188" y="98"/>
                    </a:lnTo>
                    <a:lnTo>
                      <a:pt x="188" y="110"/>
                    </a:lnTo>
                    <a:lnTo>
                      <a:pt x="190" y="114"/>
                    </a:lnTo>
                    <a:lnTo>
                      <a:pt x="192" y="116"/>
                    </a:lnTo>
                    <a:lnTo>
                      <a:pt x="196" y="120"/>
                    </a:lnTo>
                    <a:lnTo>
                      <a:pt x="196" y="124"/>
                    </a:lnTo>
                    <a:lnTo>
                      <a:pt x="196" y="130"/>
                    </a:lnTo>
                    <a:lnTo>
                      <a:pt x="192" y="134"/>
                    </a:lnTo>
                    <a:lnTo>
                      <a:pt x="188" y="136"/>
                    </a:lnTo>
                    <a:lnTo>
                      <a:pt x="184" y="140"/>
                    </a:lnTo>
                    <a:lnTo>
                      <a:pt x="170" y="146"/>
                    </a:lnTo>
                    <a:lnTo>
                      <a:pt x="166" y="150"/>
                    </a:lnTo>
                    <a:lnTo>
                      <a:pt x="162" y="154"/>
                    </a:lnTo>
                    <a:lnTo>
                      <a:pt x="150" y="148"/>
                    </a:lnTo>
                    <a:lnTo>
                      <a:pt x="144" y="144"/>
                    </a:lnTo>
                    <a:lnTo>
                      <a:pt x="134" y="142"/>
                    </a:lnTo>
                    <a:lnTo>
                      <a:pt x="142" y="162"/>
                    </a:lnTo>
                    <a:lnTo>
                      <a:pt x="146" y="170"/>
                    </a:lnTo>
                    <a:lnTo>
                      <a:pt x="148" y="172"/>
                    </a:lnTo>
                    <a:lnTo>
                      <a:pt x="152" y="176"/>
                    </a:lnTo>
                    <a:lnTo>
                      <a:pt x="146" y="186"/>
                    </a:lnTo>
                    <a:lnTo>
                      <a:pt x="134" y="194"/>
                    </a:lnTo>
                    <a:lnTo>
                      <a:pt x="124" y="200"/>
                    </a:lnTo>
                    <a:lnTo>
                      <a:pt x="116" y="204"/>
                    </a:lnTo>
                    <a:lnTo>
                      <a:pt x="108" y="204"/>
                    </a:lnTo>
                    <a:lnTo>
                      <a:pt x="102" y="204"/>
                    </a:lnTo>
                    <a:lnTo>
                      <a:pt x="98" y="202"/>
                    </a:lnTo>
                    <a:lnTo>
                      <a:pt x="96" y="198"/>
                    </a:lnTo>
                    <a:lnTo>
                      <a:pt x="96" y="188"/>
                    </a:lnTo>
                    <a:lnTo>
                      <a:pt x="92" y="178"/>
                    </a:lnTo>
                    <a:lnTo>
                      <a:pt x="88" y="170"/>
                    </a:lnTo>
                    <a:lnTo>
                      <a:pt x="86" y="166"/>
                    </a:lnTo>
                    <a:lnTo>
                      <a:pt x="86" y="162"/>
                    </a:lnTo>
                    <a:lnTo>
                      <a:pt x="88" y="162"/>
                    </a:lnTo>
                    <a:lnTo>
                      <a:pt x="90" y="158"/>
                    </a:lnTo>
                    <a:lnTo>
                      <a:pt x="90" y="156"/>
                    </a:lnTo>
                    <a:lnTo>
                      <a:pt x="88" y="150"/>
                    </a:lnTo>
                    <a:lnTo>
                      <a:pt x="86" y="146"/>
                    </a:lnTo>
                    <a:lnTo>
                      <a:pt x="82" y="142"/>
                    </a:lnTo>
                    <a:lnTo>
                      <a:pt x="80" y="136"/>
                    </a:lnTo>
                    <a:lnTo>
                      <a:pt x="82" y="130"/>
                    </a:lnTo>
                    <a:lnTo>
                      <a:pt x="84" y="120"/>
                    </a:lnTo>
                    <a:lnTo>
                      <a:pt x="92" y="104"/>
                    </a:lnTo>
                    <a:lnTo>
                      <a:pt x="84" y="104"/>
                    </a:lnTo>
                    <a:lnTo>
                      <a:pt x="78" y="106"/>
                    </a:lnTo>
                    <a:lnTo>
                      <a:pt x="74" y="106"/>
                    </a:lnTo>
                    <a:lnTo>
                      <a:pt x="66" y="106"/>
                    </a:lnTo>
                    <a:lnTo>
                      <a:pt x="60" y="106"/>
                    </a:lnTo>
                    <a:lnTo>
                      <a:pt x="54" y="104"/>
                    </a:lnTo>
                    <a:lnTo>
                      <a:pt x="50" y="100"/>
                    </a:lnTo>
                    <a:lnTo>
                      <a:pt x="50" y="94"/>
                    </a:lnTo>
                    <a:lnTo>
                      <a:pt x="38" y="92"/>
                    </a:lnTo>
                    <a:lnTo>
                      <a:pt x="24" y="90"/>
                    </a:lnTo>
                    <a:lnTo>
                      <a:pt x="20" y="88"/>
                    </a:lnTo>
                    <a:lnTo>
                      <a:pt x="16" y="86"/>
                    </a:lnTo>
                    <a:lnTo>
                      <a:pt x="12" y="82"/>
                    </a:lnTo>
                    <a:lnTo>
                      <a:pt x="10" y="80"/>
                    </a:lnTo>
                    <a:lnTo>
                      <a:pt x="12" y="76"/>
                    </a:lnTo>
                    <a:lnTo>
                      <a:pt x="16" y="70"/>
                    </a:lnTo>
                    <a:lnTo>
                      <a:pt x="14" y="64"/>
                    </a:lnTo>
                    <a:lnTo>
                      <a:pt x="10" y="60"/>
                    </a:lnTo>
                    <a:lnTo>
                      <a:pt x="8" y="56"/>
                    </a:lnTo>
                    <a:lnTo>
                      <a:pt x="6" y="52"/>
                    </a:lnTo>
                    <a:lnTo>
                      <a:pt x="2" y="50"/>
                    </a:lnTo>
                    <a:lnTo>
                      <a:pt x="0" y="44"/>
                    </a:lnTo>
                    <a:lnTo>
                      <a:pt x="2" y="36"/>
                    </a:lnTo>
                    <a:lnTo>
                      <a:pt x="6" y="28"/>
                    </a:lnTo>
                    <a:lnTo>
                      <a:pt x="18" y="16"/>
                    </a:lnTo>
                    <a:lnTo>
                      <a:pt x="26" y="6"/>
                    </a:lnTo>
                    <a:lnTo>
                      <a:pt x="28" y="12"/>
                    </a:lnTo>
                    <a:lnTo>
                      <a:pt x="30" y="16"/>
                    </a:lnTo>
                    <a:lnTo>
                      <a:pt x="30" y="20"/>
                    </a:lnTo>
                    <a:lnTo>
                      <a:pt x="28" y="24"/>
                    </a:lnTo>
                    <a:lnTo>
                      <a:pt x="24" y="28"/>
                    </a:lnTo>
                    <a:lnTo>
                      <a:pt x="24" y="34"/>
                    </a:lnTo>
                    <a:lnTo>
                      <a:pt x="24" y="44"/>
                    </a:lnTo>
                    <a:lnTo>
                      <a:pt x="28" y="48"/>
                    </a:lnTo>
                    <a:lnTo>
                      <a:pt x="30" y="48"/>
                    </a:lnTo>
                    <a:lnTo>
                      <a:pt x="34" y="46"/>
                    </a:lnTo>
                    <a:lnTo>
                      <a:pt x="38" y="44"/>
                    </a:lnTo>
                    <a:lnTo>
                      <a:pt x="40" y="38"/>
                    </a:lnTo>
                    <a:lnTo>
                      <a:pt x="38" y="34"/>
                    </a:lnTo>
                    <a:lnTo>
                      <a:pt x="36" y="30"/>
                    </a:lnTo>
                    <a:lnTo>
                      <a:pt x="32" y="26"/>
                    </a:lnTo>
                    <a:lnTo>
                      <a:pt x="30" y="24"/>
                    </a:lnTo>
                    <a:lnTo>
                      <a:pt x="32" y="20"/>
                    </a:lnTo>
                    <a:lnTo>
                      <a:pt x="34" y="16"/>
                    </a:lnTo>
                    <a:lnTo>
                      <a:pt x="44" y="10"/>
                    </a:lnTo>
                    <a:lnTo>
                      <a:pt x="50" y="4"/>
                    </a:lnTo>
                    <a:lnTo>
                      <a:pt x="58" y="0"/>
                    </a:lnTo>
                    <a:lnTo>
                      <a:pt x="62" y="4"/>
                    </a:lnTo>
                    <a:lnTo>
                      <a:pt x="66" y="4"/>
                    </a:lnTo>
                    <a:lnTo>
                      <a:pt x="70" y="6"/>
                    </a:lnTo>
                    <a:lnTo>
                      <a:pt x="76" y="6"/>
                    </a:lnTo>
                    <a:lnTo>
                      <a:pt x="82" y="12"/>
                    </a:lnTo>
                    <a:lnTo>
                      <a:pt x="88" y="18"/>
                    </a:lnTo>
                    <a:lnTo>
                      <a:pt x="94" y="20"/>
                    </a:lnTo>
                    <a:lnTo>
                      <a:pt x="106" y="22"/>
                    </a:lnTo>
                    <a:lnTo>
                      <a:pt x="114" y="22"/>
                    </a:lnTo>
                    <a:lnTo>
                      <a:pt x="120" y="24"/>
                    </a:lnTo>
                    <a:lnTo>
                      <a:pt x="126" y="26"/>
                    </a:lnTo>
                    <a:lnTo>
                      <a:pt x="132" y="28"/>
                    </a:lnTo>
                    <a:lnTo>
                      <a:pt x="146" y="24"/>
                    </a:lnTo>
                    <a:lnTo>
                      <a:pt x="162" y="20"/>
                    </a:lnTo>
                    <a:lnTo>
                      <a:pt x="174" y="16"/>
                    </a:lnTo>
                    <a:lnTo>
                      <a:pt x="176" y="16"/>
                    </a:lnTo>
                    <a:lnTo>
                      <a:pt x="174" y="18"/>
                    </a:lnTo>
                    <a:lnTo>
                      <a:pt x="170" y="24"/>
                    </a:lnTo>
                    <a:lnTo>
                      <a:pt x="170" y="26"/>
                    </a:lnTo>
                    <a:lnTo>
                      <a:pt x="174" y="34"/>
                    </a:lnTo>
                    <a:lnTo>
                      <a:pt x="180" y="32"/>
                    </a:lnTo>
                    <a:lnTo>
                      <a:pt x="184" y="34"/>
                    </a:lnTo>
                    <a:lnTo>
                      <a:pt x="190" y="38"/>
                    </a:lnTo>
                    <a:lnTo>
                      <a:pt x="194" y="40"/>
                    </a:lnTo>
                    <a:lnTo>
                      <a:pt x="196" y="46"/>
                    </a:lnTo>
                    <a:lnTo>
                      <a:pt x="196" y="52"/>
                    </a:lnTo>
                    <a:lnTo>
                      <a:pt x="192" y="56"/>
                    </a:lnTo>
                    <a:lnTo>
                      <a:pt x="200" y="54"/>
                    </a:lnTo>
                    <a:lnTo>
                      <a:pt x="204" y="54"/>
                    </a:lnTo>
                    <a:lnTo>
                      <a:pt x="208" y="56"/>
                    </a:lnTo>
                    <a:lnTo>
                      <a:pt x="214" y="56"/>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3" name="Freeform 89"/>
              <p:cNvSpPr>
                <a:spLocks/>
              </p:cNvSpPr>
              <p:nvPr/>
            </p:nvSpPr>
            <p:spPr bwMode="auto">
              <a:xfrm>
                <a:off x="2082532" y="4293662"/>
                <a:ext cx="1204166" cy="1292120"/>
              </a:xfrm>
              <a:custGeom>
                <a:avLst/>
                <a:gdLst/>
                <a:ahLst/>
                <a:cxnLst>
                  <a:cxn ang="0">
                    <a:pos x="330" y="54"/>
                  </a:cxn>
                  <a:cxn ang="0">
                    <a:pos x="294" y="48"/>
                  </a:cxn>
                  <a:cxn ang="0">
                    <a:pos x="270" y="56"/>
                  </a:cxn>
                  <a:cxn ang="0">
                    <a:pos x="238" y="70"/>
                  </a:cxn>
                  <a:cxn ang="0">
                    <a:pos x="224" y="38"/>
                  </a:cxn>
                  <a:cxn ang="0">
                    <a:pos x="220" y="10"/>
                  </a:cxn>
                  <a:cxn ang="0">
                    <a:pos x="200" y="12"/>
                  </a:cxn>
                  <a:cxn ang="0">
                    <a:pos x="156" y="20"/>
                  </a:cxn>
                  <a:cxn ang="0">
                    <a:pos x="158" y="62"/>
                  </a:cxn>
                  <a:cxn ang="0">
                    <a:pos x="110" y="78"/>
                  </a:cxn>
                  <a:cxn ang="0">
                    <a:pos x="68" y="64"/>
                  </a:cxn>
                  <a:cxn ang="0">
                    <a:pos x="72" y="84"/>
                  </a:cxn>
                  <a:cxn ang="0">
                    <a:pos x="62" y="104"/>
                  </a:cxn>
                  <a:cxn ang="0">
                    <a:pos x="58" y="174"/>
                  </a:cxn>
                  <a:cxn ang="0">
                    <a:pos x="16" y="196"/>
                  </a:cxn>
                  <a:cxn ang="0">
                    <a:pos x="0" y="230"/>
                  </a:cxn>
                  <a:cxn ang="0">
                    <a:pos x="16" y="266"/>
                  </a:cxn>
                  <a:cxn ang="0">
                    <a:pos x="46" y="278"/>
                  </a:cxn>
                  <a:cxn ang="0">
                    <a:pos x="62" y="296"/>
                  </a:cxn>
                  <a:cxn ang="0">
                    <a:pos x="102" y="290"/>
                  </a:cxn>
                  <a:cxn ang="0">
                    <a:pos x="140" y="280"/>
                  </a:cxn>
                  <a:cxn ang="0">
                    <a:pos x="158" y="324"/>
                  </a:cxn>
                  <a:cxn ang="0">
                    <a:pos x="188" y="336"/>
                  </a:cxn>
                  <a:cxn ang="0">
                    <a:pos x="212" y="342"/>
                  </a:cxn>
                  <a:cxn ang="0">
                    <a:pos x="226" y="376"/>
                  </a:cxn>
                  <a:cxn ang="0">
                    <a:pos x="254" y="400"/>
                  </a:cxn>
                  <a:cxn ang="0">
                    <a:pos x="270" y="430"/>
                  </a:cxn>
                  <a:cxn ang="0">
                    <a:pos x="270" y="480"/>
                  </a:cxn>
                  <a:cxn ang="0">
                    <a:pos x="306" y="508"/>
                  </a:cxn>
                  <a:cxn ang="0">
                    <a:pos x="328" y="528"/>
                  </a:cxn>
                  <a:cxn ang="0">
                    <a:pos x="338" y="564"/>
                  </a:cxn>
                  <a:cxn ang="0">
                    <a:pos x="340" y="596"/>
                  </a:cxn>
                  <a:cxn ang="0">
                    <a:pos x="298" y="648"/>
                  </a:cxn>
                  <a:cxn ang="0">
                    <a:pos x="380" y="698"/>
                  </a:cxn>
                  <a:cxn ang="0">
                    <a:pos x="406" y="656"/>
                  </a:cxn>
                  <a:cxn ang="0">
                    <a:pos x="430" y="614"/>
                  </a:cxn>
                  <a:cxn ang="0">
                    <a:pos x="432" y="554"/>
                  </a:cxn>
                  <a:cxn ang="0">
                    <a:pos x="510" y="514"/>
                  </a:cxn>
                  <a:cxn ang="0">
                    <a:pos x="558" y="448"/>
                  </a:cxn>
                  <a:cxn ang="0">
                    <a:pos x="562" y="412"/>
                  </a:cxn>
                  <a:cxn ang="0">
                    <a:pos x="564" y="338"/>
                  </a:cxn>
                  <a:cxn ang="0">
                    <a:pos x="590" y="306"/>
                  </a:cxn>
                  <a:cxn ang="0">
                    <a:pos x="628" y="250"/>
                  </a:cxn>
                  <a:cxn ang="0">
                    <a:pos x="622" y="186"/>
                  </a:cxn>
                  <a:cxn ang="0">
                    <a:pos x="580" y="166"/>
                  </a:cxn>
                  <a:cxn ang="0">
                    <a:pos x="522" y="144"/>
                  </a:cxn>
                  <a:cxn ang="0">
                    <a:pos x="486" y="134"/>
                  </a:cxn>
                  <a:cxn ang="0">
                    <a:pos x="460" y="120"/>
                  </a:cxn>
                  <a:cxn ang="0">
                    <a:pos x="414" y="102"/>
                  </a:cxn>
                  <a:cxn ang="0">
                    <a:pos x="380" y="122"/>
                  </a:cxn>
                  <a:cxn ang="0">
                    <a:pos x="368" y="104"/>
                  </a:cxn>
                  <a:cxn ang="0">
                    <a:pos x="382" y="70"/>
                  </a:cxn>
                  <a:cxn ang="0">
                    <a:pos x="368" y="28"/>
                  </a:cxn>
                </a:cxnLst>
                <a:rect l="0" t="0" r="r" b="b"/>
                <a:pathLst>
                  <a:path w="632" h="698">
                    <a:moveTo>
                      <a:pt x="362" y="12"/>
                    </a:moveTo>
                    <a:lnTo>
                      <a:pt x="356" y="26"/>
                    </a:lnTo>
                    <a:lnTo>
                      <a:pt x="348" y="38"/>
                    </a:lnTo>
                    <a:lnTo>
                      <a:pt x="342" y="44"/>
                    </a:lnTo>
                    <a:lnTo>
                      <a:pt x="336" y="50"/>
                    </a:lnTo>
                    <a:lnTo>
                      <a:pt x="330" y="54"/>
                    </a:lnTo>
                    <a:lnTo>
                      <a:pt x="320" y="54"/>
                    </a:lnTo>
                    <a:lnTo>
                      <a:pt x="314" y="54"/>
                    </a:lnTo>
                    <a:lnTo>
                      <a:pt x="308" y="52"/>
                    </a:lnTo>
                    <a:lnTo>
                      <a:pt x="306" y="50"/>
                    </a:lnTo>
                    <a:lnTo>
                      <a:pt x="304" y="44"/>
                    </a:lnTo>
                    <a:lnTo>
                      <a:pt x="294" y="48"/>
                    </a:lnTo>
                    <a:lnTo>
                      <a:pt x="282" y="52"/>
                    </a:lnTo>
                    <a:lnTo>
                      <a:pt x="282" y="62"/>
                    </a:lnTo>
                    <a:lnTo>
                      <a:pt x="280" y="60"/>
                    </a:lnTo>
                    <a:lnTo>
                      <a:pt x="276" y="58"/>
                    </a:lnTo>
                    <a:lnTo>
                      <a:pt x="274" y="56"/>
                    </a:lnTo>
                    <a:lnTo>
                      <a:pt x="270" y="56"/>
                    </a:lnTo>
                    <a:lnTo>
                      <a:pt x="264" y="56"/>
                    </a:lnTo>
                    <a:lnTo>
                      <a:pt x="260" y="58"/>
                    </a:lnTo>
                    <a:lnTo>
                      <a:pt x="254" y="64"/>
                    </a:lnTo>
                    <a:lnTo>
                      <a:pt x="248" y="68"/>
                    </a:lnTo>
                    <a:lnTo>
                      <a:pt x="244" y="70"/>
                    </a:lnTo>
                    <a:lnTo>
                      <a:pt x="238" y="70"/>
                    </a:lnTo>
                    <a:lnTo>
                      <a:pt x="234" y="70"/>
                    </a:lnTo>
                    <a:lnTo>
                      <a:pt x="232" y="68"/>
                    </a:lnTo>
                    <a:lnTo>
                      <a:pt x="226" y="62"/>
                    </a:lnTo>
                    <a:lnTo>
                      <a:pt x="224" y="54"/>
                    </a:lnTo>
                    <a:lnTo>
                      <a:pt x="222" y="44"/>
                    </a:lnTo>
                    <a:lnTo>
                      <a:pt x="224" y="38"/>
                    </a:lnTo>
                    <a:lnTo>
                      <a:pt x="226" y="34"/>
                    </a:lnTo>
                    <a:lnTo>
                      <a:pt x="226" y="30"/>
                    </a:lnTo>
                    <a:lnTo>
                      <a:pt x="226" y="26"/>
                    </a:lnTo>
                    <a:lnTo>
                      <a:pt x="226" y="20"/>
                    </a:lnTo>
                    <a:lnTo>
                      <a:pt x="224" y="14"/>
                    </a:lnTo>
                    <a:lnTo>
                      <a:pt x="220" y="10"/>
                    </a:lnTo>
                    <a:lnTo>
                      <a:pt x="220" y="8"/>
                    </a:lnTo>
                    <a:lnTo>
                      <a:pt x="220" y="0"/>
                    </a:lnTo>
                    <a:lnTo>
                      <a:pt x="208" y="0"/>
                    </a:lnTo>
                    <a:lnTo>
                      <a:pt x="208" y="6"/>
                    </a:lnTo>
                    <a:lnTo>
                      <a:pt x="204" y="10"/>
                    </a:lnTo>
                    <a:lnTo>
                      <a:pt x="200" y="12"/>
                    </a:lnTo>
                    <a:lnTo>
                      <a:pt x="196" y="16"/>
                    </a:lnTo>
                    <a:lnTo>
                      <a:pt x="182" y="22"/>
                    </a:lnTo>
                    <a:lnTo>
                      <a:pt x="178" y="26"/>
                    </a:lnTo>
                    <a:lnTo>
                      <a:pt x="174" y="30"/>
                    </a:lnTo>
                    <a:lnTo>
                      <a:pt x="162" y="24"/>
                    </a:lnTo>
                    <a:lnTo>
                      <a:pt x="156" y="20"/>
                    </a:lnTo>
                    <a:lnTo>
                      <a:pt x="146" y="18"/>
                    </a:lnTo>
                    <a:lnTo>
                      <a:pt x="154" y="38"/>
                    </a:lnTo>
                    <a:lnTo>
                      <a:pt x="158" y="46"/>
                    </a:lnTo>
                    <a:lnTo>
                      <a:pt x="160" y="48"/>
                    </a:lnTo>
                    <a:lnTo>
                      <a:pt x="164" y="52"/>
                    </a:lnTo>
                    <a:lnTo>
                      <a:pt x="158" y="62"/>
                    </a:lnTo>
                    <a:lnTo>
                      <a:pt x="146" y="70"/>
                    </a:lnTo>
                    <a:lnTo>
                      <a:pt x="136" y="76"/>
                    </a:lnTo>
                    <a:lnTo>
                      <a:pt x="128" y="80"/>
                    </a:lnTo>
                    <a:lnTo>
                      <a:pt x="120" y="80"/>
                    </a:lnTo>
                    <a:lnTo>
                      <a:pt x="114" y="80"/>
                    </a:lnTo>
                    <a:lnTo>
                      <a:pt x="110" y="78"/>
                    </a:lnTo>
                    <a:lnTo>
                      <a:pt x="108" y="74"/>
                    </a:lnTo>
                    <a:lnTo>
                      <a:pt x="108" y="64"/>
                    </a:lnTo>
                    <a:lnTo>
                      <a:pt x="104" y="54"/>
                    </a:lnTo>
                    <a:lnTo>
                      <a:pt x="90" y="62"/>
                    </a:lnTo>
                    <a:lnTo>
                      <a:pt x="80" y="64"/>
                    </a:lnTo>
                    <a:lnTo>
                      <a:pt x="68" y="64"/>
                    </a:lnTo>
                    <a:lnTo>
                      <a:pt x="62" y="68"/>
                    </a:lnTo>
                    <a:lnTo>
                      <a:pt x="64" y="68"/>
                    </a:lnTo>
                    <a:lnTo>
                      <a:pt x="66" y="70"/>
                    </a:lnTo>
                    <a:lnTo>
                      <a:pt x="68" y="74"/>
                    </a:lnTo>
                    <a:lnTo>
                      <a:pt x="72" y="76"/>
                    </a:lnTo>
                    <a:lnTo>
                      <a:pt x="72" y="84"/>
                    </a:lnTo>
                    <a:lnTo>
                      <a:pt x="66" y="84"/>
                    </a:lnTo>
                    <a:lnTo>
                      <a:pt x="62" y="86"/>
                    </a:lnTo>
                    <a:lnTo>
                      <a:pt x="60" y="90"/>
                    </a:lnTo>
                    <a:lnTo>
                      <a:pt x="58" y="92"/>
                    </a:lnTo>
                    <a:lnTo>
                      <a:pt x="60" y="98"/>
                    </a:lnTo>
                    <a:lnTo>
                      <a:pt x="62" y="104"/>
                    </a:lnTo>
                    <a:lnTo>
                      <a:pt x="66" y="110"/>
                    </a:lnTo>
                    <a:lnTo>
                      <a:pt x="68" y="116"/>
                    </a:lnTo>
                    <a:lnTo>
                      <a:pt x="66" y="140"/>
                    </a:lnTo>
                    <a:lnTo>
                      <a:pt x="62" y="168"/>
                    </a:lnTo>
                    <a:lnTo>
                      <a:pt x="62" y="172"/>
                    </a:lnTo>
                    <a:lnTo>
                      <a:pt x="58" y="174"/>
                    </a:lnTo>
                    <a:lnTo>
                      <a:pt x="46" y="176"/>
                    </a:lnTo>
                    <a:lnTo>
                      <a:pt x="36" y="178"/>
                    </a:lnTo>
                    <a:lnTo>
                      <a:pt x="26" y="180"/>
                    </a:lnTo>
                    <a:lnTo>
                      <a:pt x="20" y="184"/>
                    </a:lnTo>
                    <a:lnTo>
                      <a:pt x="18" y="188"/>
                    </a:lnTo>
                    <a:lnTo>
                      <a:pt x="16" y="196"/>
                    </a:lnTo>
                    <a:lnTo>
                      <a:pt x="14" y="204"/>
                    </a:lnTo>
                    <a:lnTo>
                      <a:pt x="10" y="216"/>
                    </a:lnTo>
                    <a:lnTo>
                      <a:pt x="8" y="220"/>
                    </a:lnTo>
                    <a:lnTo>
                      <a:pt x="6" y="222"/>
                    </a:lnTo>
                    <a:lnTo>
                      <a:pt x="2" y="226"/>
                    </a:lnTo>
                    <a:lnTo>
                      <a:pt x="0" y="230"/>
                    </a:lnTo>
                    <a:lnTo>
                      <a:pt x="2" y="236"/>
                    </a:lnTo>
                    <a:lnTo>
                      <a:pt x="4" y="240"/>
                    </a:lnTo>
                    <a:lnTo>
                      <a:pt x="8" y="248"/>
                    </a:lnTo>
                    <a:lnTo>
                      <a:pt x="14" y="256"/>
                    </a:lnTo>
                    <a:lnTo>
                      <a:pt x="16" y="260"/>
                    </a:lnTo>
                    <a:lnTo>
                      <a:pt x="16" y="266"/>
                    </a:lnTo>
                    <a:lnTo>
                      <a:pt x="24" y="268"/>
                    </a:lnTo>
                    <a:lnTo>
                      <a:pt x="30" y="272"/>
                    </a:lnTo>
                    <a:lnTo>
                      <a:pt x="36" y="278"/>
                    </a:lnTo>
                    <a:lnTo>
                      <a:pt x="40" y="280"/>
                    </a:lnTo>
                    <a:lnTo>
                      <a:pt x="44" y="278"/>
                    </a:lnTo>
                    <a:lnTo>
                      <a:pt x="46" y="278"/>
                    </a:lnTo>
                    <a:lnTo>
                      <a:pt x="48" y="270"/>
                    </a:lnTo>
                    <a:lnTo>
                      <a:pt x="58" y="270"/>
                    </a:lnTo>
                    <a:lnTo>
                      <a:pt x="58" y="286"/>
                    </a:lnTo>
                    <a:lnTo>
                      <a:pt x="58" y="292"/>
                    </a:lnTo>
                    <a:lnTo>
                      <a:pt x="60" y="294"/>
                    </a:lnTo>
                    <a:lnTo>
                      <a:pt x="62" y="296"/>
                    </a:lnTo>
                    <a:lnTo>
                      <a:pt x="64" y="296"/>
                    </a:lnTo>
                    <a:lnTo>
                      <a:pt x="66" y="296"/>
                    </a:lnTo>
                    <a:lnTo>
                      <a:pt x="74" y="298"/>
                    </a:lnTo>
                    <a:lnTo>
                      <a:pt x="86" y="300"/>
                    </a:lnTo>
                    <a:lnTo>
                      <a:pt x="94" y="296"/>
                    </a:lnTo>
                    <a:lnTo>
                      <a:pt x="102" y="290"/>
                    </a:lnTo>
                    <a:lnTo>
                      <a:pt x="116" y="280"/>
                    </a:lnTo>
                    <a:lnTo>
                      <a:pt x="122" y="276"/>
                    </a:lnTo>
                    <a:lnTo>
                      <a:pt x="130" y="274"/>
                    </a:lnTo>
                    <a:lnTo>
                      <a:pt x="136" y="274"/>
                    </a:lnTo>
                    <a:lnTo>
                      <a:pt x="138" y="276"/>
                    </a:lnTo>
                    <a:lnTo>
                      <a:pt x="140" y="280"/>
                    </a:lnTo>
                    <a:lnTo>
                      <a:pt x="140" y="284"/>
                    </a:lnTo>
                    <a:lnTo>
                      <a:pt x="138" y="294"/>
                    </a:lnTo>
                    <a:lnTo>
                      <a:pt x="140" y="304"/>
                    </a:lnTo>
                    <a:lnTo>
                      <a:pt x="144" y="310"/>
                    </a:lnTo>
                    <a:lnTo>
                      <a:pt x="148" y="318"/>
                    </a:lnTo>
                    <a:lnTo>
                      <a:pt x="158" y="324"/>
                    </a:lnTo>
                    <a:lnTo>
                      <a:pt x="168" y="328"/>
                    </a:lnTo>
                    <a:lnTo>
                      <a:pt x="172" y="326"/>
                    </a:lnTo>
                    <a:lnTo>
                      <a:pt x="174" y="328"/>
                    </a:lnTo>
                    <a:lnTo>
                      <a:pt x="178" y="332"/>
                    </a:lnTo>
                    <a:lnTo>
                      <a:pt x="182" y="334"/>
                    </a:lnTo>
                    <a:lnTo>
                      <a:pt x="188" y="336"/>
                    </a:lnTo>
                    <a:lnTo>
                      <a:pt x="188" y="340"/>
                    </a:lnTo>
                    <a:lnTo>
                      <a:pt x="190" y="342"/>
                    </a:lnTo>
                    <a:lnTo>
                      <a:pt x="194" y="342"/>
                    </a:lnTo>
                    <a:lnTo>
                      <a:pt x="198" y="342"/>
                    </a:lnTo>
                    <a:lnTo>
                      <a:pt x="208" y="340"/>
                    </a:lnTo>
                    <a:lnTo>
                      <a:pt x="212" y="342"/>
                    </a:lnTo>
                    <a:lnTo>
                      <a:pt x="216" y="344"/>
                    </a:lnTo>
                    <a:lnTo>
                      <a:pt x="220" y="354"/>
                    </a:lnTo>
                    <a:lnTo>
                      <a:pt x="222" y="364"/>
                    </a:lnTo>
                    <a:lnTo>
                      <a:pt x="224" y="366"/>
                    </a:lnTo>
                    <a:lnTo>
                      <a:pt x="226" y="368"/>
                    </a:lnTo>
                    <a:lnTo>
                      <a:pt x="226" y="376"/>
                    </a:lnTo>
                    <a:lnTo>
                      <a:pt x="226" y="382"/>
                    </a:lnTo>
                    <a:lnTo>
                      <a:pt x="228" y="386"/>
                    </a:lnTo>
                    <a:lnTo>
                      <a:pt x="232" y="390"/>
                    </a:lnTo>
                    <a:lnTo>
                      <a:pt x="242" y="392"/>
                    </a:lnTo>
                    <a:lnTo>
                      <a:pt x="254" y="394"/>
                    </a:lnTo>
                    <a:lnTo>
                      <a:pt x="254" y="400"/>
                    </a:lnTo>
                    <a:lnTo>
                      <a:pt x="254" y="404"/>
                    </a:lnTo>
                    <a:lnTo>
                      <a:pt x="258" y="408"/>
                    </a:lnTo>
                    <a:lnTo>
                      <a:pt x="260" y="412"/>
                    </a:lnTo>
                    <a:lnTo>
                      <a:pt x="268" y="420"/>
                    </a:lnTo>
                    <a:lnTo>
                      <a:pt x="270" y="422"/>
                    </a:lnTo>
                    <a:lnTo>
                      <a:pt x="270" y="430"/>
                    </a:lnTo>
                    <a:lnTo>
                      <a:pt x="270" y="436"/>
                    </a:lnTo>
                    <a:lnTo>
                      <a:pt x="266" y="444"/>
                    </a:lnTo>
                    <a:lnTo>
                      <a:pt x="264" y="448"/>
                    </a:lnTo>
                    <a:lnTo>
                      <a:pt x="264" y="454"/>
                    </a:lnTo>
                    <a:lnTo>
                      <a:pt x="264" y="464"/>
                    </a:lnTo>
                    <a:lnTo>
                      <a:pt x="270" y="480"/>
                    </a:lnTo>
                    <a:lnTo>
                      <a:pt x="276" y="496"/>
                    </a:lnTo>
                    <a:lnTo>
                      <a:pt x="278" y="500"/>
                    </a:lnTo>
                    <a:lnTo>
                      <a:pt x="282" y="502"/>
                    </a:lnTo>
                    <a:lnTo>
                      <a:pt x="292" y="502"/>
                    </a:lnTo>
                    <a:lnTo>
                      <a:pt x="300" y="504"/>
                    </a:lnTo>
                    <a:lnTo>
                      <a:pt x="306" y="508"/>
                    </a:lnTo>
                    <a:lnTo>
                      <a:pt x="308" y="514"/>
                    </a:lnTo>
                    <a:lnTo>
                      <a:pt x="314" y="526"/>
                    </a:lnTo>
                    <a:lnTo>
                      <a:pt x="320" y="536"/>
                    </a:lnTo>
                    <a:lnTo>
                      <a:pt x="322" y="532"/>
                    </a:lnTo>
                    <a:lnTo>
                      <a:pt x="326" y="530"/>
                    </a:lnTo>
                    <a:lnTo>
                      <a:pt x="328" y="528"/>
                    </a:lnTo>
                    <a:lnTo>
                      <a:pt x="332" y="530"/>
                    </a:lnTo>
                    <a:lnTo>
                      <a:pt x="332" y="534"/>
                    </a:lnTo>
                    <a:lnTo>
                      <a:pt x="332" y="540"/>
                    </a:lnTo>
                    <a:lnTo>
                      <a:pt x="332" y="554"/>
                    </a:lnTo>
                    <a:lnTo>
                      <a:pt x="332" y="564"/>
                    </a:lnTo>
                    <a:lnTo>
                      <a:pt x="338" y="564"/>
                    </a:lnTo>
                    <a:lnTo>
                      <a:pt x="344" y="562"/>
                    </a:lnTo>
                    <a:lnTo>
                      <a:pt x="346" y="572"/>
                    </a:lnTo>
                    <a:lnTo>
                      <a:pt x="348" y="582"/>
                    </a:lnTo>
                    <a:lnTo>
                      <a:pt x="348" y="586"/>
                    </a:lnTo>
                    <a:lnTo>
                      <a:pt x="346" y="590"/>
                    </a:lnTo>
                    <a:lnTo>
                      <a:pt x="340" y="596"/>
                    </a:lnTo>
                    <a:lnTo>
                      <a:pt x="326" y="602"/>
                    </a:lnTo>
                    <a:lnTo>
                      <a:pt x="318" y="610"/>
                    </a:lnTo>
                    <a:lnTo>
                      <a:pt x="308" y="622"/>
                    </a:lnTo>
                    <a:lnTo>
                      <a:pt x="302" y="636"/>
                    </a:lnTo>
                    <a:lnTo>
                      <a:pt x="298" y="642"/>
                    </a:lnTo>
                    <a:lnTo>
                      <a:pt x="298" y="648"/>
                    </a:lnTo>
                    <a:lnTo>
                      <a:pt x="308" y="648"/>
                    </a:lnTo>
                    <a:lnTo>
                      <a:pt x="318" y="652"/>
                    </a:lnTo>
                    <a:lnTo>
                      <a:pt x="330" y="660"/>
                    </a:lnTo>
                    <a:lnTo>
                      <a:pt x="340" y="666"/>
                    </a:lnTo>
                    <a:lnTo>
                      <a:pt x="362" y="684"/>
                    </a:lnTo>
                    <a:lnTo>
                      <a:pt x="380" y="698"/>
                    </a:lnTo>
                    <a:lnTo>
                      <a:pt x="382" y="686"/>
                    </a:lnTo>
                    <a:lnTo>
                      <a:pt x="384" y="674"/>
                    </a:lnTo>
                    <a:lnTo>
                      <a:pt x="390" y="672"/>
                    </a:lnTo>
                    <a:lnTo>
                      <a:pt x="396" y="668"/>
                    </a:lnTo>
                    <a:lnTo>
                      <a:pt x="402" y="664"/>
                    </a:lnTo>
                    <a:lnTo>
                      <a:pt x="406" y="656"/>
                    </a:lnTo>
                    <a:lnTo>
                      <a:pt x="414" y="638"/>
                    </a:lnTo>
                    <a:lnTo>
                      <a:pt x="418" y="624"/>
                    </a:lnTo>
                    <a:lnTo>
                      <a:pt x="422" y="620"/>
                    </a:lnTo>
                    <a:lnTo>
                      <a:pt x="424" y="620"/>
                    </a:lnTo>
                    <a:lnTo>
                      <a:pt x="426" y="618"/>
                    </a:lnTo>
                    <a:lnTo>
                      <a:pt x="430" y="614"/>
                    </a:lnTo>
                    <a:lnTo>
                      <a:pt x="436" y="596"/>
                    </a:lnTo>
                    <a:lnTo>
                      <a:pt x="434" y="594"/>
                    </a:lnTo>
                    <a:lnTo>
                      <a:pt x="432" y="592"/>
                    </a:lnTo>
                    <a:lnTo>
                      <a:pt x="428" y="588"/>
                    </a:lnTo>
                    <a:lnTo>
                      <a:pt x="428" y="560"/>
                    </a:lnTo>
                    <a:lnTo>
                      <a:pt x="432" y="554"/>
                    </a:lnTo>
                    <a:lnTo>
                      <a:pt x="438" y="546"/>
                    </a:lnTo>
                    <a:lnTo>
                      <a:pt x="454" y="534"/>
                    </a:lnTo>
                    <a:lnTo>
                      <a:pt x="472" y="524"/>
                    </a:lnTo>
                    <a:lnTo>
                      <a:pt x="488" y="516"/>
                    </a:lnTo>
                    <a:lnTo>
                      <a:pt x="498" y="514"/>
                    </a:lnTo>
                    <a:lnTo>
                      <a:pt x="510" y="514"/>
                    </a:lnTo>
                    <a:lnTo>
                      <a:pt x="522" y="512"/>
                    </a:lnTo>
                    <a:lnTo>
                      <a:pt x="528" y="510"/>
                    </a:lnTo>
                    <a:lnTo>
                      <a:pt x="528" y="506"/>
                    </a:lnTo>
                    <a:lnTo>
                      <a:pt x="538" y="494"/>
                    </a:lnTo>
                    <a:lnTo>
                      <a:pt x="546" y="478"/>
                    </a:lnTo>
                    <a:lnTo>
                      <a:pt x="558" y="448"/>
                    </a:lnTo>
                    <a:lnTo>
                      <a:pt x="560" y="438"/>
                    </a:lnTo>
                    <a:lnTo>
                      <a:pt x="562" y="428"/>
                    </a:lnTo>
                    <a:lnTo>
                      <a:pt x="562" y="420"/>
                    </a:lnTo>
                    <a:lnTo>
                      <a:pt x="564" y="418"/>
                    </a:lnTo>
                    <a:lnTo>
                      <a:pt x="568" y="414"/>
                    </a:lnTo>
                    <a:lnTo>
                      <a:pt x="562" y="412"/>
                    </a:lnTo>
                    <a:lnTo>
                      <a:pt x="572" y="380"/>
                    </a:lnTo>
                    <a:lnTo>
                      <a:pt x="570" y="366"/>
                    </a:lnTo>
                    <a:lnTo>
                      <a:pt x="568" y="360"/>
                    </a:lnTo>
                    <a:lnTo>
                      <a:pt x="568" y="350"/>
                    </a:lnTo>
                    <a:lnTo>
                      <a:pt x="566" y="340"/>
                    </a:lnTo>
                    <a:lnTo>
                      <a:pt x="564" y="338"/>
                    </a:lnTo>
                    <a:lnTo>
                      <a:pt x="566" y="332"/>
                    </a:lnTo>
                    <a:lnTo>
                      <a:pt x="568" y="328"/>
                    </a:lnTo>
                    <a:lnTo>
                      <a:pt x="572" y="326"/>
                    </a:lnTo>
                    <a:lnTo>
                      <a:pt x="580" y="326"/>
                    </a:lnTo>
                    <a:lnTo>
                      <a:pt x="584" y="316"/>
                    </a:lnTo>
                    <a:lnTo>
                      <a:pt x="590" y="306"/>
                    </a:lnTo>
                    <a:lnTo>
                      <a:pt x="590" y="304"/>
                    </a:lnTo>
                    <a:lnTo>
                      <a:pt x="596" y="294"/>
                    </a:lnTo>
                    <a:lnTo>
                      <a:pt x="602" y="284"/>
                    </a:lnTo>
                    <a:lnTo>
                      <a:pt x="614" y="268"/>
                    </a:lnTo>
                    <a:lnTo>
                      <a:pt x="622" y="258"/>
                    </a:lnTo>
                    <a:lnTo>
                      <a:pt x="628" y="250"/>
                    </a:lnTo>
                    <a:lnTo>
                      <a:pt x="630" y="236"/>
                    </a:lnTo>
                    <a:lnTo>
                      <a:pt x="632" y="224"/>
                    </a:lnTo>
                    <a:lnTo>
                      <a:pt x="632" y="208"/>
                    </a:lnTo>
                    <a:lnTo>
                      <a:pt x="628" y="196"/>
                    </a:lnTo>
                    <a:lnTo>
                      <a:pt x="626" y="192"/>
                    </a:lnTo>
                    <a:lnTo>
                      <a:pt x="622" y="186"/>
                    </a:lnTo>
                    <a:lnTo>
                      <a:pt x="618" y="184"/>
                    </a:lnTo>
                    <a:lnTo>
                      <a:pt x="614" y="182"/>
                    </a:lnTo>
                    <a:lnTo>
                      <a:pt x="604" y="182"/>
                    </a:lnTo>
                    <a:lnTo>
                      <a:pt x="594" y="176"/>
                    </a:lnTo>
                    <a:lnTo>
                      <a:pt x="586" y="172"/>
                    </a:lnTo>
                    <a:lnTo>
                      <a:pt x="580" y="166"/>
                    </a:lnTo>
                    <a:lnTo>
                      <a:pt x="566" y="152"/>
                    </a:lnTo>
                    <a:lnTo>
                      <a:pt x="556" y="146"/>
                    </a:lnTo>
                    <a:lnTo>
                      <a:pt x="548" y="142"/>
                    </a:lnTo>
                    <a:lnTo>
                      <a:pt x="538" y="142"/>
                    </a:lnTo>
                    <a:lnTo>
                      <a:pt x="530" y="142"/>
                    </a:lnTo>
                    <a:lnTo>
                      <a:pt x="522" y="144"/>
                    </a:lnTo>
                    <a:lnTo>
                      <a:pt x="512" y="142"/>
                    </a:lnTo>
                    <a:lnTo>
                      <a:pt x="508" y="140"/>
                    </a:lnTo>
                    <a:lnTo>
                      <a:pt x="504" y="136"/>
                    </a:lnTo>
                    <a:lnTo>
                      <a:pt x="500" y="134"/>
                    </a:lnTo>
                    <a:lnTo>
                      <a:pt x="494" y="132"/>
                    </a:lnTo>
                    <a:lnTo>
                      <a:pt x="486" y="134"/>
                    </a:lnTo>
                    <a:lnTo>
                      <a:pt x="480" y="136"/>
                    </a:lnTo>
                    <a:lnTo>
                      <a:pt x="476" y="140"/>
                    </a:lnTo>
                    <a:lnTo>
                      <a:pt x="472" y="142"/>
                    </a:lnTo>
                    <a:lnTo>
                      <a:pt x="470" y="132"/>
                    </a:lnTo>
                    <a:lnTo>
                      <a:pt x="466" y="124"/>
                    </a:lnTo>
                    <a:lnTo>
                      <a:pt x="460" y="120"/>
                    </a:lnTo>
                    <a:lnTo>
                      <a:pt x="454" y="114"/>
                    </a:lnTo>
                    <a:lnTo>
                      <a:pt x="446" y="110"/>
                    </a:lnTo>
                    <a:lnTo>
                      <a:pt x="440" y="106"/>
                    </a:lnTo>
                    <a:lnTo>
                      <a:pt x="430" y="104"/>
                    </a:lnTo>
                    <a:lnTo>
                      <a:pt x="422" y="104"/>
                    </a:lnTo>
                    <a:lnTo>
                      <a:pt x="414" y="102"/>
                    </a:lnTo>
                    <a:lnTo>
                      <a:pt x="412" y="114"/>
                    </a:lnTo>
                    <a:lnTo>
                      <a:pt x="406" y="120"/>
                    </a:lnTo>
                    <a:lnTo>
                      <a:pt x="400" y="126"/>
                    </a:lnTo>
                    <a:lnTo>
                      <a:pt x="394" y="134"/>
                    </a:lnTo>
                    <a:lnTo>
                      <a:pt x="392" y="122"/>
                    </a:lnTo>
                    <a:lnTo>
                      <a:pt x="380" y="122"/>
                    </a:lnTo>
                    <a:lnTo>
                      <a:pt x="370" y="120"/>
                    </a:lnTo>
                    <a:lnTo>
                      <a:pt x="360" y="120"/>
                    </a:lnTo>
                    <a:lnTo>
                      <a:pt x="348" y="120"/>
                    </a:lnTo>
                    <a:lnTo>
                      <a:pt x="358" y="116"/>
                    </a:lnTo>
                    <a:lnTo>
                      <a:pt x="366" y="112"/>
                    </a:lnTo>
                    <a:lnTo>
                      <a:pt x="368" y="104"/>
                    </a:lnTo>
                    <a:lnTo>
                      <a:pt x="358" y="106"/>
                    </a:lnTo>
                    <a:lnTo>
                      <a:pt x="364" y="96"/>
                    </a:lnTo>
                    <a:lnTo>
                      <a:pt x="370" y="86"/>
                    </a:lnTo>
                    <a:lnTo>
                      <a:pt x="374" y="82"/>
                    </a:lnTo>
                    <a:lnTo>
                      <a:pt x="380" y="76"/>
                    </a:lnTo>
                    <a:lnTo>
                      <a:pt x="382" y="70"/>
                    </a:lnTo>
                    <a:lnTo>
                      <a:pt x="386" y="64"/>
                    </a:lnTo>
                    <a:lnTo>
                      <a:pt x="376" y="56"/>
                    </a:lnTo>
                    <a:lnTo>
                      <a:pt x="370" y="50"/>
                    </a:lnTo>
                    <a:lnTo>
                      <a:pt x="368" y="42"/>
                    </a:lnTo>
                    <a:lnTo>
                      <a:pt x="368" y="36"/>
                    </a:lnTo>
                    <a:lnTo>
                      <a:pt x="368" y="28"/>
                    </a:lnTo>
                    <a:lnTo>
                      <a:pt x="368" y="20"/>
                    </a:lnTo>
                    <a:lnTo>
                      <a:pt x="364" y="14"/>
                    </a:lnTo>
                    <a:lnTo>
                      <a:pt x="362" y="1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4" name="Freeform 90"/>
              <p:cNvSpPr>
                <a:spLocks/>
              </p:cNvSpPr>
              <p:nvPr/>
            </p:nvSpPr>
            <p:spPr bwMode="auto">
              <a:xfrm>
                <a:off x="1865471" y="4415363"/>
                <a:ext cx="167964" cy="217510"/>
              </a:xfrm>
              <a:custGeom>
                <a:avLst/>
                <a:gdLst/>
                <a:ahLst/>
                <a:cxnLst>
                  <a:cxn ang="0">
                    <a:pos x="12" y="86"/>
                  </a:cxn>
                  <a:cxn ang="0">
                    <a:pos x="10" y="90"/>
                  </a:cxn>
                  <a:cxn ang="0">
                    <a:pos x="12" y="92"/>
                  </a:cxn>
                  <a:cxn ang="0">
                    <a:pos x="12" y="98"/>
                  </a:cxn>
                  <a:cxn ang="0">
                    <a:pos x="10" y="102"/>
                  </a:cxn>
                  <a:cxn ang="0">
                    <a:pos x="8" y="106"/>
                  </a:cxn>
                  <a:cxn ang="0">
                    <a:pos x="18" y="112"/>
                  </a:cxn>
                  <a:cxn ang="0">
                    <a:pos x="30" y="118"/>
                  </a:cxn>
                  <a:cxn ang="0">
                    <a:pos x="34" y="116"/>
                  </a:cxn>
                  <a:cxn ang="0">
                    <a:pos x="36" y="112"/>
                  </a:cxn>
                  <a:cxn ang="0">
                    <a:pos x="40" y="102"/>
                  </a:cxn>
                  <a:cxn ang="0">
                    <a:pos x="46" y="88"/>
                  </a:cxn>
                  <a:cxn ang="0">
                    <a:pos x="50" y="84"/>
                  </a:cxn>
                  <a:cxn ang="0">
                    <a:pos x="56" y="80"/>
                  </a:cxn>
                  <a:cxn ang="0">
                    <a:pos x="68" y="74"/>
                  </a:cxn>
                  <a:cxn ang="0">
                    <a:pos x="78" y="66"/>
                  </a:cxn>
                  <a:cxn ang="0">
                    <a:pos x="84" y="54"/>
                  </a:cxn>
                  <a:cxn ang="0">
                    <a:pos x="86" y="50"/>
                  </a:cxn>
                  <a:cxn ang="0">
                    <a:pos x="86" y="42"/>
                  </a:cxn>
                  <a:cxn ang="0">
                    <a:pos x="88" y="40"/>
                  </a:cxn>
                  <a:cxn ang="0">
                    <a:pos x="86" y="32"/>
                  </a:cxn>
                  <a:cxn ang="0">
                    <a:pos x="84" y="28"/>
                  </a:cxn>
                  <a:cxn ang="0">
                    <a:pos x="86" y="26"/>
                  </a:cxn>
                  <a:cxn ang="0">
                    <a:pos x="70" y="24"/>
                  </a:cxn>
                  <a:cxn ang="0">
                    <a:pos x="56" y="18"/>
                  </a:cxn>
                  <a:cxn ang="0">
                    <a:pos x="42" y="10"/>
                  </a:cxn>
                  <a:cxn ang="0">
                    <a:pos x="34" y="2"/>
                  </a:cxn>
                  <a:cxn ang="0">
                    <a:pos x="28" y="0"/>
                  </a:cxn>
                  <a:cxn ang="0">
                    <a:pos x="20" y="2"/>
                  </a:cxn>
                  <a:cxn ang="0">
                    <a:pos x="14" y="6"/>
                  </a:cxn>
                  <a:cxn ang="0">
                    <a:pos x="12" y="10"/>
                  </a:cxn>
                  <a:cxn ang="0">
                    <a:pos x="12" y="14"/>
                  </a:cxn>
                  <a:cxn ang="0">
                    <a:pos x="12" y="26"/>
                  </a:cxn>
                  <a:cxn ang="0">
                    <a:pos x="6" y="40"/>
                  </a:cxn>
                  <a:cxn ang="0">
                    <a:pos x="2" y="54"/>
                  </a:cxn>
                  <a:cxn ang="0">
                    <a:pos x="0" y="64"/>
                  </a:cxn>
                  <a:cxn ang="0">
                    <a:pos x="4" y="70"/>
                  </a:cxn>
                  <a:cxn ang="0">
                    <a:pos x="6" y="72"/>
                  </a:cxn>
                  <a:cxn ang="0">
                    <a:pos x="10" y="72"/>
                  </a:cxn>
                  <a:cxn ang="0">
                    <a:pos x="14" y="70"/>
                  </a:cxn>
                  <a:cxn ang="0">
                    <a:pos x="18" y="66"/>
                  </a:cxn>
                  <a:cxn ang="0">
                    <a:pos x="18" y="74"/>
                  </a:cxn>
                  <a:cxn ang="0">
                    <a:pos x="18" y="80"/>
                  </a:cxn>
                  <a:cxn ang="0">
                    <a:pos x="12" y="84"/>
                  </a:cxn>
                  <a:cxn ang="0">
                    <a:pos x="8" y="86"/>
                  </a:cxn>
                  <a:cxn ang="0">
                    <a:pos x="10" y="86"/>
                  </a:cxn>
                  <a:cxn ang="0">
                    <a:pos x="12" y="86"/>
                  </a:cxn>
                </a:cxnLst>
                <a:rect l="0" t="0" r="r" b="b"/>
                <a:pathLst>
                  <a:path w="88" h="118">
                    <a:moveTo>
                      <a:pt x="12" y="86"/>
                    </a:moveTo>
                    <a:lnTo>
                      <a:pt x="10" y="90"/>
                    </a:lnTo>
                    <a:lnTo>
                      <a:pt x="12" y="92"/>
                    </a:lnTo>
                    <a:lnTo>
                      <a:pt x="12" y="98"/>
                    </a:lnTo>
                    <a:lnTo>
                      <a:pt x="10" y="102"/>
                    </a:lnTo>
                    <a:lnTo>
                      <a:pt x="8" y="106"/>
                    </a:lnTo>
                    <a:lnTo>
                      <a:pt x="18" y="112"/>
                    </a:lnTo>
                    <a:lnTo>
                      <a:pt x="30" y="118"/>
                    </a:lnTo>
                    <a:lnTo>
                      <a:pt x="34" y="116"/>
                    </a:lnTo>
                    <a:lnTo>
                      <a:pt x="36" y="112"/>
                    </a:lnTo>
                    <a:lnTo>
                      <a:pt x="40" y="102"/>
                    </a:lnTo>
                    <a:lnTo>
                      <a:pt x="46" y="88"/>
                    </a:lnTo>
                    <a:lnTo>
                      <a:pt x="50" y="84"/>
                    </a:lnTo>
                    <a:lnTo>
                      <a:pt x="56" y="80"/>
                    </a:lnTo>
                    <a:lnTo>
                      <a:pt x="68" y="74"/>
                    </a:lnTo>
                    <a:lnTo>
                      <a:pt x="78" y="66"/>
                    </a:lnTo>
                    <a:lnTo>
                      <a:pt x="84" y="54"/>
                    </a:lnTo>
                    <a:lnTo>
                      <a:pt x="86" y="50"/>
                    </a:lnTo>
                    <a:lnTo>
                      <a:pt x="86" y="42"/>
                    </a:lnTo>
                    <a:lnTo>
                      <a:pt x="88" y="40"/>
                    </a:lnTo>
                    <a:lnTo>
                      <a:pt x="86" y="32"/>
                    </a:lnTo>
                    <a:lnTo>
                      <a:pt x="84" y="28"/>
                    </a:lnTo>
                    <a:lnTo>
                      <a:pt x="86" y="26"/>
                    </a:lnTo>
                    <a:lnTo>
                      <a:pt x="70" y="24"/>
                    </a:lnTo>
                    <a:lnTo>
                      <a:pt x="56" y="18"/>
                    </a:lnTo>
                    <a:lnTo>
                      <a:pt x="42" y="10"/>
                    </a:lnTo>
                    <a:lnTo>
                      <a:pt x="34" y="2"/>
                    </a:lnTo>
                    <a:lnTo>
                      <a:pt x="28" y="0"/>
                    </a:lnTo>
                    <a:lnTo>
                      <a:pt x="20" y="2"/>
                    </a:lnTo>
                    <a:lnTo>
                      <a:pt x="14" y="6"/>
                    </a:lnTo>
                    <a:lnTo>
                      <a:pt x="12" y="10"/>
                    </a:lnTo>
                    <a:lnTo>
                      <a:pt x="12" y="14"/>
                    </a:lnTo>
                    <a:lnTo>
                      <a:pt x="12" y="26"/>
                    </a:lnTo>
                    <a:lnTo>
                      <a:pt x="6" y="40"/>
                    </a:lnTo>
                    <a:lnTo>
                      <a:pt x="2" y="54"/>
                    </a:lnTo>
                    <a:lnTo>
                      <a:pt x="0" y="64"/>
                    </a:lnTo>
                    <a:lnTo>
                      <a:pt x="4" y="70"/>
                    </a:lnTo>
                    <a:lnTo>
                      <a:pt x="6" y="72"/>
                    </a:lnTo>
                    <a:lnTo>
                      <a:pt x="10" y="72"/>
                    </a:lnTo>
                    <a:lnTo>
                      <a:pt x="14" y="70"/>
                    </a:lnTo>
                    <a:lnTo>
                      <a:pt x="18" y="66"/>
                    </a:lnTo>
                    <a:lnTo>
                      <a:pt x="18" y="74"/>
                    </a:lnTo>
                    <a:lnTo>
                      <a:pt x="18" y="80"/>
                    </a:lnTo>
                    <a:lnTo>
                      <a:pt x="12" y="84"/>
                    </a:lnTo>
                    <a:lnTo>
                      <a:pt x="8" y="86"/>
                    </a:lnTo>
                    <a:lnTo>
                      <a:pt x="10" y="86"/>
                    </a:lnTo>
                    <a:lnTo>
                      <a:pt x="12" y="86"/>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5" name="Freeform 91"/>
              <p:cNvSpPr>
                <a:spLocks/>
              </p:cNvSpPr>
              <p:nvPr/>
            </p:nvSpPr>
            <p:spPr bwMode="auto">
              <a:xfrm>
                <a:off x="1857721" y="4474921"/>
                <a:ext cx="395358" cy="613692"/>
              </a:xfrm>
              <a:custGeom>
                <a:avLst/>
                <a:gdLst/>
                <a:ahLst/>
                <a:cxnLst>
                  <a:cxn ang="0">
                    <a:pos x="174" y="318"/>
                  </a:cxn>
                  <a:cxn ang="0">
                    <a:pos x="136" y="292"/>
                  </a:cxn>
                  <a:cxn ang="0">
                    <a:pos x="98" y="268"/>
                  </a:cxn>
                  <a:cxn ang="0">
                    <a:pos x="80" y="232"/>
                  </a:cxn>
                  <a:cxn ang="0">
                    <a:pos x="52" y="174"/>
                  </a:cxn>
                  <a:cxn ang="0">
                    <a:pos x="32" y="132"/>
                  </a:cxn>
                  <a:cxn ang="0">
                    <a:pos x="18" y="112"/>
                  </a:cxn>
                  <a:cxn ang="0">
                    <a:pos x="2" y="104"/>
                  </a:cxn>
                  <a:cxn ang="0">
                    <a:pos x="0" y="66"/>
                  </a:cxn>
                  <a:cxn ang="0">
                    <a:pos x="12" y="54"/>
                  </a:cxn>
                  <a:cxn ang="0">
                    <a:pos x="16" y="60"/>
                  </a:cxn>
                  <a:cxn ang="0">
                    <a:pos x="12" y="74"/>
                  </a:cxn>
                  <a:cxn ang="0">
                    <a:pos x="38" y="84"/>
                  </a:cxn>
                  <a:cxn ang="0">
                    <a:pos x="50" y="56"/>
                  </a:cxn>
                  <a:cxn ang="0">
                    <a:pos x="72" y="42"/>
                  </a:cxn>
                  <a:cxn ang="0">
                    <a:pos x="90" y="18"/>
                  </a:cxn>
                  <a:cxn ang="0">
                    <a:pos x="90" y="0"/>
                  </a:cxn>
                  <a:cxn ang="0">
                    <a:pos x="106" y="8"/>
                  </a:cxn>
                  <a:cxn ang="0">
                    <a:pos x="124" y="26"/>
                  </a:cxn>
                  <a:cxn ang="0">
                    <a:pos x="144" y="42"/>
                  </a:cxn>
                  <a:cxn ang="0">
                    <a:pos x="152" y="38"/>
                  </a:cxn>
                  <a:cxn ang="0">
                    <a:pos x="160" y="44"/>
                  </a:cxn>
                  <a:cxn ang="0">
                    <a:pos x="172" y="40"/>
                  </a:cxn>
                  <a:cxn ang="0">
                    <a:pos x="174" y="52"/>
                  </a:cxn>
                  <a:cxn ang="0">
                    <a:pos x="170" y="64"/>
                  </a:cxn>
                  <a:cxn ang="0">
                    <a:pos x="180" y="74"/>
                  </a:cxn>
                  <a:cxn ang="0">
                    <a:pos x="154" y="80"/>
                  </a:cxn>
                  <a:cxn ang="0">
                    <a:pos x="136" y="90"/>
                  </a:cxn>
                  <a:cxn ang="0">
                    <a:pos x="128" y="118"/>
                  </a:cxn>
                  <a:cxn ang="0">
                    <a:pos x="120" y="128"/>
                  </a:cxn>
                  <a:cxn ang="0">
                    <a:pos x="122" y="142"/>
                  </a:cxn>
                  <a:cxn ang="0">
                    <a:pos x="134" y="162"/>
                  </a:cxn>
                  <a:cxn ang="0">
                    <a:pos x="148" y="174"/>
                  </a:cxn>
                  <a:cxn ang="0">
                    <a:pos x="162" y="180"/>
                  </a:cxn>
                  <a:cxn ang="0">
                    <a:pos x="176" y="172"/>
                  </a:cxn>
                  <a:cxn ang="0">
                    <a:pos x="178" y="196"/>
                  </a:cxn>
                  <a:cxn ang="0">
                    <a:pos x="184" y="198"/>
                  </a:cxn>
                  <a:cxn ang="0">
                    <a:pos x="206" y="218"/>
                  </a:cxn>
                  <a:cxn ang="0">
                    <a:pos x="204" y="264"/>
                  </a:cxn>
                  <a:cxn ang="0">
                    <a:pos x="200" y="276"/>
                  </a:cxn>
                  <a:cxn ang="0">
                    <a:pos x="208" y="296"/>
                  </a:cxn>
                  <a:cxn ang="0">
                    <a:pos x="200" y="322"/>
                  </a:cxn>
                  <a:cxn ang="0">
                    <a:pos x="186" y="332"/>
                  </a:cxn>
                </a:cxnLst>
                <a:rect l="0" t="0" r="r" b="b"/>
                <a:pathLst>
                  <a:path w="208" h="332">
                    <a:moveTo>
                      <a:pt x="186" y="332"/>
                    </a:moveTo>
                    <a:lnTo>
                      <a:pt x="180" y="324"/>
                    </a:lnTo>
                    <a:lnTo>
                      <a:pt x="174" y="318"/>
                    </a:lnTo>
                    <a:lnTo>
                      <a:pt x="154" y="300"/>
                    </a:lnTo>
                    <a:lnTo>
                      <a:pt x="146" y="294"/>
                    </a:lnTo>
                    <a:lnTo>
                      <a:pt x="136" y="292"/>
                    </a:lnTo>
                    <a:lnTo>
                      <a:pt x="118" y="282"/>
                    </a:lnTo>
                    <a:lnTo>
                      <a:pt x="108" y="276"/>
                    </a:lnTo>
                    <a:lnTo>
                      <a:pt x="98" y="268"/>
                    </a:lnTo>
                    <a:lnTo>
                      <a:pt x="94" y="262"/>
                    </a:lnTo>
                    <a:lnTo>
                      <a:pt x="90" y="254"/>
                    </a:lnTo>
                    <a:lnTo>
                      <a:pt x="80" y="232"/>
                    </a:lnTo>
                    <a:lnTo>
                      <a:pt x="72" y="212"/>
                    </a:lnTo>
                    <a:lnTo>
                      <a:pt x="62" y="194"/>
                    </a:lnTo>
                    <a:lnTo>
                      <a:pt x="52" y="174"/>
                    </a:lnTo>
                    <a:lnTo>
                      <a:pt x="46" y="158"/>
                    </a:lnTo>
                    <a:lnTo>
                      <a:pt x="40" y="146"/>
                    </a:lnTo>
                    <a:lnTo>
                      <a:pt x="32" y="132"/>
                    </a:lnTo>
                    <a:lnTo>
                      <a:pt x="24" y="118"/>
                    </a:lnTo>
                    <a:lnTo>
                      <a:pt x="22" y="114"/>
                    </a:lnTo>
                    <a:lnTo>
                      <a:pt x="18" y="112"/>
                    </a:lnTo>
                    <a:lnTo>
                      <a:pt x="12" y="108"/>
                    </a:lnTo>
                    <a:lnTo>
                      <a:pt x="4" y="106"/>
                    </a:lnTo>
                    <a:lnTo>
                      <a:pt x="2" y="104"/>
                    </a:lnTo>
                    <a:lnTo>
                      <a:pt x="0" y="100"/>
                    </a:lnTo>
                    <a:lnTo>
                      <a:pt x="0" y="82"/>
                    </a:lnTo>
                    <a:lnTo>
                      <a:pt x="0" y="66"/>
                    </a:lnTo>
                    <a:lnTo>
                      <a:pt x="2" y="64"/>
                    </a:lnTo>
                    <a:lnTo>
                      <a:pt x="4" y="60"/>
                    </a:lnTo>
                    <a:lnTo>
                      <a:pt x="12" y="54"/>
                    </a:lnTo>
                    <a:lnTo>
                      <a:pt x="16" y="54"/>
                    </a:lnTo>
                    <a:lnTo>
                      <a:pt x="14" y="58"/>
                    </a:lnTo>
                    <a:lnTo>
                      <a:pt x="16" y="60"/>
                    </a:lnTo>
                    <a:lnTo>
                      <a:pt x="16" y="66"/>
                    </a:lnTo>
                    <a:lnTo>
                      <a:pt x="14" y="70"/>
                    </a:lnTo>
                    <a:lnTo>
                      <a:pt x="12" y="74"/>
                    </a:lnTo>
                    <a:lnTo>
                      <a:pt x="22" y="80"/>
                    </a:lnTo>
                    <a:lnTo>
                      <a:pt x="34" y="86"/>
                    </a:lnTo>
                    <a:lnTo>
                      <a:pt x="38" y="84"/>
                    </a:lnTo>
                    <a:lnTo>
                      <a:pt x="40" y="80"/>
                    </a:lnTo>
                    <a:lnTo>
                      <a:pt x="44" y="70"/>
                    </a:lnTo>
                    <a:lnTo>
                      <a:pt x="50" y="56"/>
                    </a:lnTo>
                    <a:lnTo>
                      <a:pt x="54" y="52"/>
                    </a:lnTo>
                    <a:lnTo>
                      <a:pt x="60" y="48"/>
                    </a:lnTo>
                    <a:lnTo>
                      <a:pt x="72" y="42"/>
                    </a:lnTo>
                    <a:lnTo>
                      <a:pt x="82" y="34"/>
                    </a:lnTo>
                    <a:lnTo>
                      <a:pt x="88" y="22"/>
                    </a:lnTo>
                    <a:lnTo>
                      <a:pt x="90" y="18"/>
                    </a:lnTo>
                    <a:lnTo>
                      <a:pt x="90" y="10"/>
                    </a:lnTo>
                    <a:lnTo>
                      <a:pt x="92" y="8"/>
                    </a:lnTo>
                    <a:lnTo>
                      <a:pt x="90" y="0"/>
                    </a:lnTo>
                    <a:lnTo>
                      <a:pt x="96" y="0"/>
                    </a:lnTo>
                    <a:lnTo>
                      <a:pt x="100" y="4"/>
                    </a:lnTo>
                    <a:lnTo>
                      <a:pt x="106" y="8"/>
                    </a:lnTo>
                    <a:lnTo>
                      <a:pt x="114" y="14"/>
                    </a:lnTo>
                    <a:lnTo>
                      <a:pt x="120" y="22"/>
                    </a:lnTo>
                    <a:lnTo>
                      <a:pt x="124" y="26"/>
                    </a:lnTo>
                    <a:lnTo>
                      <a:pt x="126" y="34"/>
                    </a:lnTo>
                    <a:lnTo>
                      <a:pt x="128" y="42"/>
                    </a:lnTo>
                    <a:lnTo>
                      <a:pt x="144" y="42"/>
                    </a:lnTo>
                    <a:lnTo>
                      <a:pt x="146" y="42"/>
                    </a:lnTo>
                    <a:lnTo>
                      <a:pt x="148" y="40"/>
                    </a:lnTo>
                    <a:lnTo>
                      <a:pt x="152" y="38"/>
                    </a:lnTo>
                    <a:lnTo>
                      <a:pt x="154" y="38"/>
                    </a:lnTo>
                    <a:lnTo>
                      <a:pt x="156" y="40"/>
                    </a:lnTo>
                    <a:lnTo>
                      <a:pt x="160" y="44"/>
                    </a:lnTo>
                    <a:lnTo>
                      <a:pt x="160" y="40"/>
                    </a:lnTo>
                    <a:lnTo>
                      <a:pt x="164" y="38"/>
                    </a:lnTo>
                    <a:lnTo>
                      <a:pt x="172" y="40"/>
                    </a:lnTo>
                    <a:lnTo>
                      <a:pt x="178" y="44"/>
                    </a:lnTo>
                    <a:lnTo>
                      <a:pt x="176" y="48"/>
                    </a:lnTo>
                    <a:lnTo>
                      <a:pt x="174" y="52"/>
                    </a:lnTo>
                    <a:lnTo>
                      <a:pt x="170" y="56"/>
                    </a:lnTo>
                    <a:lnTo>
                      <a:pt x="168" y="60"/>
                    </a:lnTo>
                    <a:lnTo>
                      <a:pt x="170" y="64"/>
                    </a:lnTo>
                    <a:lnTo>
                      <a:pt x="174" y="66"/>
                    </a:lnTo>
                    <a:lnTo>
                      <a:pt x="180" y="70"/>
                    </a:lnTo>
                    <a:lnTo>
                      <a:pt x="180" y="74"/>
                    </a:lnTo>
                    <a:lnTo>
                      <a:pt x="176" y="76"/>
                    </a:lnTo>
                    <a:lnTo>
                      <a:pt x="164" y="78"/>
                    </a:lnTo>
                    <a:lnTo>
                      <a:pt x="154" y="80"/>
                    </a:lnTo>
                    <a:lnTo>
                      <a:pt x="144" y="82"/>
                    </a:lnTo>
                    <a:lnTo>
                      <a:pt x="138" y="86"/>
                    </a:lnTo>
                    <a:lnTo>
                      <a:pt x="136" y="90"/>
                    </a:lnTo>
                    <a:lnTo>
                      <a:pt x="134" y="98"/>
                    </a:lnTo>
                    <a:lnTo>
                      <a:pt x="132" y="106"/>
                    </a:lnTo>
                    <a:lnTo>
                      <a:pt x="128" y="118"/>
                    </a:lnTo>
                    <a:lnTo>
                      <a:pt x="126" y="122"/>
                    </a:lnTo>
                    <a:lnTo>
                      <a:pt x="124" y="124"/>
                    </a:lnTo>
                    <a:lnTo>
                      <a:pt x="120" y="128"/>
                    </a:lnTo>
                    <a:lnTo>
                      <a:pt x="118" y="132"/>
                    </a:lnTo>
                    <a:lnTo>
                      <a:pt x="120" y="138"/>
                    </a:lnTo>
                    <a:lnTo>
                      <a:pt x="122" y="142"/>
                    </a:lnTo>
                    <a:lnTo>
                      <a:pt x="126" y="150"/>
                    </a:lnTo>
                    <a:lnTo>
                      <a:pt x="132" y="158"/>
                    </a:lnTo>
                    <a:lnTo>
                      <a:pt x="134" y="162"/>
                    </a:lnTo>
                    <a:lnTo>
                      <a:pt x="134" y="168"/>
                    </a:lnTo>
                    <a:lnTo>
                      <a:pt x="142" y="170"/>
                    </a:lnTo>
                    <a:lnTo>
                      <a:pt x="148" y="174"/>
                    </a:lnTo>
                    <a:lnTo>
                      <a:pt x="154" y="180"/>
                    </a:lnTo>
                    <a:lnTo>
                      <a:pt x="158" y="182"/>
                    </a:lnTo>
                    <a:lnTo>
                      <a:pt x="162" y="180"/>
                    </a:lnTo>
                    <a:lnTo>
                      <a:pt x="164" y="180"/>
                    </a:lnTo>
                    <a:lnTo>
                      <a:pt x="166" y="172"/>
                    </a:lnTo>
                    <a:lnTo>
                      <a:pt x="176" y="172"/>
                    </a:lnTo>
                    <a:lnTo>
                      <a:pt x="176" y="188"/>
                    </a:lnTo>
                    <a:lnTo>
                      <a:pt x="176" y="194"/>
                    </a:lnTo>
                    <a:lnTo>
                      <a:pt x="178" y="196"/>
                    </a:lnTo>
                    <a:lnTo>
                      <a:pt x="180" y="198"/>
                    </a:lnTo>
                    <a:lnTo>
                      <a:pt x="182" y="198"/>
                    </a:lnTo>
                    <a:lnTo>
                      <a:pt x="184" y="198"/>
                    </a:lnTo>
                    <a:lnTo>
                      <a:pt x="192" y="200"/>
                    </a:lnTo>
                    <a:lnTo>
                      <a:pt x="202" y="212"/>
                    </a:lnTo>
                    <a:lnTo>
                      <a:pt x="206" y="218"/>
                    </a:lnTo>
                    <a:lnTo>
                      <a:pt x="208" y="226"/>
                    </a:lnTo>
                    <a:lnTo>
                      <a:pt x="206" y="258"/>
                    </a:lnTo>
                    <a:lnTo>
                      <a:pt x="204" y="264"/>
                    </a:lnTo>
                    <a:lnTo>
                      <a:pt x="204" y="266"/>
                    </a:lnTo>
                    <a:lnTo>
                      <a:pt x="202" y="270"/>
                    </a:lnTo>
                    <a:lnTo>
                      <a:pt x="200" y="276"/>
                    </a:lnTo>
                    <a:lnTo>
                      <a:pt x="202" y="290"/>
                    </a:lnTo>
                    <a:lnTo>
                      <a:pt x="204" y="294"/>
                    </a:lnTo>
                    <a:lnTo>
                      <a:pt x="208" y="296"/>
                    </a:lnTo>
                    <a:lnTo>
                      <a:pt x="204" y="306"/>
                    </a:lnTo>
                    <a:lnTo>
                      <a:pt x="202" y="316"/>
                    </a:lnTo>
                    <a:lnTo>
                      <a:pt x="200" y="322"/>
                    </a:lnTo>
                    <a:lnTo>
                      <a:pt x="196" y="326"/>
                    </a:lnTo>
                    <a:lnTo>
                      <a:pt x="190" y="330"/>
                    </a:lnTo>
                    <a:lnTo>
                      <a:pt x="186" y="33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6" name="Freeform 92"/>
              <p:cNvSpPr>
                <a:spLocks/>
              </p:cNvSpPr>
              <p:nvPr/>
            </p:nvSpPr>
            <p:spPr bwMode="auto">
              <a:xfrm>
                <a:off x="2222069" y="4801189"/>
                <a:ext cx="372103" cy="440201"/>
              </a:xfrm>
              <a:custGeom>
                <a:avLst/>
                <a:gdLst/>
                <a:ahLst/>
                <a:cxnLst>
                  <a:cxn ang="0">
                    <a:pos x="10" y="34"/>
                  </a:cxn>
                  <a:cxn ang="0">
                    <a:pos x="16" y="50"/>
                  </a:cxn>
                  <a:cxn ang="0">
                    <a:pos x="12" y="88"/>
                  </a:cxn>
                  <a:cxn ang="0">
                    <a:pos x="10" y="94"/>
                  </a:cxn>
                  <a:cxn ang="0">
                    <a:pos x="10" y="114"/>
                  </a:cxn>
                  <a:cxn ang="0">
                    <a:pos x="16" y="120"/>
                  </a:cxn>
                  <a:cxn ang="0">
                    <a:pos x="12" y="132"/>
                  </a:cxn>
                  <a:cxn ang="0">
                    <a:pos x="18" y="156"/>
                  </a:cxn>
                  <a:cxn ang="0">
                    <a:pos x="26" y="198"/>
                  </a:cxn>
                  <a:cxn ang="0">
                    <a:pos x="30" y="202"/>
                  </a:cxn>
                  <a:cxn ang="0">
                    <a:pos x="36" y="208"/>
                  </a:cxn>
                  <a:cxn ang="0">
                    <a:pos x="44" y="234"/>
                  </a:cxn>
                  <a:cxn ang="0">
                    <a:pos x="50" y="238"/>
                  </a:cxn>
                  <a:cxn ang="0">
                    <a:pos x="60" y="232"/>
                  </a:cxn>
                  <a:cxn ang="0">
                    <a:pos x="76" y="226"/>
                  </a:cxn>
                  <a:cxn ang="0">
                    <a:pos x="92" y="230"/>
                  </a:cxn>
                  <a:cxn ang="0">
                    <a:pos x="100" y="232"/>
                  </a:cxn>
                  <a:cxn ang="0">
                    <a:pos x="112" y="228"/>
                  </a:cxn>
                  <a:cxn ang="0">
                    <a:pos x="126" y="204"/>
                  </a:cxn>
                  <a:cxn ang="0">
                    <a:pos x="132" y="188"/>
                  </a:cxn>
                  <a:cxn ang="0">
                    <a:pos x="144" y="176"/>
                  </a:cxn>
                  <a:cxn ang="0">
                    <a:pos x="162" y="172"/>
                  </a:cxn>
                  <a:cxn ang="0">
                    <a:pos x="178" y="174"/>
                  </a:cxn>
                  <a:cxn ang="0">
                    <a:pos x="190" y="174"/>
                  </a:cxn>
                  <a:cxn ang="0">
                    <a:pos x="196" y="162"/>
                  </a:cxn>
                  <a:cxn ang="0">
                    <a:pos x="196" y="148"/>
                  </a:cxn>
                  <a:cxn ang="0">
                    <a:pos x="186" y="138"/>
                  </a:cxn>
                  <a:cxn ang="0">
                    <a:pos x="180" y="130"/>
                  </a:cxn>
                  <a:cxn ang="0">
                    <a:pos x="180" y="120"/>
                  </a:cxn>
                  <a:cxn ang="0">
                    <a:pos x="158" y="116"/>
                  </a:cxn>
                  <a:cxn ang="0">
                    <a:pos x="152" y="108"/>
                  </a:cxn>
                  <a:cxn ang="0">
                    <a:pos x="152" y="94"/>
                  </a:cxn>
                  <a:cxn ang="0">
                    <a:pos x="148" y="90"/>
                  </a:cxn>
                  <a:cxn ang="0">
                    <a:pos x="142" y="70"/>
                  </a:cxn>
                  <a:cxn ang="0">
                    <a:pos x="134" y="66"/>
                  </a:cxn>
                  <a:cxn ang="0">
                    <a:pos x="120" y="68"/>
                  </a:cxn>
                  <a:cxn ang="0">
                    <a:pos x="114" y="66"/>
                  </a:cxn>
                  <a:cxn ang="0">
                    <a:pos x="108" y="60"/>
                  </a:cxn>
                  <a:cxn ang="0">
                    <a:pos x="100" y="54"/>
                  </a:cxn>
                  <a:cxn ang="0">
                    <a:pos x="94" y="54"/>
                  </a:cxn>
                  <a:cxn ang="0">
                    <a:pos x="74" y="44"/>
                  </a:cxn>
                  <a:cxn ang="0">
                    <a:pos x="66" y="30"/>
                  </a:cxn>
                  <a:cxn ang="0">
                    <a:pos x="66" y="10"/>
                  </a:cxn>
                  <a:cxn ang="0">
                    <a:pos x="64" y="2"/>
                  </a:cxn>
                  <a:cxn ang="0">
                    <a:pos x="56" y="0"/>
                  </a:cxn>
                  <a:cxn ang="0">
                    <a:pos x="42" y="6"/>
                  </a:cxn>
                  <a:cxn ang="0">
                    <a:pos x="20" y="22"/>
                  </a:cxn>
                  <a:cxn ang="0">
                    <a:pos x="8" y="26"/>
                  </a:cxn>
                  <a:cxn ang="0">
                    <a:pos x="0" y="24"/>
                  </a:cxn>
                </a:cxnLst>
                <a:rect l="0" t="0" r="r" b="b"/>
                <a:pathLst>
                  <a:path w="196" h="238">
                    <a:moveTo>
                      <a:pt x="0" y="24"/>
                    </a:moveTo>
                    <a:lnTo>
                      <a:pt x="10" y="34"/>
                    </a:lnTo>
                    <a:lnTo>
                      <a:pt x="14" y="42"/>
                    </a:lnTo>
                    <a:lnTo>
                      <a:pt x="16" y="50"/>
                    </a:lnTo>
                    <a:lnTo>
                      <a:pt x="14" y="82"/>
                    </a:lnTo>
                    <a:lnTo>
                      <a:pt x="12" y="88"/>
                    </a:lnTo>
                    <a:lnTo>
                      <a:pt x="12" y="90"/>
                    </a:lnTo>
                    <a:lnTo>
                      <a:pt x="10" y="94"/>
                    </a:lnTo>
                    <a:lnTo>
                      <a:pt x="8" y="100"/>
                    </a:lnTo>
                    <a:lnTo>
                      <a:pt x="10" y="114"/>
                    </a:lnTo>
                    <a:lnTo>
                      <a:pt x="12" y="118"/>
                    </a:lnTo>
                    <a:lnTo>
                      <a:pt x="16" y="120"/>
                    </a:lnTo>
                    <a:lnTo>
                      <a:pt x="14" y="126"/>
                    </a:lnTo>
                    <a:lnTo>
                      <a:pt x="12" y="132"/>
                    </a:lnTo>
                    <a:lnTo>
                      <a:pt x="8" y="146"/>
                    </a:lnTo>
                    <a:lnTo>
                      <a:pt x="18" y="156"/>
                    </a:lnTo>
                    <a:lnTo>
                      <a:pt x="22" y="168"/>
                    </a:lnTo>
                    <a:lnTo>
                      <a:pt x="26" y="198"/>
                    </a:lnTo>
                    <a:lnTo>
                      <a:pt x="28" y="200"/>
                    </a:lnTo>
                    <a:lnTo>
                      <a:pt x="30" y="202"/>
                    </a:lnTo>
                    <a:lnTo>
                      <a:pt x="34" y="204"/>
                    </a:lnTo>
                    <a:lnTo>
                      <a:pt x="36" y="208"/>
                    </a:lnTo>
                    <a:lnTo>
                      <a:pt x="42" y="228"/>
                    </a:lnTo>
                    <a:lnTo>
                      <a:pt x="44" y="234"/>
                    </a:lnTo>
                    <a:lnTo>
                      <a:pt x="46" y="238"/>
                    </a:lnTo>
                    <a:lnTo>
                      <a:pt x="50" y="238"/>
                    </a:lnTo>
                    <a:lnTo>
                      <a:pt x="56" y="236"/>
                    </a:lnTo>
                    <a:lnTo>
                      <a:pt x="60" y="232"/>
                    </a:lnTo>
                    <a:lnTo>
                      <a:pt x="70" y="220"/>
                    </a:lnTo>
                    <a:lnTo>
                      <a:pt x="76" y="226"/>
                    </a:lnTo>
                    <a:lnTo>
                      <a:pt x="84" y="228"/>
                    </a:lnTo>
                    <a:lnTo>
                      <a:pt x="92" y="230"/>
                    </a:lnTo>
                    <a:lnTo>
                      <a:pt x="98" y="238"/>
                    </a:lnTo>
                    <a:lnTo>
                      <a:pt x="100" y="232"/>
                    </a:lnTo>
                    <a:lnTo>
                      <a:pt x="104" y="230"/>
                    </a:lnTo>
                    <a:lnTo>
                      <a:pt x="112" y="228"/>
                    </a:lnTo>
                    <a:lnTo>
                      <a:pt x="126" y="228"/>
                    </a:lnTo>
                    <a:lnTo>
                      <a:pt x="126" y="204"/>
                    </a:lnTo>
                    <a:lnTo>
                      <a:pt x="128" y="196"/>
                    </a:lnTo>
                    <a:lnTo>
                      <a:pt x="132" y="188"/>
                    </a:lnTo>
                    <a:lnTo>
                      <a:pt x="136" y="180"/>
                    </a:lnTo>
                    <a:lnTo>
                      <a:pt x="144" y="176"/>
                    </a:lnTo>
                    <a:lnTo>
                      <a:pt x="152" y="172"/>
                    </a:lnTo>
                    <a:lnTo>
                      <a:pt x="162" y="172"/>
                    </a:lnTo>
                    <a:lnTo>
                      <a:pt x="170" y="172"/>
                    </a:lnTo>
                    <a:lnTo>
                      <a:pt x="178" y="174"/>
                    </a:lnTo>
                    <a:lnTo>
                      <a:pt x="190" y="180"/>
                    </a:lnTo>
                    <a:lnTo>
                      <a:pt x="190" y="174"/>
                    </a:lnTo>
                    <a:lnTo>
                      <a:pt x="192" y="170"/>
                    </a:lnTo>
                    <a:lnTo>
                      <a:pt x="196" y="162"/>
                    </a:lnTo>
                    <a:lnTo>
                      <a:pt x="196" y="156"/>
                    </a:lnTo>
                    <a:lnTo>
                      <a:pt x="196" y="148"/>
                    </a:lnTo>
                    <a:lnTo>
                      <a:pt x="194" y="146"/>
                    </a:lnTo>
                    <a:lnTo>
                      <a:pt x="186" y="138"/>
                    </a:lnTo>
                    <a:lnTo>
                      <a:pt x="184" y="134"/>
                    </a:lnTo>
                    <a:lnTo>
                      <a:pt x="180" y="130"/>
                    </a:lnTo>
                    <a:lnTo>
                      <a:pt x="180" y="126"/>
                    </a:lnTo>
                    <a:lnTo>
                      <a:pt x="180" y="120"/>
                    </a:lnTo>
                    <a:lnTo>
                      <a:pt x="168" y="118"/>
                    </a:lnTo>
                    <a:lnTo>
                      <a:pt x="158" y="116"/>
                    </a:lnTo>
                    <a:lnTo>
                      <a:pt x="154" y="112"/>
                    </a:lnTo>
                    <a:lnTo>
                      <a:pt x="152" y="108"/>
                    </a:lnTo>
                    <a:lnTo>
                      <a:pt x="152" y="102"/>
                    </a:lnTo>
                    <a:lnTo>
                      <a:pt x="152" y="94"/>
                    </a:lnTo>
                    <a:lnTo>
                      <a:pt x="150" y="92"/>
                    </a:lnTo>
                    <a:lnTo>
                      <a:pt x="148" y="90"/>
                    </a:lnTo>
                    <a:lnTo>
                      <a:pt x="146" y="80"/>
                    </a:lnTo>
                    <a:lnTo>
                      <a:pt x="142" y="70"/>
                    </a:lnTo>
                    <a:lnTo>
                      <a:pt x="138" y="68"/>
                    </a:lnTo>
                    <a:lnTo>
                      <a:pt x="134" y="66"/>
                    </a:lnTo>
                    <a:lnTo>
                      <a:pt x="124" y="68"/>
                    </a:lnTo>
                    <a:lnTo>
                      <a:pt x="120" y="68"/>
                    </a:lnTo>
                    <a:lnTo>
                      <a:pt x="116" y="68"/>
                    </a:lnTo>
                    <a:lnTo>
                      <a:pt x="114" y="66"/>
                    </a:lnTo>
                    <a:lnTo>
                      <a:pt x="114" y="62"/>
                    </a:lnTo>
                    <a:lnTo>
                      <a:pt x="108" y="60"/>
                    </a:lnTo>
                    <a:lnTo>
                      <a:pt x="104" y="58"/>
                    </a:lnTo>
                    <a:lnTo>
                      <a:pt x="100" y="54"/>
                    </a:lnTo>
                    <a:lnTo>
                      <a:pt x="98" y="52"/>
                    </a:lnTo>
                    <a:lnTo>
                      <a:pt x="94" y="54"/>
                    </a:lnTo>
                    <a:lnTo>
                      <a:pt x="84" y="50"/>
                    </a:lnTo>
                    <a:lnTo>
                      <a:pt x="74" y="44"/>
                    </a:lnTo>
                    <a:lnTo>
                      <a:pt x="70" y="36"/>
                    </a:lnTo>
                    <a:lnTo>
                      <a:pt x="66" y="30"/>
                    </a:lnTo>
                    <a:lnTo>
                      <a:pt x="64" y="20"/>
                    </a:lnTo>
                    <a:lnTo>
                      <a:pt x="66" y="10"/>
                    </a:lnTo>
                    <a:lnTo>
                      <a:pt x="66" y="6"/>
                    </a:lnTo>
                    <a:lnTo>
                      <a:pt x="64" y="2"/>
                    </a:lnTo>
                    <a:lnTo>
                      <a:pt x="62" y="0"/>
                    </a:lnTo>
                    <a:lnTo>
                      <a:pt x="56" y="0"/>
                    </a:lnTo>
                    <a:lnTo>
                      <a:pt x="48" y="2"/>
                    </a:lnTo>
                    <a:lnTo>
                      <a:pt x="42" y="6"/>
                    </a:lnTo>
                    <a:lnTo>
                      <a:pt x="30" y="14"/>
                    </a:lnTo>
                    <a:lnTo>
                      <a:pt x="20" y="22"/>
                    </a:lnTo>
                    <a:lnTo>
                      <a:pt x="12" y="26"/>
                    </a:lnTo>
                    <a:lnTo>
                      <a:pt x="8" y="26"/>
                    </a:lnTo>
                    <a:lnTo>
                      <a:pt x="4" y="24"/>
                    </a:lnTo>
                    <a:lnTo>
                      <a:pt x="0" y="24"/>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7" name="Freeform 93"/>
              <p:cNvSpPr>
                <a:spLocks/>
              </p:cNvSpPr>
              <p:nvPr/>
            </p:nvSpPr>
            <p:spPr bwMode="auto">
              <a:xfrm>
                <a:off x="2462387" y="5119685"/>
                <a:ext cx="255819" cy="282247"/>
              </a:xfrm>
              <a:custGeom>
                <a:avLst/>
                <a:gdLst/>
                <a:ahLst/>
                <a:cxnLst>
                  <a:cxn ang="0">
                    <a:pos x="132" y="118"/>
                  </a:cxn>
                  <a:cxn ang="0">
                    <a:pos x="134" y="122"/>
                  </a:cxn>
                  <a:cxn ang="0">
                    <a:pos x="134" y="130"/>
                  </a:cxn>
                  <a:cxn ang="0">
                    <a:pos x="134" y="136"/>
                  </a:cxn>
                  <a:cxn ang="0">
                    <a:pos x="130" y="138"/>
                  </a:cxn>
                  <a:cxn ang="0">
                    <a:pos x="122" y="146"/>
                  </a:cxn>
                  <a:cxn ang="0">
                    <a:pos x="112" y="150"/>
                  </a:cxn>
                  <a:cxn ang="0">
                    <a:pos x="102" y="152"/>
                  </a:cxn>
                  <a:cxn ang="0">
                    <a:pos x="94" y="152"/>
                  </a:cxn>
                  <a:cxn ang="0">
                    <a:pos x="86" y="150"/>
                  </a:cxn>
                  <a:cxn ang="0">
                    <a:pos x="82" y="148"/>
                  </a:cxn>
                  <a:cxn ang="0">
                    <a:pos x="74" y="148"/>
                  </a:cxn>
                  <a:cxn ang="0">
                    <a:pos x="76" y="138"/>
                  </a:cxn>
                  <a:cxn ang="0">
                    <a:pos x="80" y="132"/>
                  </a:cxn>
                  <a:cxn ang="0">
                    <a:pos x="82" y="124"/>
                  </a:cxn>
                  <a:cxn ang="0">
                    <a:pos x="84" y="116"/>
                  </a:cxn>
                  <a:cxn ang="0">
                    <a:pos x="82" y="110"/>
                  </a:cxn>
                  <a:cxn ang="0">
                    <a:pos x="78" y="106"/>
                  </a:cxn>
                  <a:cxn ang="0">
                    <a:pos x="72" y="106"/>
                  </a:cxn>
                  <a:cxn ang="0">
                    <a:pos x="64" y="104"/>
                  </a:cxn>
                  <a:cxn ang="0">
                    <a:pos x="62" y="102"/>
                  </a:cxn>
                  <a:cxn ang="0">
                    <a:pos x="60" y="98"/>
                  </a:cxn>
                  <a:cxn ang="0">
                    <a:pos x="58" y="94"/>
                  </a:cxn>
                  <a:cxn ang="0">
                    <a:pos x="54" y="92"/>
                  </a:cxn>
                  <a:cxn ang="0">
                    <a:pos x="46" y="90"/>
                  </a:cxn>
                  <a:cxn ang="0">
                    <a:pos x="40" y="88"/>
                  </a:cxn>
                  <a:cxn ang="0">
                    <a:pos x="34" y="88"/>
                  </a:cxn>
                  <a:cxn ang="0">
                    <a:pos x="30" y="86"/>
                  </a:cxn>
                  <a:cxn ang="0">
                    <a:pos x="24" y="82"/>
                  </a:cxn>
                  <a:cxn ang="0">
                    <a:pos x="12" y="66"/>
                  </a:cxn>
                  <a:cxn ang="0">
                    <a:pos x="4" y="62"/>
                  </a:cxn>
                  <a:cxn ang="0">
                    <a:pos x="2" y="60"/>
                  </a:cxn>
                  <a:cxn ang="0">
                    <a:pos x="0" y="58"/>
                  </a:cxn>
                  <a:cxn ang="0">
                    <a:pos x="0" y="56"/>
                  </a:cxn>
                  <a:cxn ang="0">
                    <a:pos x="0" y="32"/>
                  </a:cxn>
                  <a:cxn ang="0">
                    <a:pos x="2" y="24"/>
                  </a:cxn>
                  <a:cxn ang="0">
                    <a:pos x="6" y="16"/>
                  </a:cxn>
                  <a:cxn ang="0">
                    <a:pos x="10" y="8"/>
                  </a:cxn>
                  <a:cxn ang="0">
                    <a:pos x="18" y="4"/>
                  </a:cxn>
                  <a:cxn ang="0">
                    <a:pos x="26" y="0"/>
                  </a:cxn>
                  <a:cxn ang="0">
                    <a:pos x="36" y="0"/>
                  </a:cxn>
                  <a:cxn ang="0">
                    <a:pos x="44" y="0"/>
                  </a:cxn>
                  <a:cxn ang="0">
                    <a:pos x="52" y="2"/>
                  </a:cxn>
                  <a:cxn ang="0">
                    <a:pos x="64" y="8"/>
                  </a:cxn>
                  <a:cxn ang="0">
                    <a:pos x="64" y="18"/>
                  </a:cxn>
                  <a:cxn ang="0">
                    <a:pos x="70" y="34"/>
                  </a:cxn>
                  <a:cxn ang="0">
                    <a:pos x="76" y="50"/>
                  </a:cxn>
                  <a:cxn ang="0">
                    <a:pos x="78" y="54"/>
                  </a:cxn>
                  <a:cxn ang="0">
                    <a:pos x="82" y="56"/>
                  </a:cxn>
                  <a:cxn ang="0">
                    <a:pos x="92" y="56"/>
                  </a:cxn>
                  <a:cxn ang="0">
                    <a:pos x="100" y="58"/>
                  </a:cxn>
                  <a:cxn ang="0">
                    <a:pos x="106" y="62"/>
                  </a:cxn>
                  <a:cxn ang="0">
                    <a:pos x="108" y="68"/>
                  </a:cxn>
                  <a:cxn ang="0">
                    <a:pos x="114" y="80"/>
                  </a:cxn>
                  <a:cxn ang="0">
                    <a:pos x="120" y="90"/>
                  </a:cxn>
                  <a:cxn ang="0">
                    <a:pos x="122" y="86"/>
                  </a:cxn>
                  <a:cxn ang="0">
                    <a:pos x="126" y="84"/>
                  </a:cxn>
                  <a:cxn ang="0">
                    <a:pos x="128" y="82"/>
                  </a:cxn>
                  <a:cxn ang="0">
                    <a:pos x="132" y="84"/>
                  </a:cxn>
                  <a:cxn ang="0">
                    <a:pos x="132" y="88"/>
                  </a:cxn>
                  <a:cxn ang="0">
                    <a:pos x="132" y="94"/>
                  </a:cxn>
                  <a:cxn ang="0">
                    <a:pos x="132" y="106"/>
                  </a:cxn>
                  <a:cxn ang="0">
                    <a:pos x="132" y="118"/>
                  </a:cxn>
                </a:cxnLst>
                <a:rect l="0" t="0" r="r" b="b"/>
                <a:pathLst>
                  <a:path w="134" h="152">
                    <a:moveTo>
                      <a:pt x="132" y="118"/>
                    </a:moveTo>
                    <a:lnTo>
                      <a:pt x="134" y="122"/>
                    </a:lnTo>
                    <a:lnTo>
                      <a:pt x="134" y="130"/>
                    </a:lnTo>
                    <a:lnTo>
                      <a:pt x="134" y="136"/>
                    </a:lnTo>
                    <a:lnTo>
                      <a:pt x="130" y="138"/>
                    </a:lnTo>
                    <a:lnTo>
                      <a:pt x="122" y="146"/>
                    </a:lnTo>
                    <a:lnTo>
                      <a:pt x="112" y="150"/>
                    </a:lnTo>
                    <a:lnTo>
                      <a:pt x="102" y="152"/>
                    </a:lnTo>
                    <a:lnTo>
                      <a:pt x="94" y="152"/>
                    </a:lnTo>
                    <a:lnTo>
                      <a:pt x="86" y="150"/>
                    </a:lnTo>
                    <a:lnTo>
                      <a:pt x="82" y="148"/>
                    </a:lnTo>
                    <a:lnTo>
                      <a:pt x="74" y="148"/>
                    </a:lnTo>
                    <a:lnTo>
                      <a:pt x="76" y="138"/>
                    </a:lnTo>
                    <a:lnTo>
                      <a:pt x="80" y="132"/>
                    </a:lnTo>
                    <a:lnTo>
                      <a:pt x="82" y="124"/>
                    </a:lnTo>
                    <a:lnTo>
                      <a:pt x="84" y="116"/>
                    </a:lnTo>
                    <a:lnTo>
                      <a:pt x="82" y="110"/>
                    </a:lnTo>
                    <a:lnTo>
                      <a:pt x="78" y="106"/>
                    </a:lnTo>
                    <a:lnTo>
                      <a:pt x="72" y="106"/>
                    </a:lnTo>
                    <a:lnTo>
                      <a:pt x="64" y="104"/>
                    </a:lnTo>
                    <a:lnTo>
                      <a:pt x="62" y="102"/>
                    </a:lnTo>
                    <a:lnTo>
                      <a:pt x="60" y="98"/>
                    </a:lnTo>
                    <a:lnTo>
                      <a:pt x="58" y="94"/>
                    </a:lnTo>
                    <a:lnTo>
                      <a:pt x="54" y="92"/>
                    </a:lnTo>
                    <a:lnTo>
                      <a:pt x="46" y="90"/>
                    </a:lnTo>
                    <a:lnTo>
                      <a:pt x="40" y="88"/>
                    </a:lnTo>
                    <a:lnTo>
                      <a:pt x="34" y="88"/>
                    </a:lnTo>
                    <a:lnTo>
                      <a:pt x="30" y="86"/>
                    </a:lnTo>
                    <a:lnTo>
                      <a:pt x="24" y="82"/>
                    </a:lnTo>
                    <a:lnTo>
                      <a:pt x="12" y="66"/>
                    </a:lnTo>
                    <a:lnTo>
                      <a:pt x="4" y="62"/>
                    </a:lnTo>
                    <a:lnTo>
                      <a:pt x="2" y="60"/>
                    </a:lnTo>
                    <a:lnTo>
                      <a:pt x="0" y="58"/>
                    </a:lnTo>
                    <a:lnTo>
                      <a:pt x="0" y="56"/>
                    </a:lnTo>
                    <a:lnTo>
                      <a:pt x="0" y="32"/>
                    </a:lnTo>
                    <a:lnTo>
                      <a:pt x="2" y="24"/>
                    </a:lnTo>
                    <a:lnTo>
                      <a:pt x="6" y="16"/>
                    </a:lnTo>
                    <a:lnTo>
                      <a:pt x="10" y="8"/>
                    </a:lnTo>
                    <a:lnTo>
                      <a:pt x="18" y="4"/>
                    </a:lnTo>
                    <a:lnTo>
                      <a:pt x="26" y="0"/>
                    </a:lnTo>
                    <a:lnTo>
                      <a:pt x="36" y="0"/>
                    </a:lnTo>
                    <a:lnTo>
                      <a:pt x="44" y="0"/>
                    </a:lnTo>
                    <a:lnTo>
                      <a:pt x="52" y="2"/>
                    </a:lnTo>
                    <a:lnTo>
                      <a:pt x="64" y="8"/>
                    </a:lnTo>
                    <a:lnTo>
                      <a:pt x="64" y="18"/>
                    </a:lnTo>
                    <a:lnTo>
                      <a:pt x="70" y="34"/>
                    </a:lnTo>
                    <a:lnTo>
                      <a:pt x="76" y="50"/>
                    </a:lnTo>
                    <a:lnTo>
                      <a:pt x="78" y="54"/>
                    </a:lnTo>
                    <a:lnTo>
                      <a:pt x="82" y="56"/>
                    </a:lnTo>
                    <a:lnTo>
                      <a:pt x="92" y="56"/>
                    </a:lnTo>
                    <a:lnTo>
                      <a:pt x="100" y="58"/>
                    </a:lnTo>
                    <a:lnTo>
                      <a:pt x="106" y="62"/>
                    </a:lnTo>
                    <a:lnTo>
                      <a:pt x="108" y="68"/>
                    </a:lnTo>
                    <a:lnTo>
                      <a:pt x="114" y="80"/>
                    </a:lnTo>
                    <a:lnTo>
                      <a:pt x="120" y="90"/>
                    </a:lnTo>
                    <a:lnTo>
                      <a:pt x="122" y="86"/>
                    </a:lnTo>
                    <a:lnTo>
                      <a:pt x="126" y="84"/>
                    </a:lnTo>
                    <a:lnTo>
                      <a:pt x="128" y="82"/>
                    </a:lnTo>
                    <a:lnTo>
                      <a:pt x="132" y="84"/>
                    </a:lnTo>
                    <a:lnTo>
                      <a:pt x="132" y="88"/>
                    </a:lnTo>
                    <a:lnTo>
                      <a:pt x="132" y="94"/>
                    </a:lnTo>
                    <a:lnTo>
                      <a:pt x="132" y="106"/>
                    </a:lnTo>
                    <a:lnTo>
                      <a:pt x="132" y="118"/>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8" name="Freeform 94"/>
              <p:cNvSpPr>
                <a:spLocks/>
              </p:cNvSpPr>
              <p:nvPr/>
            </p:nvSpPr>
            <p:spPr bwMode="auto">
              <a:xfrm>
                <a:off x="2645854" y="5492563"/>
                <a:ext cx="160210" cy="152777"/>
              </a:xfrm>
              <a:custGeom>
                <a:avLst/>
                <a:gdLst/>
                <a:ahLst/>
                <a:cxnLst>
                  <a:cxn ang="0">
                    <a:pos x="2" y="0"/>
                  </a:cxn>
                  <a:cxn ang="0">
                    <a:pos x="12" y="0"/>
                  </a:cxn>
                  <a:cxn ang="0">
                    <a:pos x="22" y="4"/>
                  </a:cxn>
                  <a:cxn ang="0">
                    <a:pos x="34" y="12"/>
                  </a:cxn>
                  <a:cxn ang="0">
                    <a:pos x="44" y="18"/>
                  </a:cxn>
                  <a:cxn ang="0">
                    <a:pos x="66" y="36"/>
                  </a:cxn>
                  <a:cxn ang="0">
                    <a:pos x="84" y="50"/>
                  </a:cxn>
                  <a:cxn ang="0">
                    <a:pos x="78" y="62"/>
                  </a:cxn>
                  <a:cxn ang="0">
                    <a:pos x="72" y="72"/>
                  </a:cxn>
                  <a:cxn ang="0">
                    <a:pos x="66" y="78"/>
                  </a:cxn>
                  <a:cxn ang="0">
                    <a:pos x="60" y="82"/>
                  </a:cxn>
                  <a:cxn ang="0">
                    <a:pos x="58" y="82"/>
                  </a:cxn>
                  <a:cxn ang="0">
                    <a:pos x="40" y="80"/>
                  </a:cxn>
                  <a:cxn ang="0">
                    <a:pos x="24" y="76"/>
                  </a:cxn>
                  <a:cxn ang="0">
                    <a:pos x="12" y="72"/>
                  </a:cxn>
                  <a:cxn ang="0">
                    <a:pos x="0" y="66"/>
                  </a:cxn>
                  <a:cxn ang="0">
                    <a:pos x="2" y="0"/>
                  </a:cxn>
                </a:cxnLst>
                <a:rect l="0" t="0" r="r" b="b"/>
                <a:pathLst>
                  <a:path w="84" h="82">
                    <a:moveTo>
                      <a:pt x="2" y="0"/>
                    </a:moveTo>
                    <a:lnTo>
                      <a:pt x="12" y="0"/>
                    </a:lnTo>
                    <a:lnTo>
                      <a:pt x="22" y="4"/>
                    </a:lnTo>
                    <a:lnTo>
                      <a:pt x="34" y="12"/>
                    </a:lnTo>
                    <a:lnTo>
                      <a:pt x="44" y="18"/>
                    </a:lnTo>
                    <a:lnTo>
                      <a:pt x="66" y="36"/>
                    </a:lnTo>
                    <a:lnTo>
                      <a:pt x="84" y="50"/>
                    </a:lnTo>
                    <a:lnTo>
                      <a:pt x="78" y="62"/>
                    </a:lnTo>
                    <a:lnTo>
                      <a:pt x="72" y="72"/>
                    </a:lnTo>
                    <a:lnTo>
                      <a:pt x="66" y="78"/>
                    </a:lnTo>
                    <a:lnTo>
                      <a:pt x="60" y="82"/>
                    </a:lnTo>
                    <a:lnTo>
                      <a:pt x="58" y="82"/>
                    </a:lnTo>
                    <a:lnTo>
                      <a:pt x="40" y="80"/>
                    </a:lnTo>
                    <a:lnTo>
                      <a:pt x="24" y="76"/>
                    </a:lnTo>
                    <a:lnTo>
                      <a:pt x="12" y="72"/>
                    </a:lnTo>
                    <a:lnTo>
                      <a:pt x="0" y="66"/>
                    </a:lnTo>
                    <a:lnTo>
                      <a:pt x="2"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39" name="Freeform 95"/>
              <p:cNvSpPr>
                <a:spLocks/>
              </p:cNvSpPr>
              <p:nvPr/>
            </p:nvSpPr>
            <p:spPr bwMode="auto">
              <a:xfrm>
                <a:off x="2276337" y="5207727"/>
                <a:ext cx="467713" cy="1022822"/>
              </a:xfrm>
              <a:custGeom>
                <a:avLst/>
                <a:gdLst/>
                <a:ahLst/>
                <a:cxnLst>
                  <a:cxn ang="0">
                    <a:pos x="206" y="128"/>
                  </a:cxn>
                  <a:cxn ang="0">
                    <a:pos x="244" y="96"/>
                  </a:cxn>
                  <a:cxn ang="0">
                    <a:pos x="242" y="68"/>
                  </a:cxn>
                  <a:cxn ang="0">
                    <a:pos x="232" y="82"/>
                  </a:cxn>
                  <a:cxn ang="0">
                    <a:pos x="210" y="102"/>
                  </a:cxn>
                  <a:cxn ang="0">
                    <a:pos x="180" y="100"/>
                  </a:cxn>
                  <a:cxn ang="0">
                    <a:pos x="180" y="76"/>
                  </a:cxn>
                  <a:cxn ang="0">
                    <a:pos x="170" y="58"/>
                  </a:cxn>
                  <a:cxn ang="0">
                    <a:pos x="156" y="46"/>
                  </a:cxn>
                  <a:cxn ang="0">
                    <a:pos x="132" y="40"/>
                  </a:cxn>
                  <a:cxn ang="0">
                    <a:pos x="102" y="14"/>
                  </a:cxn>
                  <a:cxn ang="0">
                    <a:pos x="76" y="10"/>
                  </a:cxn>
                  <a:cxn ang="0">
                    <a:pos x="56" y="8"/>
                  </a:cxn>
                  <a:cxn ang="0">
                    <a:pos x="28" y="16"/>
                  </a:cxn>
                  <a:cxn ang="0">
                    <a:pos x="22" y="46"/>
                  </a:cxn>
                  <a:cxn ang="0">
                    <a:pos x="14" y="80"/>
                  </a:cxn>
                  <a:cxn ang="0">
                    <a:pos x="8" y="112"/>
                  </a:cxn>
                  <a:cxn ang="0">
                    <a:pos x="4" y="144"/>
                  </a:cxn>
                  <a:cxn ang="0">
                    <a:pos x="2" y="170"/>
                  </a:cxn>
                  <a:cxn ang="0">
                    <a:pos x="8" y="192"/>
                  </a:cxn>
                  <a:cxn ang="0">
                    <a:pos x="18" y="218"/>
                  </a:cxn>
                  <a:cxn ang="0">
                    <a:pos x="16" y="266"/>
                  </a:cxn>
                  <a:cxn ang="0">
                    <a:pos x="18" y="292"/>
                  </a:cxn>
                  <a:cxn ang="0">
                    <a:pos x="22" y="312"/>
                  </a:cxn>
                  <a:cxn ang="0">
                    <a:pos x="26" y="348"/>
                  </a:cxn>
                  <a:cxn ang="0">
                    <a:pos x="26" y="374"/>
                  </a:cxn>
                  <a:cxn ang="0">
                    <a:pos x="54" y="414"/>
                  </a:cxn>
                  <a:cxn ang="0">
                    <a:pos x="54" y="438"/>
                  </a:cxn>
                  <a:cxn ang="0">
                    <a:pos x="56" y="464"/>
                  </a:cxn>
                  <a:cxn ang="0">
                    <a:pos x="54" y="476"/>
                  </a:cxn>
                  <a:cxn ang="0">
                    <a:pos x="52" y="504"/>
                  </a:cxn>
                  <a:cxn ang="0">
                    <a:pos x="70" y="524"/>
                  </a:cxn>
                  <a:cxn ang="0">
                    <a:pos x="88" y="546"/>
                  </a:cxn>
                  <a:cxn ang="0">
                    <a:pos x="124" y="526"/>
                  </a:cxn>
                  <a:cxn ang="0">
                    <a:pos x="124" y="514"/>
                  </a:cxn>
                  <a:cxn ang="0">
                    <a:pos x="134" y="502"/>
                  </a:cxn>
                  <a:cxn ang="0">
                    <a:pos x="142" y="484"/>
                  </a:cxn>
                  <a:cxn ang="0">
                    <a:pos x="152" y="464"/>
                  </a:cxn>
                  <a:cxn ang="0">
                    <a:pos x="128" y="450"/>
                  </a:cxn>
                  <a:cxn ang="0">
                    <a:pos x="116" y="436"/>
                  </a:cxn>
                  <a:cxn ang="0">
                    <a:pos x="140" y="410"/>
                  </a:cxn>
                  <a:cxn ang="0">
                    <a:pos x="140" y="388"/>
                  </a:cxn>
                  <a:cxn ang="0">
                    <a:pos x="142" y="378"/>
                  </a:cxn>
                  <a:cxn ang="0">
                    <a:pos x="152" y="374"/>
                  </a:cxn>
                  <a:cxn ang="0">
                    <a:pos x="134" y="370"/>
                  </a:cxn>
                  <a:cxn ang="0">
                    <a:pos x="136" y="346"/>
                  </a:cxn>
                  <a:cxn ang="0">
                    <a:pos x="164" y="344"/>
                  </a:cxn>
                  <a:cxn ang="0">
                    <a:pos x="156" y="326"/>
                  </a:cxn>
                  <a:cxn ang="0">
                    <a:pos x="192" y="308"/>
                  </a:cxn>
                  <a:cxn ang="0">
                    <a:pos x="224" y="290"/>
                  </a:cxn>
                  <a:cxn ang="0">
                    <a:pos x="226" y="258"/>
                  </a:cxn>
                  <a:cxn ang="0">
                    <a:pos x="220" y="242"/>
                  </a:cxn>
                  <a:cxn ang="0">
                    <a:pos x="196" y="154"/>
                  </a:cxn>
                  <a:cxn ang="0">
                    <a:pos x="216" y="116"/>
                  </a:cxn>
                  <a:cxn ang="0">
                    <a:pos x="246" y="92"/>
                  </a:cxn>
                  <a:cxn ang="0">
                    <a:pos x="244" y="78"/>
                  </a:cxn>
                  <a:cxn ang="0">
                    <a:pos x="238" y="102"/>
                  </a:cxn>
                  <a:cxn ang="0">
                    <a:pos x="200" y="142"/>
                  </a:cxn>
                  <a:cxn ang="0">
                    <a:pos x="196" y="154"/>
                  </a:cxn>
                </a:cxnLst>
                <a:rect l="0" t="0" r="r" b="b"/>
                <a:pathLst>
                  <a:path w="246" h="552">
                    <a:moveTo>
                      <a:pt x="196" y="154"/>
                    </a:move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36" y="70"/>
                    </a:lnTo>
                    <a:lnTo>
                      <a:pt x="230" y="70"/>
                    </a:lnTo>
                    <a:lnTo>
                      <a:pt x="232" y="74"/>
                    </a:lnTo>
                    <a:lnTo>
                      <a:pt x="232" y="82"/>
                    </a:lnTo>
                    <a:lnTo>
                      <a:pt x="232" y="88"/>
                    </a:lnTo>
                    <a:lnTo>
                      <a:pt x="228" y="90"/>
                    </a:lnTo>
                    <a:lnTo>
                      <a:pt x="220" y="98"/>
                    </a:lnTo>
                    <a:lnTo>
                      <a:pt x="210" y="102"/>
                    </a:lnTo>
                    <a:lnTo>
                      <a:pt x="200" y="104"/>
                    </a:lnTo>
                    <a:lnTo>
                      <a:pt x="192" y="104"/>
                    </a:lnTo>
                    <a:lnTo>
                      <a:pt x="184" y="102"/>
                    </a:lnTo>
                    <a:lnTo>
                      <a:pt x="180" y="100"/>
                    </a:lnTo>
                    <a:lnTo>
                      <a:pt x="172" y="100"/>
                    </a:lnTo>
                    <a:lnTo>
                      <a:pt x="174" y="90"/>
                    </a:lnTo>
                    <a:lnTo>
                      <a:pt x="178" y="84"/>
                    </a:lnTo>
                    <a:lnTo>
                      <a:pt x="180" y="76"/>
                    </a:lnTo>
                    <a:lnTo>
                      <a:pt x="182" y="68"/>
                    </a:lnTo>
                    <a:lnTo>
                      <a:pt x="180" y="62"/>
                    </a:lnTo>
                    <a:lnTo>
                      <a:pt x="176" y="58"/>
                    </a:lnTo>
                    <a:lnTo>
                      <a:pt x="170" y="58"/>
                    </a:lnTo>
                    <a:lnTo>
                      <a:pt x="162" y="56"/>
                    </a:lnTo>
                    <a:lnTo>
                      <a:pt x="160" y="54"/>
                    </a:lnTo>
                    <a:lnTo>
                      <a:pt x="158" y="50"/>
                    </a:lnTo>
                    <a:lnTo>
                      <a:pt x="156" y="46"/>
                    </a:lnTo>
                    <a:lnTo>
                      <a:pt x="152" y="44"/>
                    </a:lnTo>
                    <a:lnTo>
                      <a:pt x="144" y="42"/>
                    </a:lnTo>
                    <a:lnTo>
                      <a:pt x="138" y="40"/>
                    </a:lnTo>
                    <a:lnTo>
                      <a:pt x="132" y="40"/>
                    </a:lnTo>
                    <a:lnTo>
                      <a:pt x="128" y="38"/>
                    </a:lnTo>
                    <a:lnTo>
                      <a:pt x="122" y="34"/>
                    </a:lnTo>
                    <a:lnTo>
                      <a:pt x="110" y="18"/>
                    </a:lnTo>
                    <a:lnTo>
                      <a:pt x="102" y="14"/>
                    </a:lnTo>
                    <a:lnTo>
                      <a:pt x="98" y="10"/>
                    </a:lnTo>
                    <a:lnTo>
                      <a:pt x="98" y="8"/>
                    </a:lnTo>
                    <a:lnTo>
                      <a:pt x="84" y="8"/>
                    </a:lnTo>
                    <a:lnTo>
                      <a:pt x="76" y="10"/>
                    </a:lnTo>
                    <a:lnTo>
                      <a:pt x="72" y="12"/>
                    </a:lnTo>
                    <a:lnTo>
                      <a:pt x="70" y="18"/>
                    </a:lnTo>
                    <a:lnTo>
                      <a:pt x="64" y="10"/>
                    </a:lnTo>
                    <a:lnTo>
                      <a:pt x="56" y="8"/>
                    </a:lnTo>
                    <a:lnTo>
                      <a:pt x="48" y="6"/>
                    </a:lnTo>
                    <a:lnTo>
                      <a:pt x="42" y="0"/>
                    </a:lnTo>
                    <a:lnTo>
                      <a:pt x="34" y="8"/>
                    </a:lnTo>
                    <a:lnTo>
                      <a:pt x="28" y="16"/>
                    </a:lnTo>
                    <a:lnTo>
                      <a:pt x="30" y="30"/>
                    </a:lnTo>
                    <a:lnTo>
                      <a:pt x="30" y="34"/>
                    </a:lnTo>
                    <a:lnTo>
                      <a:pt x="28" y="40"/>
                    </a:lnTo>
                    <a:lnTo>
                      <a:pt x="22" y="46"/>
                    </a:lnTo>
                    <a:lnTo>
                      <a:pt x="16" y="50"/>
                    </a:lnTo>
                    <a:lnTo>
                      <a:pt x="14" y="54"/>
                    </a:lnTo>
                    <a:lnTo>
                      <a:pt x="12" y="62"/>
                    </a:lnTo>
                    <a:lnTo>
                      <a:pt x="14" y="80"/>
                    </a:lnTo>
                    <a:lnTo>
                      <a:pt x="16" y="86"/>
                    </a:lnTo>
                    <a:lnTo>
                      <a:pt x="20" y="92"/>
                    </a:lnTo>
                    <a:lnTo>
                      <a:pt x="16" y="100"/>
                    </a:lnTo>
                    <a:lnTo>
                      <a:pt x="8" y="112"/>
                    </a:lnTo>
                    <a:lnTo>
                      <a:pt x="2" y="122"/>
                    </a:lnTo>
                    <a:lnTo>
                      <a:pt x="0" y="136"/>
                    </a:lnTo>
                    <a:lnTo>
                      <a:pt x="2" y="140"/>
                    </a:lnTo>
                    <a:lnTo>
                      <a:pt x="4" y="144"/>
                    </a:lnTo>
                    <a:lnTo>
                      <a:pt x="8" y="146"/>
                    </a:lnTo>
                    <a:lnTo>
                      <a:pt x="8" y="152"/>
                    </a:lnTo>
                    <a:lnTo>
                      <a:pt x="4" y="162"/>
                    </a:lnTo>
                    <a:lnTo>
                      <a:pt x="2" y="170"/>
                    </a:lnTo>
                    <a:lnTo>
                      <a:pt x="0" y="174"/>
                    </a:lnTo>
                    <a:lnTo>
                      <a:pt x="2" y="180"/>
                    </a:lnTo>
                    <a:lnTo>
                      <a:pt x="4" y="186"/>
                    </a:lnTo>
                    <a:lnTo>
                      <a:pt x="8" y="192"/>
                    </a:lnTo>
                    <a:lnTo>
                      <a:pt x="10" y="198"/>
                    </a:lnTo>
                    <a:lnTo>
                      <a:pt x="12" y="204"/>
                    </a:lnTo>
                    <a:lnTo>
                      <a:pt x="16" y="210"/>
                    </a:lnTo>
                    <a:lnTo>
                      <a:pt x="18" y="218"/>
                    </a:lnTo>
                    <a:lnTo>
                      <a:pt x="20" y="226"/>
                    </a:lnTo>
                    <a:lnTo>
                      <a:pt x="20" y="256"/>
                    </a:lnTo>
                    <a:lnTo>
                      <a:pt x="18" y="260"/>
                    </a:lnTo>
                    <a:lnTo>
                      <a:pt x="16" y="266"/>
                    </a:lnTo>
                    <a:lnTo>
                      <a:pt x="14" y="270"/>
                    </a:lnTo>
                    <a:lnTo>
                      <a:pt x="12" y="274"/>
                    </a:lnTo>
                    <a:lnTo>
                      <a:pt x="16" y="280"/>
                    </a:lnTo>
                    <a:lnTo>
                      <a:pt x="18" y="292"/>
                    </a:lnTo>
                    <a:lnTo>
                      <a:pt x="24" y="300"/>
                    </a:lnTo>
                    <a:lnTo>
                      <a:pt x="26" y="308"/>
                    </a:lnTo>
                    <a:lnTo>
                      <a:pt x="24" y="310"/>
                    </a:lnTo>
                    <a:lnTo>
                      <a:pt x="22" y="312"/>
                    </a:lnTo>
                    <a:lnTo>
                      <a:pt x="20" y="316"/>
                    </a:lnTo>
                    <a:lnTo>
                      <a:pt x="18" y="322"/>
                    </a:lnTo>
                    <a:lnTo>
                      <a:pt x="20" y="336"/>
                    </a:lnTo>
                    <a:lnTo>
                      <a:pt x="26" y="348"/>
                    </a:lnTo>
                    <a:lnTo>
                      <a:pt x="30" y="362"/>
                    </a:lnTo>
                    <a:lnTo>
                      <a:pt x="32" y="370"/>
                    </a:lnTo>
                    <a:lnTo>
                      <a:pt x="30" y="374"/>
                    </a:lnTo>
                    <a:lnTo>
                      <a:pt x="26" y="374"/>
                    </a:lnTo>
                    <a:lnTo>
                      <a:pt x="38" y="394"/>
                    </a:lnTo>
                    <a:lnTo>
                      <a:pt x="46" y="408"/>
                    </a:lnTo>
                    <a:lnTo>
                      <a:pt x="50" y="412"/>
                    </a:lnTo>
                    <a:lnTo>
                      <a:pt x="54" y="414"/>
                    </a:lnTo>
                    <a:lnTo>
                      <a:pt x="52" y="418"/>
                    </a:lnTo>
                    <a:lnTo>
                      <a:pt x="50" y="422"/>
                    </a:lnTo>
                    <a:lnTo>
                      <a:pt x="52" y="432"/>
                    </a:lnTo>
                    <a:lnTo>
                      <a:pt x="54" y="438"/>
                    </a:lnTo>
                    <a:lnTo>
                      <a:pt x="58" y="446"/>
                    </a:lnTo>
                    <a:lnTo>
                      <a:pt x="58" y="456"/>
                    </a:lnTo>
                    <a:lnTo>
                      <a:pt x="58" y="462"/>
                    </a:lnTo>
                    <a:lnTo>
                      <a:pt x="56" y="464"/>
                    </a:lnTo>
                    <a:lnTo>
                      <a:pt x="54" y="468"/>
                    </a:lnTo>
                    <a:lnTo>
                      <a:pt x="52" y="472"/>
                    </a:lnTo>
                    <a:lnTo>
                      <a:pt x="54" y="474"/>
                    </a:lnTo>
                    <a:lnTo>
                      <a:pt x="54" y="476"/>
                    </a:lnTo>
                    <a:lnTo>
                      <a:pt x="56" y="480"/>
                    </a:lnTo>
                    <a:lnTo>
                      <a:pt x="56" y="484"/>
                    </a:lnTo>
                    <a:lnTo>
                      <a:pt x="54" y="494"/>
                    </a:lnTo>
                    <a:lnTo>
                      <a:pt x="52" y="504"/>
                    </a:lnTo>
                    <a:lnTo>
                      <a:pt x="54" y="510"/>
                    </a:lnTo>
                    <a:lnTo>
                      <a:pt x="56" y="514"/>
                    </a:lnTo>
                    <a:lnTo>
                      <a:pt x="64" y="520"/>
                    </a:lnTo>
                    <a:lnTo>
                      <a:pt x="70" y="524"/>
                    </a:lnTo>
                    <a:lnTo>
                      <a:pt x="78" y="528"/>
                    </a:lnTo>
                    <a:lnTo>
                      <a:pt x="84" y="534"/>
                    </a:lnTo>
                    <a:lnTo>
                      <a:pt x="86" y="540"/>
                    </a:lnTo>
                    <a:lnTo>
                      <a:pt x="88" y="546"/>
                    </a:lnTo>
                    <a:lnTo>
                      <a:pt x="92" y="552"/>
                    </a:lnTo>
                    <a:lnTo>
                      <a:pt x="140" y="552"/>
                    </a:lnTo>
                    <a:lnTo>
                      <a:pt x="128" y="532"/>
                    </a:lnTo>
                    <a:lnTo>
                      <a:pt x="124" y="526"/>
                    </a:lnTo>
                    <a:lnTo>
                      <a:pt x="124" y="522"/>
                    </a:lnTo>
                    <a:lnTo>
                      <a:pt x="124" y="518"/>
                    </a:lnTo>
                    <a:lnTo>
                      <a:pt x="124" y="516"/>
                    </a:lnTo>
                    <a:lnTo>
                      <a:pt x="124" y="514"/>
                    </a:lnTo>
                    <a:lnTo>
                      <a:pt x="128" y="512"/>
                    </a:lnTo>
                    <a:lnTo>
                      <a:pt x="134" y="508"/>
                    </a:lnTo>
                    <a:lnTo>
                      <a:pt x="138" y="504"/>
                    </a:lnTo>
                    <a:lnTo>
                      <a:pt x="134" y="502"/>
                    </a:lnTo>
                    <a:lnTo>
                      <a:pt x="134" y="500"/>
                    </a:lnTo>
                    <a:lnTo>
                      <a:pt x="134" y="494"/>
                    </a:lnTo>
                    <a:lnTo>
                      <a:pt x="136" y="490"/>
                    </a:lnTo>
                    <a:lnTo>
                      <a:pt x="142" y="484"/>
                    </a:lnTo>
                    <a:lnTo>
                      <a:pt x="150" y="478"/>
                    </a:lnTo>
                    <a:lnTo>
                      <a:pt x="152" y="474"/>
                    </a:lnTo>
                    <a:lnTo>
                      <a:pt x="152" y="470"/>
                    </a:lnTo>
                    <a:lnTo>
                      <a:pt x="152" y="464"/>
                    </a:lnTo>
                    <a:lnTo>
                      <a:pt x="148" y="460"/>
                    </a:lnTo>
                    <a:lnTo>
                      <a:pt x="148" y="458"/>
                    </a:lnTo>
                    <a:lnTo>
                      <a:pt x="140" y="456"/>
                    </a:lnTo>
                    <a:lnTo>
                      <a:pt x="128" y="450"/>
                    </a:lnTo>
                    <a:lnTo>
                      <a:pt x="118" y="444"/>
                    </a:lnTo>
                    <a:lnTo>
                      <a:pt x="116" y="442"/>
                    </a:lnTo>
                    <a:lnTo>
                      <a:pt x="114" y="440"/>
                    </a:lnTo>
                    <a:lnTo>
                      <a:pt x="116" y="436"/>
                    </a:lnTo>
                    <a:lnTo>
                      <a:pt x="118" y="432"/>
                    </a:lnTo>
                    <a:lnTo>
                      <a:pt x="124" y="424"/>
                    </a:lnTo>
                    <a:lnTo>
                      <a:pt x="134" y="418"/>
                    </a:lnTo>
                    <a:lnTo>
                      <a:pt x="140" y="410"/>
                    </a:lnTo>
                    <a:lnTo>
                      <a:pt x="138" y="404"/>
                    </a:lnTo>
                    <a:lnTo>
                      <a:pt x="136" y="396"/>
                    </a:lnTo>
                    <a:lnTo>
                      <a:pt x="138" y="390"/>
                    </a:lnTo>
                    <a:lnTo>
                      <a:pt x="140" y="388"/>
                    </a:lnTo>
                    <a:lnTo>
                      <a:pt x="144" y="386"/>
                    </a:lnTo>
                    <a:lnTo>
                      <a:pt x="140" y="380"/>
                    </a:lnTo>
                    <a:lnTo>
                      <a:pt x="136" y="374"/>
                    </a:lnTo>
                    <a:lnTo>
                      <a:pt x="142" y="378"/>
                    </a:lnTo>
                    <a:lnTo>
                      <a:pt x="144" y="380"/>
                    </a:lnTo>
                    <a:lnTo>
                      <a:pt x="148" y="382"/>
                    </a:lnTo>
                    <a:lnTo>
                      <a:pt x="152" y="380"/>
                    </a:lnTo>
                    <a:lnTo>
                      <a:pt x="152" y="374"/>
                    </a:lnTo>
                    <a:lnTo>
                      <a:pt x="152" y="368"/>
                    </a:lnTo>
                    <a:lnTo>
                      <a:pt x="146" y="366"/>
                    </a:lnTo>
                    <a:lnTo>
                      <a:pt x="140" y="368"/>
                    </a:lnTo>
                    <a:lnTo>
                      <a:pt x="134" y="370"/>
                    </a:lnTo>
                    <a:lnTo>
                      <a:pt x="126" y="360"/>
                    </a:lnTo>
                    <a:lnTo>
                      <a:pt x="122" y="346"/>
                    </a:lnTo>
                    <a:lnTo>
                      <a:pt x="128" y="346"/>
                    </a:lnTo>
                    <a:lnTo>
                      <a:pt x="136" y="346"/>
                    </a:lnTo>
                    <a:lnTo>
                      <a:pt x="144" y="350"/>
                    </a:lnTo>
                    <a:lnTo>
                      <a:pt x="152" y="350"/>
                    </a:lnTo>
                    <a:lnTo>
                      <a:pt x="158" y="348"/>
                    </a:lnTo>
                    <a:lnTo>
                      <a:pt x="164" y="344"/>
                    </a:lnTo>
                    <a:lnTo>
                      <a:pt x="160" y="340"/>
                    </a:lnTo>
                    <a:lnTo>
                      <a:pt x="156" y="336"/>
                    </a:lnTo>
                    <a:lnTo>
                      <a:pt x="156" y="334"/>
                    </a:lnTo>
                    <a:lnTo>
                      <a:pt x="156" y="326"/>
                    </a:lnTo>
                    <a:lnTo>
                      <a:pt x="162" y="320"/>
                    </a:lnTo>
                    <a:lnTo>
                      <a:pt x="168" y="314"/>
                    </a:lnTo>
                    <a:lnTo>
                      <a:pt x="176" y="312"/>
                    </a:lnTo>
                    <a:lnTo>
                      <a:pt x="192" y="308"/>
                    </a:lnTo>
                    <a:lnTo>
                      <a:pt x="206" y="306"/>
                    </a:lnTo>
                    <a:lnTo>
                      <a:pt x="210" y="304"/>
                    </a:lnTo>
                    <a:lnTo>
                      <a:pt x="216" y="300"/>
                    </a:lnTo>
                    <a:lnTo>
                      <a:pt x="224" y="290"/>
                    </a:lnTo>
                    <a:lnTo>
                      <a:pt x="230" y="280"/>
                    </a:lnTo>
                    <a:lnTo>
                      <a:pt x="232" y="268"/>
                    </a:lnTo>
                    <a:lnTo>
                      <a:pt x="230" y="262"/>
                    </a:lnTo>
                    <a:lnTo>
                      <a:pt x="226" y="258"/>
                    </a:lnTo>
                    <a:lnTo>
                      <a:pt x="222" y="254"/>
                    </a:lnTo>
                    <a:lnTo>
                      <a:pt x="220" y="250"/>
                    </a:lnTo>
                    <a:lnTo>
                      <a:pt x="220" y="248"/>
                    </a:lnTo>
                    <a:lnTo>
                      <a:pt x="220" y="242"/>
                    </a:lnTo>
                    <a:lnTo>
                      <a:pt x="206" y="232"/>
                    </a:lnTo>
                    <a:lnTo>
                      <a:pt x="198" y="226"/>
                    </a:lnTo>
                    <a:lnTo>
                      <a:pt x="194" y="220"/>
                    </a:lnTo>
                    <a:lnTo>
                      <a:pt x="196" y="154"/>
                    </a:ln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44" y="78"/>
                    </a:lnTo>
                    <a:lnTo>
                      <a:pt x="246" y="88"/>
                    </a:lnTo>
                    <a:lnTo>
                      <a:pt x="246" y="92"/>
                    </a:lnTo>
                    <a:lnTo>
                      <a:pt x="244" y="96"/>
                    </a:lnTo>
                    <a:lnTo>
                      <a:pt x="238" y="102"/>
                    </a:lnTo>
                    <a:lnTo>
                      <a:pt x="224" y="108"/>
                    </a:lnTo>
                    <a:lnTo>
                      <a:pt x="216" y="116"/>
                    </a:lnTo>
                    <a:lnTo>
                      <a:pt x="206" y="128"/>
                    </a:lnTo>
                    <a:lnTo>
                      <a:pt x="200" y="142"/>
                    </a:lnTo>
                    <a:lnTo>
                      <a:pt x="196" y="148"/>
                    </a:lnTo>
                    <a:lnTo>
                      <a:pt x="196" y="154"/>
                    </a:lnTo>
                    <a:lnTo>
                      <a:pt x="194" y="220"/>
                    </a:lnTo>
                    <a:lnTo>
                      <a:pt x="196" y="15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0" name="Freeform 96"/>
              <p:cNvSpPr>
                <a:spLocks/>
              </p:cNvSpPr>
              <p:nvPr/>
            </p:nvSpPr>
            <p:spPr bwMode="auto">
              <a:xfrm>
                <a:off x="2211734" y="5075669"/>
                <a:ext cx="366935" cy="1255867"/>
              </a:xfrm>
              <a:custGeom>
                <a:avLst/>
                <a:gdLst/>
                <a:ahLst/>
                <a:cxnLst>
                  <a:cxn ang="0">
                    <a:pos x="120" y="612"/>
                  </a:cxn>
                  <a:cxn ang="0">
                    <a:pos x="98" y="592"/>
                  </a:cxn>
                  <a:cxn ang="0">
                    <a:pos x="88" y="566"/>
                  </a:cxn>
                  <a:cxn ang="0">
                    <a:pos x="88" y="546"/>
                  </a:cxn>
                  <a:cxn ang="0">
                    <a:pos x="92" y="534"/>
                  </a:cxn>
                  <a:cxn ang="0">
                    <a:pos x="86" y="504"/>
                  </a:cxn>
                  <a:cxn ang="0">
                    <a:pos x="84" y="484"/>
                  </a:cxn>
                  <a:cxn ang="0">
                    <a:pos x="64" y="446"/>
                  </a:cxn>
                  <a:cxn ang="0">
                    <a:pos x="54" y="408"/>
                  </a:cxn>
                  <a:cxn ang="0">
                    <a:pos x="58" y="382"/>
                  </a:cxn>
                  <a:cxn ang="0">
                    <a:pos x="50" y="352"/>
                  </a:cxn>
                  <a:cxn ang="0">
                    <a:pos x="52" y="332"/>
                  </a:cxn>
                  <a:cxn ang="0">
                    <a:pos x="50" y="282"/>
                  </a:cxn>
                  <a:cxn ang="0">
                    <a:pos x="38" y="258"/>
                  </a:cxn>
                  <a:cxn ang="0">
                    <a:pos x="38" y="234"/>
                  </a:cxn>
                  <a:cxn ang="0">
                    <a:pos x="36" y="212"/>
                  </a:cxn>
                  <a:cxn ang="0">
                    <a:pos x="50" y="172"/>
                  </a:cxn>
                  <a:cxn ang="0">
                    <a:pos x="46" y="134"/>
                  </a:cxn>
                  <a:cxn ang="0">
                    <a:pos x="62" y="112"/>
                  </a:cxn>
                  <a:cxn ang="0">
                    <a:pos x="60" y="90"/>
                  </a:cxn>
                  <a:cxn ang="0">
                    <a:pos x="48" y="80"/>
                  </a:cxn>
                  <a:cxn ang="0">
                    <a:pos x="34" y="52"/>
                  </a:cxn>
                  <a:cxn ang="0">
                    <a:pos x="14" y="0"/>
                  </a:cxn>
                  <a:cxn ang="0">
                    <a:pos x="0" y="8"/>
                  </a:cxn>
                  <a:cxn ang="0">
                    <a:pos x="14" y="66"/>
                  </a:cxn>
                  <a:cxn ang="0">
                    <a:pos x="16" y="106"/>
                  </a:cxn>
                  <a:cxn ang="0">
                    <a:pos x="10" y="192"/>
                  </a:cxn>
                  <a:cxn ang="0">
                    <a:pos x="18" y="210"/>
                  </a:cxn>
                  <a:cxn ang="0">
                    <a:pos x="14" y="218"/>
                  </a:cxn>
                  <a:cxn ang="0">
                    <a:pos x="24" y="286"/>
                  </a:cxn>
                  <a:cxn ang="0">
                    <a:pos x="22" y="326"/>
                  </a:cxn>
                  <a:cxn ang="0">
                    <a:pos x="12" y="350"/>
                  </a:cxn>
                  <a:cxn ang="0">
                    <a:pos x="18" y="372"/>
                  </a:cxn>
                  <a:cxn ang="0">
                    <a:pos x="26" y="418"/>
                  </a:cxn>
                  <a:cxn ang="0">
                    <a:pos x="40" y="462"/>
                  </a:cxn>
                  <a:cxn ang="0">
                    <a:pos x="44" y="448"/>
                  </a:cxn>
                  <a:cxn ang="0">
                    <a:pos x="52" y="442"/>
                  </a:cxn>
                  <a:cxn ang="0">
                    <a:pos x="56" y="480"/>
                  </a:cxn>
                  <a:cxn ang="0">
                    <a:pos x="48" y="490"/>
                  </a:cxn>
                  <a:cxn ang="0">
                    <a:pos x="46" y="506"/>
                  </a:cxn>
                  <a:cxn ang="0">
                    <a:pos x="46" y="524"/>
                  </a:cxn>
                  <a:cxn ang="0">
                    <a:pos x="58" y="540"/>
                  </a:cxn>
                  <a:cxn ang="0">
                    <a:pos x="54" y="560"/>
                  </a:cxn>
                  <a:cxn ang="0">
                    <a:pos x="66" y="582"/>
                  </a:cxn>
                  <a:cxn ang="0">
                    <a:pos x="96" y="606"/>
                  </a:cxn>
                  <a:cxn ang="0">
                    <a:pos x="96" y="630"/>
                  </a:cxn>
                  <a:cxn ang="0">
                    <a:pos x="156" y="664"/>
                  </a:cxn>
                  <a:cxn ang="0">
                    <a:pos x="172" y="672"/>
                  </a:cxn>
                </a:cxnLst>
                <a:rect l="0" t="0" r="r" b="b"/>
                <a:pathLst>
                  <a:path w="192" h="678">
                    <a:moveTo>
                      <a:pt x="174" y="624"/>
                    </a:moveTo>
                    <a:lnTo>
                      <a:pt x="126" y="624"/>
                    </a:lnTo>
                    <a:lnTo>
                      <a:pt x="122" y="618"/>
                    </a:lnTo>
                    <a:lnTo>
                      <a:pt x="120" y="612"/>
                    </a:lnTo>
                    <a:lnTo>
                      <a:pt x="118" y="606"/>
                    </a:lnTo>
                    <a:lnTo>
                      <a:pt x="112" y="600"/>
                    </a:lnTo>
                    <a:lnTo>
                      <a:pt x="104" y="596"/>
                    </a:lnTo>
                    <a:lnTo>
                      <a:pt x="98" y="592"/>
                    </a:lnTo>
                    <a:lnTo>
                      <a:pt x="90" y="586"/>
                    </a:lnTo>
                    <a:lnTo>
                      <a:pt x="88" y="582"/>
                    </a:lnTo>
                    <a:lnTo>
                      <a:pt x="86" y="576"/>
                    </a:lnTo>
                    <a:lnTo>
                      <a:pt x="88" y="566"/>
                    </a:lnTo>
                    <a:lnTo>
                      <a:pt x="90" y="556"/>
                    </a:lnTo>
                    <a:lnTo>
                      <a:pt x="90" y="552"/>
                    </a:lnTo>
                    <a:lnTo>
                      <a:pt x="88" y="548"/>
                    </a:lnTo>
                    <a:lnTo>
                      <a:pt x="88" y="546"/>
                    </a:lnTo>
                    <a:lnTo>
                      <a:pt x="86" y="544"/>
                    </a:lnTo>
                    <a:lnTo>
                      <a:pt x="88" y="540"/>
                    </a:lnTo>
                    <a:lnTo>
                      <a:pt x="90" y="536"/>
                    </a:lnTo>
                    <a:lnTo>
                      <a:pt x="92" y="534"/>
                    </a:lnTo>
                    <a:lnTo>
                      <a:pt x="92" y="528"/>
                    </a:lnTo>
                    <a:lnTo>
                      <a:pt x="92" y="518"/>
                    </a:lnTo>
                    <a:lnTo>
                      <a:pt x="88" y="510"/>
                    </a:lnTo>
                    <a:lnTo>
                      <a:pt x="86" y="504"/>
                    </a:lnTo>
                    <a:lnTo>
                      <a:pt x="84" y="494"/>
                    </a:lnTo>
                    <a:lnTo>
                      <a:pt x="86" y="490"/>
                    </a:lnTo>
                    <a:lnTo>
                      <a:pt x="88" y="486"/>
                    </a:lnTo>
                    <a:lnTo>
                      <a:pt x="84" y="484"/>
                    </a:lnTo>
                    <a:lnTo>
                      <a:pt x="80" y="480"/>
                    </a:lnTo>
                    <a:lnTo>
                      <a:pt x="72" y="466"/>
                    </a:lnTo>
                    <a:lnTo>
                      <a:pt x="60" y="446"/>
                    </a:lnTo>
                    <a:lnTo>
                      <a:pt x="64" y="446"/>
                    </a:lnTo>
                    <a:lnTo>
                      <a:pt x="66" y="442"/>
                    </a:lnTo>
                    <a:lnTo>
                      <a:pt x="64" y="434"/>
                    </a:lnTo>
                    <a:lnTo>
                      <a:pt x="60" y="420"/>
                    </a:lnTo>
                    <a:lnTo>
                      <a:pt x="54" y="408"/>
                    </a:lnTo>
                    <a:lnTo>
                      <a:pt x="52" y="394"/>
                    </a:lnTo>
                    <a:lnTo>
                      <a:pt x="54" y="388"/>
                    </a:lnTo>
                    <a:lnTo>
                      <a:pt x="56" y="384"/>
                    </a:lnTo>
                    <a:lnTo>
                      <a:pt x="58" y="382"/>
                    </a:lnTo>
                    <a:lnTo>
                      <a:pt x="60" y="380"/>
                    </a:lnTo>
                    <a:lnTo>
                      <a:pt x="58" y="372"/>
                    </a:lnTo>
                    <a:lnTo>
                      <a:pt x="52" y="364"/>
                    </a:lnTo>
                    <a:lnTo>
                      <a:pt x="50" y="352"/>
                    </a:lnTo>
                    <a:lnTo>
                      <a:pt x="46" y="346"/>
                    </a:lnTo>
                    <a:lnTo>
                      <a:pt x="48" y="342"/>
                    </a:lnTo>
                    <a:lnTo>
                      <a:pt x="50" y="338"/>
                    </a:lnTo>
                    <a:lnTo>
                      <a:pt x="52" y="332"/>
                    </a:lnTo>
                    <a:lnTo>
                      <a:pt x="54" y="328"/>
                    </a:lnTo>
                    <a:lnTo>
                      <a:pt x="54" y="298"/>
                    </a:lnTo>
                    <a:lnTo>
                      <a:pt x="52" y="290"/>
                    </a:lnTo>
                    <a:lnTo>
                      <a:pt x="50" y="282"/>
                    </a:lnTo>
                    <a:lnTo>
                      <a:pt x="46" y="276"/>
                    </a:lnTo>
                    <a:lnTo>
                      <a:pt x="44" y="270"/>
                    </a:lnTo>
                    <a:lnTo>
                      <a:pt x="42" y="264"/>
                    </a:lnTo>
                    <a:lnTo>
                      <a:pt x="38" y="258"/>
                    </a:lnTo>
                    <a:lnTo>
                      <a:pt x="36" y="252"/>
                    </a:lnTo>
                    <a:lnTo>
                      <a:pt x="34" y="246"/>
                    </a:lnTo>
                    <a:lnTo>
                      <a:pt x="36" y="242"/>
                    </a:lnTo>
                    <a:lnTo>
                      <a:pt x="38" y="234"/>
                    </a:lnTo>
                    <a:lnTo>
                      <a:pt x="42" y="224"/>
                    </a:lnTo>
                    <a:lnTo>
                      <a:pt x="42" y="218"/>
                    </a:lnTo>
                    <a:lnTo>
                      <a:pt x="38" y="216"/>
                    </a:lnTo>
                    <a:lnTo>
                      <a:pt x="36" y="212"/>
                    </a:lnTo>
                    <a:lnTo>
                      <a:pt x="34" y="208"/>
                    </a:lnTo>
                    <a:lnTo>
                      <a:pt x="36" y="194"/>
                    </a:lnTo>
                    <a:lnTo>
                      <a:pt x="42" y="184"/>
                    </a:lnTo>
                    <a:lnTo>
                      <a:pt x="50" y="172"/>
                    </a:lnTo>
                    <a:lnTo>
                      <a:pt x="54" y="164"/>
                    </a:lnTo>
                    <a:lnTo>
                      <a:pt x="50" y="158"/>
                    </a:lnTo>
                    <a:lnTo>
                      <a:pt x="48" y="152"/>
                    </a:lnTo>
                    <a:lnTo>
                      <a:pt x="46" y="134"/>
                    </a:lnTo>
                    <a:lnTo>
                      <a:pt x="48" y="126"/>
                    </a:lnTo>
                    <a:lnTo>
                      <a:pt x="50" y="122"/>
                    </a:lnTo>
                    <a:lnTo>
                      <a:pt x="56" y="118"/>
                    </a:lnTo>
                    <a:lnTo>
                      <a:pt x="62" y="112"/>
                    </a:lnTo>
                    <a:lnTo>
                      <a:pt x="64" y="106"/>
                    </a:lnTo>
                    <a:lnTo>
                      <a:pt x="64" y="102"/>
                    </a:lnTo>
                    <a:lnTo>
                      <a:pt x="62" y="88"/>
                    </a:lnTo>
                    <a:lnTo>
                      <a:pt x="60" y="90"/>
                    </a:lnTo>
                    <a:lnTo>
                      <a:pt x="56" y="90"/>
                    </a:lnTo>
                    <a:lnTo>
                      <a:pt x="52" y="90"/>
                    </a:lnTo>
                    <a:lnTo>
                      <a:pt x="50" y="86"/>
                    </a:lnTo>
                    <a:lnTo>
                      <a:pt x="48" y="80"/>
                    </a:lnTo>
                    <a:lnTo>
                      <a:pt x="42" y="60"/>
                    </a:lnTo>
                    <a:lnTo>
                      <a:pt x="40" y="56"/>
                    </a:lnTo>
                    <a:lnTo>
                      <a:pt x="36" y="54"/>
                    </a:lnTo>
                    <a:lnTo>
                      <a:pt x="34" y="52"/>
                    </a:lnTo>
                    <a:lnTo>
                      <a:pt x="32" y="50"/>
                    </a:lnTo>
                    <a:lnTo>
                      <a:pt x="28" y="20"/>
                    </a:lnTo>
                    <a:lnTo>
                      <a:pt x="22" y="8"/>
                    </a:lnTo>
                    <a:lnTo>
                      <a:pt x="14" y="0"/>
                    </a:lnTo>
                    <a:lnTo>
                      <a:pt x="12" y="0"/>
                    </a:lnTo>
                    <a:lnTo>
                      <a:pt x="8" y="4"/>
                    </a:lnTo>
                    <a:lnTo>
                      <a:pt x="4" y="6"/>
                    </a:lnTo>
                    <a:lnTo>
                      <a:pt x="0" y="8"/>
                    </a:lnTo>
                    <a:lnTo>
                      <a:pt x="4" y="18"/>
                    </a:lnTo>
                    <a:lnTo>
                      <a:pt x="8" y="32"/>
                    </a:lnTo>
                    <a:lnTo>
                      <a:pt x="12" y="48"/>
                    </a:lnTo>
                    <a:lnTo>
                      <a:pt x="14" y="66"/>
                    </a:lnTo>
                    <a:lnTo>
                      <a:pt x="10" y="80"/>
                    </a:lnTo>
                    <a:lnTo>
                      <a:pt x="8" y="96"/>
                    </a:lnTo>
                    <a:lnTo>
                      <a:pt x="12" y="102"/>
                    </a:lnTo>
                    <a:lnTo>
                      <a:pt x="16" y="106"/>
                    </a:lnTo>
                    <a:lnTo>
                      <a:pt x="18" y="118"/>
                    </a:lnTo>
                    <a:lnTo>
                      <a:pt x="18" y="134"/>
                    </a:lnTo>
                    <a:lnTo>
                      <a:pt x="16" y="162"/>
                    </a:lnTo>
                    <a:lnTo>
                      <a:pt x="10" y="192"/>
                    </a:lnTo>
                    <a:lnTo>
                      <a:pt x="12" y="198"/>
                    </a:lnTo>
                    <a:lnTo>
                      <a:pt x="14" y="202"/>
                    </a:lnTo>
                    <a:lnTo>
                      <a:pt x="16" y="206"/>
                    </a:lnTo>
                    <a:lnTo>
                      <a:pt x="18" y="210"/>
                    </a:lnTo>
                    <a:lnTo>
                      <a:pt x="18" y="214"/>
                    </a:lnTo>
                    <a:lnTo>
                      <a:pt x="16" y="214"/>
                    </a:lnTo>
                    <a:lnTo>
                      <a:pt x="14" y="216"/>
                    </a:lnTo>
                    <a:lnTo>
                      <a:pt x="14" y="218"/>
                    </a:lnTo>
                    <a:lnTo>
                      <a:pt x="14" y="236"/>
                    </a:lnTo>
                    <a:lnTo>
                      <a:pt x="20" y="252"/>
                    </a:lnTo>
                    <a:lnTo>
                      <a:pt x="22" y="268"/>
                    </a:lnTo>
                    <a:lnTo>
                      <a:pt x="24" y="286"/>
                    </a:lnTo>
                    <a:lnTo>
                      <a:pt x="22" y="302"/>
                    </a:lnTo>
                    <a:lnTo>
                      <a:pt x="22" y="310"/>
                    </a:lnTo>
                    <a:lnTo>
                      <a:pt x="20" y="318"/>
                    </a:lnTo>
                    <a:lnTo>
                      <a:pt x="22" y="326"/>
                    </a:lnTo>
                    <a:lnTo>
                      <a:pt x="22" y="332"/>
                    </a:lnTo>
                    <a:lnTo>
                      <a:pt x="20" y="340"/>
                    </a:lnTo>
                    <a:lnTo>
                      <a:pt x="16" y="346"/>
                    </a:lnTo>
                    <a:lnTo>
                      <a:pt x="12" y="350"/>
                    </a:lnTo>
                    <a:lnTo>
                      <a:pt x="10" y="352"/>
                    </a:lnTo>
                    <a:lnTo>
                      <a:pt x="10" y="358"/>
                    </a:lnTo>
                    <a:lnTo>
                      <a:pt x="12" y="362"/>
                    </a:lnTo>
                    <a:lnTo>
                      <a:pt x="18" y="372"/>
                    </a:lnTo>
                    <a:lnTo>
                      <a:pt x="22" y="380"/>
                    </a:lnTo>
                    <a:lnTo>
                      <a:pt x="24" y="388"/>
                    </a:lnTo>
                    <a:lnTo>
                      <a:pt x="24" y="404"/>
                    </a:lnTo>
                    <a:lnTo>
                      <a:pt x="26" y="418"/>
                    </a:lnTo>
                    <a:lnTo>
                      <a:pt x="28" y="436"/>
                    </a:lnTo>
                    <a:lnTo>
                      <a:pt x="34" y="456"/>
                    </a:lnTo>
                    <a:lnTo>
                      <a:pt x="36" y="462"/>
                    </a:lnTo>
                    <a:lnTo>
                      <a:pt x="40" y="462"/>
                    </a:lnTo>
                    <a:lnTo>
                      <a:pt x="44" y="462"/>
                    </a:lnTo>
                    <a:lnTo>
                      <a:pt x="46" y="462"/>
                    </a:lnTo>
                    <a:lnTo>
                      <a:pt x="46" y="460"/>
                    </a:lnTo>
                    <a:lnTo>
                      <a:pt x="44" y="448"/>
                    </a:lnTo>
                    <a:lnTo>
                      <a:pt x="40" y="436"/>
                    </a:lnTo>
                    <a:lnTo>
                      <a:pt x="44" y="434"/>
                    </a:lnTo>
                    <a:lnTo>
                      <a:pt x="50" y="434"/>
                    </a:lnTo>
                    <a:lnTo>
                      <a:pt x="52" y="442"/>
                    </a:lnTo>
                    <a:lnTo>
                      <a:pt x="52" y="456"/>
                    </a:lnTo>
                    <a:lnTo>
                      <a:pt x="54" y="462"/>
                    </a:lnTo>
                    <a:lnTo>
                      <a:pt x="56" y="466"/>
                    </a:lnTo>
                    <a:lnTo>
                      <a:pt x="56" y="480"/>
                    </a:lnTo>
                    <a:lnTo>
                      <a:pt x="50" y="482"/>
                    </a:lnTo>
                    <a:lnTo>
                      <a:pt x="44" y="482"/>
                    </a:lnTo>
                    <a:lnTo>
                      <a:pt x="46" y="486"/>
                    </a:lnTo>
                    <a:lnTo>
                      <a:pt x="48" y="490"/>
                    </a:lnTo>
                    <a:lnTo>
                      <a:pt x="50" y="492"/>
                    </a:lnTo>
                    <a:lnTo>
                      <a:pt x="50" y="496"/>
                    </a:lnTo>
                    <a:lnTo>
                      <a:pt x="50" y="502"/>
                    </a:lnTo>
                    <a:lnTo>
                      <a:pt x="46" y="506"/>
                    </a:lnTo>
                    <a:lnTo>
                      <a:pt x="42" y="512"/>
                    </a:lnTo>
                    <a:lnTo>
                      <a:pt x="40" y="518"/>
                    </a:lnTo>
                    <a:lnTo>
                      <a:pt x="42" y="522"/>
                    </a:lnTo>
                    <a:lnTo>
                      <a:pt x="46" y="524"/>
                    </a:lnTo>
                    <a:lnTo>
                      <a:pt x="56" y="526"/>
                    </a:lnTo>
                    <a:lnTo>
                      <a:pt x="54" y="530"/>
                    </a:lnTo>
                    <a:lnTo>
                      <a:pt x="56" y="534"/>
                    </a:lnTo>
                    <a:lnTo>
                      <a:pt x="58" y="540"/>
                    </a:lnTo>
                    <a:lnTo>
                      <a:pt x="58" y="544"/>
                    </a:lnTo>
                    <a:lnTo>
                      <a:pt x="50" y="544"/>
                    </a:lnTo>
                    <a:lnTo>
                      <a:pt x="50" y="554"/>
                    </a:lnTo>
                    <a:lnTo>
                      <a:pt x="54" y="560"/>
                    </a:lnTo>
                    <a:lnTo>
                      <a:pt x="62" y="568"/>
                    </a:lnTo>
                    <a:lnTo>
                      <a:pt x="62" y="572"/>
                    </a:lnTo>
                    <a:lnTo>
                      <a:pt x="62" y="576"/>
                    </a:lnTo>
                    <a:lnTo>
                      <a:pt x="66" y="582"/>
                    </a:lnTo>
                    <a:lnTo>
                      <a:pt x="74" y="594"/>
                    </a:lnTo>
                    <a:lnTo>
                      <a:pt x="80" y="602"/>
                    </a:lnTo>
                    <a:lnTo>
                      <a:pt x="86" y="606"/>
                    </a:lnTo>
                    <a:lnTo>
                      <a:pt x="96" y="606"/>
                    </a:lnTo>
                    <a:lnTo>
                      <a:pt x="94" y="618"/>
                    </a:lnTo>
                    <a:lnTo>
                      <a:pt x="96" y="622"/>
                    </a:lnTo>
                    <a:lnTo>
                      <a:pt x="100" y="626"/>
                    </a:lnTo>
                    <a:lnTo>
                      <a:pt x="96" y="630"/>
                    </a:lnTo>
                    <a:lnTo>
                      <a:pt x="106" y="640"/>
                    </a:lnTo>
                    <a:lnTo>
                      <a:pt x="122" y="648"/>
                    </a:lnTo>
                    <a:lnTo>
                      <a:pt x="154" y="660"/>
                    </a:lnTo>
                    <a:lnTo>
                      <a:pt x="156" y="664"/>
                    </a:lnTo>
                    <a:lnTo>
                      <a:pt x="158" y="666"/>
                    </a:lnTo>
                    <a:lnTo>
                      <a:pt x="160" y="668"/>
                    </a:lnTo>
                    <a:lnTo>
                      <a:pt x="164" y="670"/>
                    </a:lnTo>
                    <a:lnTo>
                      <a:pt x="172" y="672"/>
                    </a:lnTo>
                    <a:lnTo>
                      <a:pt x="178" y="674"/>
                    </a:lnTo>
                    <a:lnTo>
                      <a:pt x="192" y="678"/>
                    </a:lnTo>
                    <a:lnTo>
                      <a:pt x="174" y="62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1" name="Freeform 97"/>
              <p:cNvSpPr>
                <a:spLocks/>
              </p:cNvSpPr>
              <p:nvPr/>
            </p:nvSpPr>
            <p:spPr bwMode="auto">
              <a:xfrm>
                <a:off x="2542492" y="6230548"/>
                <a:ext cx="129203" cy="103577"/>
              </a:xfrm>
              <a:custGeom>
                <a:avLst/>
                <a:gdLst/>
                <a:ahLst/>
                <a:cxnLst>
                  <a:cxn ang="0">
                    <a:pos x="0" y="0"/>
                  </a:cxn>
                  <a:cxn ang="0">
                    <a:pos x="6" y="6"/>
                  </a:cxn>
                  <a:cxn ang="0">
                    <a:pos x="12" y="14"/>
                  </a:cxn>
                  <a:cxn ang="0">
                    <a:pos x="28" y="26"/>
                  </a:cxn>
                  <a:cxn ang="0">
                    <a:pos x="40" y="30"/>
                  </a:cxn>
                  <a:cxn ang="0">
                    <a:pos x="50" y="32"/>
                  </a:cxn>
                  <a:cxn ang="0">
                    <a:pos x="62" y="36"/>
                  </a:cxn>
                  <a:cxn ang="0">
                    <a:pos x="66" y="38"/>
                  </a:cxn>
                  <a:cxn ang="0">
                    <a:pos x="68" y="42"/>
                  </a:cxn>
                  <a:cxn ang="0">
                    <a:pos x="48" y="52"/>
                  </a:cxn>
                  <a:cxn ang="0">
                    <a:pos x="40" y="54"/>
                  </a:cxn>
                  <a:cxn ang="0">
                    <a:pos x="28" y="56"/>
                  </a:cxn>
                  <a:cxn ang="0">
                    <a:pos x="18" y="54"/>
                  </a:cxn>
                  <a:cxn ang="0">
                    <a:pos x="0" y="0"/>
                  </a:cxn>
                </a:cxnLst>
                <a:rect l="0" t="0" r="r" b="b"/>
                <a:pathLst>
                  <a:path w="68" h="56">
                    <a:moveTo>
                      <a:pt x="0" y="0"/>
                    </a:moveTo>
                    <a:lnTo>
                      <a:pt x="6" y="6"/>
                    </a:lnTo>
                    <a:lnTo>
                      <a:pt x="12" y="14"/>
                    </a:lnTo>
                    <a:lnTo>
                      <a:pt x="28" y="26"/>
                    </a:lnTo>
                    <a:lnTo>
                      <a:pt x="40" y="30"/>
                    </a:lnTo>
                    <a:lnTo>
                      <a:pt x="50" y="32"/>
                    </a:lnTo>
                    <a:lnTo>
                      <a:pt x="62" y="36"/>
                    </a:lnTo>
                    <a:lnTo>
                      <a:pt x="66" y="38"/>
                    </a:lnTo>
                    <a:lnTo>
                      <a:pt x="68" y="42"/>
                    </a:lnTo>
                    <a:lnTo>
                      <a:pt x="48" y="52"/>
                    </a:lnTo>
                    <a:lnTo>
                      <a:pt x="40" y="54"/>
                    </a:lnTo>
                    <a:lnTo>
                      <a:pt x="28" y="56"/>
                    </a:lnTo>
                    <a:lnTo>
                      <a:pt x="18" y="54"/>
                    </a:lnTo>
                    <a:lnTo>
                      <a:pt x="0" y="0"/>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2" name="Freeform 98"/>
              <p:cNvSpPr>
                <a:spLocks/>
              </p:cNvSpPr>
              <p:nvPr/>
            </p:nvSpPr>
            <p:spPr bwMode="auto">
              <a:xfrm>
                <a:off x="1930074" y="4042488"/>
                <a:ext cx="351430" cy="561905"/>
              </a:xfrm>
              <a:custGeom>
                <a:avLst/>
                <a:gdLst/>
                <a:ahLst/>
                <a:cxnLst>
                  <a:cxn ang="0">
                    <a:pos x="6" y="184"/>
                  </a:cxn>
                  <a:cxn ang="0">
                    <a:pos x="18" y="172"/>
                  </a:cxn>
                  <a:cxn ang="0">
                    <a:pos x="28" y="158"/>
                  </a:cxn>
                  <a:cxn ang="0">
                    <a:pos x="26" y="118"/>
                  </a:cxn>
                  <a:cxn ang="0">
                    <a:pos x="22" y="100"/>
                  </a:cxn>
                  <a:cxn ang="0">
                    <a:pos x="16" y="90"/>
                  </a:cxn>
                  <a:cxn ang="0">
                    <a:pos x="26" y="76"/>
                  </a:cxn>
                  <a:cxn ang="0">
                    <a:pos x="32" y="72"/>
                  </a:cxn>
                  <a:cxn ang="0">
                    <a:pos x="46" y="62"/>
                  </a:cxn>
                  <a:cxn ang="0">
                    <a:pos x="56" y="54"/>
                  </a:cxn>
                  <a:cxn ang="0">
                    <a:pos x="60" y="34"/>
                  </a:cxn>
                  <a:cxn ang="0">
                    <a:pos x="72" y="24"/>
                  </a:cxn>
                  <a:cxn ang="0">
                    <a:pos x="86" y="18"/>
                  </a:cxn>
                  <a:cxn ang="0">
                    <a:pos x="118" y="4"/>
                  </a:cxn>
                  <a:cxn ang="0">
                    <a:pos x="128" y="8"/>
                  </a:cxn>
                  <a:cxn ang="0">
                    <a:pos x="118" y="18"/>
                  </a:cxn>
                  <a:cxn ang="0">
                    <a:pos x="94" y="48"/>
                  </a:cxn>
                  <a:cxn ang="0">
                    <a:pos x="98" y="64"/>
                  </a:cxn>
                  <a:cxn ang="0">
                    <a:pos x="106" y="76"/>
                  </a:cxn>
                  <a:cxn ang="0">
                    <a:pos x="102" y="92"/>
                  </a:cxn>
                  <a:cxn ang="0">
                    <a:pos x="112" y="100"/>
                  </a:cxn>
                  <a:cxn ang="0">
                    <a:pos x="142" y="106"/>
                  </a:cxn>
                  <a:cxn ang="0">
                    <a:pos x="152" y="118"/>
                  </a:cxn>
                  <a:cxn ang="0">
                    <a:pos x="170" y="118"/>
                  </a:cxn>
                  <a:cxn ang="0">
                    <a:pos x="176" y="132"/>
                  </a:cxn>
                  <a:cxn ang="0">
                    <a:pos x="174" y="154"/>
                  </a:cxn>
                  <a:cxn ang="0">
                    <a:pos x="182" y="168"/>
                  </a:cxn>
                  <a:cxn ang="0">
                    <a:pos x="178" y="174"/>
                  </a:cxn>
                  <a:cxn ang="0">
                    <a:pos x="184" y="190"/>
                  </a:cxn>
                  <a:cxn ang="0">
                    <a:pos x="148" y="200"/>
                  </a:cxn>
                  <a:cxn ang="0">
                    <a:pos x="146" y="206"/>
                  </a:cxn>
                  <a:cxn ang="0">
                    <a:pos x="152" y="220"/>
                  </a:cxn>
                  <a:cxn ang="0">
                    <a:pos x="140" y="226"/>
                  </a:cxn>
                  <a:cxn ang="0">
                    <a:pos x="142" y="240"/>
                  </a:cxn>
                  <a:cxn ang="0">
                    <a:pos x="146" y="276"/>
                  </a:cxn>
                  <a:cxn ang="0">
                    <a:pos x="132" y="298"/>
                  </a:cxn>
                  <a:cxn ang="0">
                    <a:pos x="136" y="286"/>
                  </a:cxn>
                  <a:cxn ang="0">
                    <a:pos x="134" y="274"/>
                  </a:cxn>
                  <a:cxn ang="0">
                    <a:pos x="122" y="278"/>
                  </a:cxn>
                  <a:cxn ang="0">
                    <a:pos x="114" y="272"/>
                  </a:cxn>
                  <a:cxn ang="0">
                    <a:pos x="106" y="276"/>
                  </a:cxn>
                  <a:cxn ang="0">
                    <a:pos x="86" y="260"/>
                  </a:cxn>
                  <a:cxn ang="0">
                    <a:pos x="68" y="242"/>
                  </a:cxn>
                  <a:cxn ang="0">
                    <a:pos x="52" y="234"/>
                  </a:cxn>
                  <a:cxn ang="0">
                    <a:pos x="36" y="226"/>
                  </a:cxn>
                  <a:cxn ang="0">
                    <a:pos x="0" y="204"/>
                  </a:cxn>
                </a:cxnLst>
                <a:rect l="0" t="0" r="r" b="b"/>
                <a:pathLst>
                  <a:path w="184" h="304">
                    <a:moveTo>
                      <a:pt x="2" y="204"/>
                    </a:moveTo>
                    <a:lnTo>
                      <a:pt x="2" y="194"/>
                    </a:lnTo>
                    <a:lnTo>
                      <a:pt x="6" y="184"/>
                    </a:lnTo>
                    <a:lnTo>
                      <a:pt x="8" y="178"/>
                    </a:lnTo>
                    <a:lnTo>
                      <a:pt x="18" y="176"/>
                    </a:lnTo>
                    <a:lnTo>
                      <a:pt x="18" y="172"/>
                    </a:lnTo>
                    <a:lnTo>
                      <a:pt x="22" y="166"/>
                    </a:lnTo>
                    <a:lnTo>
                      <a:pt x="26" y="162"/>
                    </a:lnTo>
                    <a:lnTo>
                      <a:pt x="28" y="158"/>
                    </a:lnTo>
                    <a:lnTo>
                      <a:pt x="26" y="142"/>
                    </a:lnTo>
                    <a:lnTo>
                      <a:pt x="24" y="124"/>
                    </a:lnTo>
                    <a:lnTo>
                      <a:pt x="26" y="118"/>
                    </a:lnTo>
                    <a:lnTo>
                      <a:pt x="28" y="114"/>
                    </a:lnTo>
                    <a:lnTo>
                      <a:pt x="26" y="106"/>
                    </a:lnTo>
                    <a:lnTo>
                      <a:pt x="22" y="100"/>
                    </a:lnTo>
                    <a:lnTo>
                      <a:pt x="18" y="96"/>
                    </a:lnTo>
                    <a:lnTo>
                      <a:pt x="18" y="90"/>
                    </a:lnTo>
                    <a:lnTo>
                      <a:pt x="16" y="90"/>
                    </a:lnTo>
                    <a:lnTo>
                      <a:pt x="22" y="86"/>
                    </a:lnTo>
                    <a:lnTo>
                      <a:pt x="28" y="82"/>
                    </a:lnTo>
                    <a:lnTo>
                      <a:pt x="26" y="76"/>
                    </a:lnTo>
                    <a:lnTo>
                      <a:pt x="26" y="70"/>
                    </a:lnTo>
                    <a:lnTo>
                      <a:pt x="28" y="68"/>
                    </a:lnTo>
                    <a:lnTo>
                      <a:pt x="32" y="72"/>
                    </a:lnTo>
                    <a:lnTo>
                      <a:pt x="40" y="74"/>
                    </a:lnTo>
                    <a:lnTo>
                      <a:pt x="42" y="64"/>
                    </a:lnTo>
                    <a:lnTo>
                      <a:pt x="46" y="62"/>
                    </a:lnTo>
                    <a:lnTo>
                      <a:pt x="48" y="58"/>
                    </a:lnTo>
                    <a:lnTo>
                      <a:pt x="52" y="58"/>
                    </a:lnTo>
                    <a:lnTo>
                      <a:pt x="56" y="54"/>
                    </a:lnTo>
                    <a:lnTo>
                      <a:pt x="58" y="48"/>
                    </a:lnTo>
                    <a:lnTo>
                      <a:pt x="60" y="42"/>
                    </a:lnTo>
                    <a:lnTo>
                      <a:pt x="60" y="34"/>
                    </a:lnTo>
                    <a:lnTo>
                      <a:pt x="62" y="30"/>
                    </a:lnTo>
                    <a:lnTo>
                      <a:pt x="66" y="26"/>
                    </a:lnTo>
                    <a:lnTo>
                      <a:pt x="72" y="24"/>
                    </a:lnTo>
                    <a:lnTo>
                      <a:pt x="80" y="24"/>
                    </a:lnTo>
                    <a:lnTo>
                      <a:pt x="82" y="20"/>
                    </a:lnTo>
                    <a:lnTo>
                      <a:pt x="86" y="18"/>
                    </a:lnTo>
                    <a:lnTo>
                      <a:pt x="98" y="14"/>
                    </a:lnTo>
                    <a:lnTo>
                      <a:pt x="110" y="10"/>
                    </a:lnTo>
                    <a:lnTo>
                      <a:pt x="118" y="4"/>
                    </a:lnTo>
                    <a:lnTo>
                      <a:pt x="124" y="2"/>
                    </a:lnTo>
                    <a:lnTo>
                      <a:pt x="128" y="0"/>
                    </a:lnTo>
                    <a:lnTo>
                      <a:pt x="128" y="8"/>
                    </a:lnTo>
                    <a:lnTo>
                      <a:pt x="124" y="10"/>
                    </a:lnTo>
                    <a:lnTo>
                      <a:pt x="120" y="14"/>
                    </a:lnTo>
                    <a:lnTo>
                      <a:pt x="118" y="18"/>
                    </a:lnTo>
                    <a:lnTo>
                      <a:pt x="110" y="28"/>
                    </a:lnTo>
                    <a:lnTo>
                      <a:pt x="98" y="40"/>
                    </a:lnTo>
                    <a:lnTo>
                      <a:pt x="94" y="48"/>
                    </a:lnTo>
                    <a:lnTo>
                      <a:pt x="92" y="56"/>
                    </a:lnTo>
                    <a:lnTo>
                      <a:pt x="94" y="62"/>
                    </a:lnTo>
                    <a:lnTo>
                      <a:pt x="98" y="64"/>
                    </a:lnTo>
                    <a:lnTo>
                      <a:pt x="100" y="68"/>
                    </a:lnTo>
                    <a:lnTo>
                      <a:pt x="102" y="72"/>
                    </a:lnTo>
                    <a:lnTo>
                      <a:pt x="106" y="76"/>
                    </a:lnTo>
                    <a:lnTo>
                      <a:pt x="108" y="82"/>
                    </a:lnTo>
                    <a:lnTo>
                      <a:pt x="104" y="88"/>
                    </a:lnTo>
                    <a:lnTo>
                      <a:pt x="102" y="92"/>
                    </a:lnTo>
                    <a:lnTo>
                      <a:pt x="104" y="94"/>
                    </a:lnTo>
                    <a:lnTo>
                      <a:pt x="108" y="98"/>
                    </a:lnTo>
                    <a:lnTo>
                      <a:pt x="112" y="100"/>
                    </a:lnTo>
                    <a:lnTo>
                      <a:pt x="116" y="102"/>
                    </a:lnTo>
                    <a:lnTo>
                      <a:pt x="130" y="104"/>
                    </a:lnTo>
                    <a:lnTo>
                      <a:pt x="142" y="106"/>
                    </a:lnTo>
                    <a:lnTo>
                      <a:pt x="142" y="112"/>
                    </a:lnTo>
                    <a:lnTo>
                      <a:pt x="146" y="116"/>
                    </a:lnTo>
                    <a:lnTo>
                      <a:pt x="152" y="118"/>
                    </a:lnTo>
                    <a:lnTo>
                      <a:pt x="158" y="118"/>
                    </a:lnTo>
                    <a:lnTo>
                      <a:pt x="166" y="118"/>
                    </a:lnTo>
                    <a:lnTo>
                      <a:pt x="170" y="118"/>
                    </a:lnTo>
                    <a:lnTo>
                      <a:pt x="176" y="116"/>
                    </a:lnTo>
                    <a:lnTo>
                      <a:pt x="184" y="116"/>
                    </a:lnTo>
                    <a:lnTo>
                      <a:pt x="176" y="132"/>
                    </a:lnTo>
                    <a:lnTo>
                      <a:pt x="174" y="142"/>
                    </a:lnTo>
                    <a:lnTo>
                      <a:pt x="172" y="148"/>
                    </a:lnTo>
                    <a:lnTo>
                      <a:pt x="174" y="154"/>
                    </a:lnTo>
                    <a:lnTo>
                      <a:pt x="178" y="158"/>
                    </a:lnTo>
                    <a:lnTo>
                      <a:pt x="180" y="162"/>
                    </a:lnTo>
                    <a:lnTo>
                      <a:pt x="182" y="168"/>
                    </a:lnTo>
                    <a:lnTo>
                      <a:pt x="182" y="170"/>
                    </a:lnTo>
                    <a:lnTo>
                      <a:pt x="180" y="174"/>
                    </a:lnTo>
                    <a:lnTo>
                      <a:pt x="178" y="174"/>
                    </a:lnTo>
                    <a:lnTo>
                      <a:pt x="178" y="178"/>
                    </a:lnTo>
                    <a:lnTo>
                      <a:pt x="180" y="182"/>
                    </a:lnTo>
                    <a:lnTo>
                      <a:pt x="184" y="190"/>
                    </a:lnTo>
                    <a:lnTo>
                      <a:pt x="170" y="198"/>
                    </a:lnTo>
                    <a:lnTo>
                      <a:pt x="160" y="200"/>
                    </a:lnTo>
                    <a:lnTo>
                      <a:pt x="148" y="200"/>
                    </a:lnTo>
                    <a:lnTo>
                      <a:pt x="142" y="204"/>
                    </a:lnTo>
                    <a:lnTo>
                      <a:pt x="144" y="204"/>
                    </a:lnTo>
                    <a:lnTo>
                      <a:pt x="146" y="206"/>
                    </a:lnTo>
                    <a:lnTo>
                      <a:pt x="148" y="210"/>
                    </a:lnTo>
                    <a:lnTo>
                      <a:pt x="152" y="212"/>
                    </a:lnTo>
                    <a:lnTo>
                      <a:pt x="152" y="220"/>
                    </a:lnTo>
                    <a:lnTo>
                      <a:pt x="146" y="220"/>
                    </a:lnTo>
                    <a:lnTo>
                      <a:pt x="142" y="222"/>
                    </a:lnTo>
                    <a:lnTo>
                      <a:pt x="140" y="226"/>
                    </a:lnTo>
                    <a:lnTo>
                      <a:pt x="138" y="228"/>
                    </a:lnTo>
                    <a:lnTo>
                      <a:pt x="140" y="234"/>
                    </a:lnTo>
                    <a:lnTo>
                      <a:pt x="142" y="240"/>
                    </a:lnTo>
                    <a:lnTo>
                      <a:pt x="146" y="246"/>
                    </a:lnTo>
                    <a:lnTo>
                      <a:pt x="148" y="252"/>
                    </a:lnTo>
                    <a:lnTo>
                      <a:pt x="146" y="276"/>
                    </a:lnTo>
                    <a:lnTo>
                      <a:pt x="142" y="304"/>
                    </a:lnTo>
                    <a:lnTo>
                      <a:pt x="136" y="300"/>
                    </a:lnTo>
                    <a:lnTo>
                      <a:pt x="132" y="298"/>
                    </a:lnTo>
                    <a:lnTo>
                      <a:pt x="130" y="294"/>
                    </a:lnTo>
                    <a:lnTo>
                      <a:pt x="132" y="290"/>
                    </a:lnTo>
                    <a:lnTo>
                      <a:pt x="136" y="286"/>
                    </a:lnTo>
                    <a:lnTo>
                      <a:pt x="138" y="282"/>
                    </a:lnTo>
                    <a:lnTo>
                      <a:pt x="140" y="278"/>
                    </a:lnTo>
                    <a:lnTo>
                      <a:pt x="134" y="274"/>
                    </a:lnTo>
                    <a:lnTo>
                      <a:pt x="126" y="272"/>
                    </a:lnTo>
                    <a:lnTo>
                      <a:pt x="122" y="274"/>
                    </a:lnTo>
                    <a:lnTo>
                      <a:pt x="122" y="278"/>
                    </a:lnTo>
                    <a:lnTo>
                      <a:pt x="118" y="274"/>
                    </a:lnTo>
                    <a:lnTo>
                      <a:pt x="116" y="272"/>
                    </a:lnTo>
                    <a:lnTo>
                      <a:pt x="114" y="272"/>
                    </a:lnTo>
                    <a:lnTo>
                      <a:pt x="110" y="274"/>
                    </a:lnTo>
                    <a:lnTo>
                      <a:pt x="108" y="276"/>
                    </a:lnTo>
                    <a:lnTo>
                      <a:pt x="106" y="276"/>
                    </a:lnTo>
                    <a:lnTo>
                      <a:pt x="90" y="276"/>
                    </a:lnTo>
                    <a:lnTo>
                      <a:pt x="88" y="268"/>
                    </a:lnTo>
                    <a:lnTo>
                      <a:pt x="86" y="260"/>
                    </a:lnTo>
                    <a:lnTo>
                      <a:pt x="82" y="256"/>
                    </a:lnTo>
                    <a:lnTo>
                      <a:pt x="76" y="248"/>
                    </a:lnTo>
                    <a:lnTo>
                      <a:pt x="68" y="242"/>
                    </a:lnTo>
                    <a:lnTo>
                      <a:pt x="62" y="238"/>
                    </a:lnTo>
                    <a:lnTo>
                      <a:pt x="58" y="234"/>
                    </a:lnTo>
                    <a:lnTo>
                      <a:pt x="52" y="234"/>
                    </a:lnTo>
                    <a:lnTo>
                      <a:pt x="50" y="230"/>
                    </a:lnTo>
                    <a:lnTo>
                      <a:pt x="52" y="228"/>
                    </a:lnTo>
                    <a:lnTo>
                      <a:pt x="36" y="226"/>
                    </a:lnTo>
                    <a:lnTo>
                      <a:pt x="22" y="220"/>
                    </a:lnTo>
                    <a:lnTo>
                      <a:pt x="10" y="212"/>
                    </a:lnTo>
                    <a:lnTo>
                      <a:pt x="0" y="204"/>
                    </a:lnTo>
                    <a:lnTo>
                      <a:pt x="2" y="204"/>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3" name="Freeform 613"/>
              <p:cNvSpPr>
                <a:spLocks noChangeAspect="1"/>
              </p:cNvSpPr>
              <p:nvPr/>
            </p:nvSpPr>
            <p:spPr bwMode="auto">
              <a:xfrm>
                <a:off x="2426211" y="3843103"/>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4" name="Freeform 614"/>
              <p:cNvSpPr>
                <a:spLocks noChangeAspect="1"/>
              </p:cNvSpPr>
              <p:nvPr/>
            </p:nvSpPr>
            <p:spPr bwMode="auto">
              <a:xfrm>
                <a:off x="2495980" y="3931143"/>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5" name="Freeform 615"/>
              <p:cNvSpPr>
                <a:spLocks noChangeAspect="1"/>
              </p:cNvSpPr>
              <p:nvPr/>
            </p:nvSpPr>
            <p:spPr bwMode="auto">
              <a:xfrm>
                <a:off x="2423626" y="3338166"/>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6" name="Freeform 616"/>
              <p:cNvSpPr>
                <a:spLocks noChangeAspect="1"/>
              </p:cNvSpPr>
              <p:nvPr/>
            </p:nvSpPr>
            <p:spPr bwMode="auto">
              <a:xfrm>
                <a:off x="2545077" y="4003647"/>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solidFill>
                <a:srgbClr val="2D9125"/>
              </a:solid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7" name="Freeform 622"/>
              <p:cNvSpPr>
                <a:spLocks noChangeAspect="1"/>
              </p:cNvSpPr>
              <p:nvPr/>
            </p:nvSpPr>
            <p:spPr bwMode="auto">
              <a:xfrm>
                <a:off x="2516651" y="3951859"/>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8" name="Freeform 623"/>
              <p:cNvSpPr>
                <a:spLocks noChangeAspect="1"/>
              </p:cNvSpPr>
              <p:nvPr/>
            </p:nvSpPr>
            <p:spPr bwMode="auto">
              <a:xfrm>
                <a:off x="2475308" y="3897480"/>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49" name="Freeform 628"/>
              <p:cNvSpPr>
                <a:spLocks noChangeAspect="1"/>
              </p:cNvSpPr>
              <p:nvPr/>
            </p:nvSpPr>
            <p:spPr bwMode="auto">
              <a:xfrm>
                <a:off x="2387449" y="3824977"/>
                <a:ext cx="12922" cy="1294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50" name="Freeform 631"/>
              <p:cNvSpPr>
                <a:spLocks noChangeAspect="1"/>
              </p:cNvSpPr>
              <p:nvPr/>
            </p:nvSpPr>
            <p:spPr bwMode="auto">
              <a:xfrm>
                <a:off x="1901649" y="3801672"/>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sp>
            <p:nvSpPr>
              <p:cNvPr id="51" name="Freeform 633"/>
              <p:cNvSpPr>
                <a:spLocks noChangeAspect="1"/>
              </p:cNvSpPr>
              <p:nvPr/>
            </p:nvSpPr>
            <p:spPr bwMode="auto">
              <a:xfrm>
                <a:off x="2247911" y="4032130"/>
                <a:ext cx="15504" cy="15538"/>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3175" cmpd="sng">
                <a:solidFill>
                  <a:srgbClr val="DDDDDD"/>
                </a:solidFill>
                <a:prstDash val="solid"/>
                <a:round/>
                <a:headEnd/>
                <a:tailEnd/>
              </a:ln>
            </p:spPr>
            <p:txBody>
              <a:bodyPr lIns="142875" tIns="71438" rIns="142875" bIns="71438"/>
              <a:lstStyle/>
              <a:p>
                <a:pPr>
                  <a:defRPr/>
                </a:pPr>
                <a:endParaRPr lang="en-GB">
                  <a:latin typeface="Arial Narrow" pitchFamily="34" charset="0"/>
                </a:endParaRPr>
              </a:p>
            </p:txBody>
          </p:sp>
        </p:grpSp>
      </p:grpSp>
      <p:sp>
        <p:nvSpPr>
          <p:cNvPr id="284" name="Text Box 50"/>
          <p:cNvSpPr txBox="1">
            <a:spLocks noChangeArrowheads="1"/>
          </p:cNvSpPr>
          <p:nvPr/>
        </p:nvSpPr>
        <p:spPr bwMode="auto">
          <a:xfrm>
            <a:off x="8446532" y="5921722"/>
            <a:ext cx="4403868" cy="630651"/>
          </a:xfrm>
          <a:prstGeom prst="rect">
            <a:avLst/>
          </a:prstGeom>
          <a:noFill/>
          <a:ln w="9525" algn="ctr">
            <a:noFill/>
            <a:miter lim="800000"/>
            <a:headEnd/>
            <a:tailEnd/>
          </a:ln>
        </p:spPr>
        <p:txBody>
          <a:bodyPr wrap="square" lIns="108932" tIns="54466" rIns="108932" bIns="54466">
            <a:spAutoFit/>
          </a:bodyPr>
          <a:lstStyle/>
          <a:p>
            <a:pPr>
              <a:spcAft>
                <a:spcPts val="715"/>
              </a:spcAft>
              <a:buClr>
                <a:srgbClr val="66FF33"/>
              </a:buClr>
              <a:buSzPct val="200000"/>
            </a:pPr>
            <a:r>
              <a:rPr lang="en-US" sz="1400" dirty="0" err="1">
                <a:solidFill>
                  <a:schemeClr val="bg2"/>
                </a:solidFill>
              </a:rPr>
              <a:t>Países</a:t>
            </a:r>
            <a:r>
              <a:rPr lang="en-US" sz="1400" dirty="0">
                <a:solidFill>
                  <a:schemeClr val="bg2"/>
                </a:solidFill>
              </a:rPr>
              <a:t> </a:t>
            </a:r>
            <a:r>
              <a:rPr lang="en-US" sz="1400" dirty="0" err="1">
                <a:solidFill>
                  <a:schemeClr val="bg2"/>
                </a:solidFill>
              </a:rPr>
              <a:t>que</a:t>
            </a:r>
            <a:r>
              <a:rPr lang="en-US" sz="1400" dirty="0">
                <a:solidFill>
                  <a:schemeClr val="bg2"/>
                </a:solidFill>
              </a:rPr>
              <a:t> </a:t>
            </a:r>
            <a:r>
              <a:rPr lang="en-US" sz="1400" dirty="0" err="1">
                <a:solidFill>
                  <a:schemeClr val="bg2"/>
                </a:solidFill>
              </a:rPr>
              <a:t>utilizan</a:t>
            </a:r>
            <a:r>
              <a:rPr lang="en-US" sz="1400" dirty="0">
                <a:solidFill>
                  <a:schemeClr val="bg2"/>
                </a:solidFill>
              </a:rPr>
              <a:t> los </a:t>
            </a:r>
            <a:r>
              <a:rPr lang="en-US" sz="1400" dirty="0" err="1">
                <a:solidFill>
                  <a:schemeClr val="bg2"/>
                </a:solidFill>
              </a:rPr>
              <a:t>envases</a:t>
            </a:r>
            <a:r>
              <a:rPr lang="en-US" sz="1400" dirty="0">
                <a:solidFill>
                  <a:schemeClr val="bg2"/>
                </a:solidFill>
              </a:rPr>
              <a:t> de Tetra Pak</a:t>
            </a:r>
          </a:p>
          <a:p>
            <a:pPr>
              <a:spcAft>
                <a:spcPts val="715"/>
              </a:spcAft>
              <a:buClr>
                <a:srgbClr val="66FF33"/>
              </a:buClr>
              <a:buSzPct val="200000"/>
            </a:pPr>
            <a:r>
              <a:rPr lang="en-US" sz="1400" dirty="0" err="1">
                <a:solidFill>
                  <a:schemeClr val="bg2"/>
                </a:solidFill>
              </a:rPr>
              <a:t>Proyectos</a:t>
            </a:r>
            <a:r>
              <a:rPr lang="en-US" sz="1400" dirty="0">
                <a:solidFill>
                  <a:schemeClr val="bg2"/>
                </a:solidFill>
              </a:rPr>
              <a:t> en </a:t>
            </a:r>
            <a:r>
              <a:rPr lang="en-US" sz="1400" dirty="0" err="1">
                <a:solidFill>
                  <a:schemeClr val="bg2"/>
                </a:solidFill>
              </a:rPr>
              <a:t>desarrollo</a:t>
            </a:r>
            <a:endParaRPr lang="en-US" sz="1400" dirty="0">
              <a:solidFill>
                <a:schemeClr val="bg2"/>
              </a:solidFill>
            </a:endParaRPr>
          </a:p>
        </p:txBody>
      </p:sp>
      <p:sp>
        <p:nvSpPr>
          <p:cNvPr id="285" name="Oval 62"/>
          <p:cNvSpPr>
            <a:spLocks noChangeArrowheads="1"/>
          </p:cNvSpPr>
          <p:nvPr/>
        </p:nvSpPr>
        <p:spPr bwMode="auto">
          <a:xfrm>
            <a:off x="8062544" y="6311248"/>
            <a:ext cx="297351" cy="232356"/>
          </a:xfrm>
          <a:prstGeom prst="ellipse">
            <a:avLst/>
          </a:prstGeom>
          <a:solidFill>
            <a:srgbClr val="FFFF00"/>
          </a:solidFill>
          <a:ln w="12700" algn="ctr">
            <a:solidFill>
              <a:srgbClr val="FFFF00"/>
            </a:solidFill>
            <a:round/>
            <a:headEnd/>
            <a:tailEnd/>
          </a:ln>
        </p:spPr>
        <p:txBody>
          <a:bodyPr lIns="0" tIns="0" rIns="0" bIns="0"/>
          <a:lstStyle/>
          <a:p>
            <a:endParaRPr lang="en-US"/>
          </a:p>
        </p:txBody>
      </p:sp>
      <p:sp>
        <p:nvSpPr>
          <p:cNvPr id="287" name="Oval 64"/>
          <p:cNvSpPr>
            <a:spLocks noChangeArrowheads="1"/>
          </p:cNvSpPr>
          <p:nvPr/>
        </p:nvSpPr>
        <p:spPr bwMode="auto">
          <a:xfrm>
            <a:off x="8081705" y="6018367"/>
            <a:ext cx="297351" cy="232356"/>
          </a:xfrm>
          <a:prstGeom prst="ellipse">
            <a:avLst/>
          </a:prstGeom>
          <a:solidFill>
            <a:srgbClr val="2D9125"/>
          </a:solidFill>
          <a:ln w="12700" algn="ctr">
            <a:noFill/>
            <a:round/>
            <a:headEnd/>
            <a:tailEnd/>
          </a:ln>
        </p:spPr>
        <p:txBody>
          <a:bodyPr lIns="0" tIns="0" rIns="0" bIns="0"/>
          <a:lstStyle/>
          <a:p>
            <a:endParaRPr lang="en-US"/>
          </a:p>
        </p:txBody>
      </p:sp>
      <p:sp>
        <p:nvSpPr>
          <p:cNvPr id="288" name="Rectangle 46"/>
          <p:cNvSpPr>
            <a:spLocks noChangeArrowheads="1"/>
          </p:cNvSpPr>
          <p:nvPr/>
        </p:nvSpPr>
        <p:spPr bwMode="auto">
          <a:xfrm>
            <a:off x="1580894" y="94475"/>
            <a:ext cx="9714270" cy="818686"/>
          </a:xfrm>
          <a:prstGeom prst="rect">
            <a:avLst/>
          </a:prstGeom>
          <a:noFill/>
          <a:ln w="12700">
            <a:noFill/>
            <a:miter lim="800000"/>
            <a:headEnd/>
            <a:tailEnd/>
          </a:ln>
        </p:spPr>
        <p:txBody>
          <a:bodyPr wrap="square" lIns="0" tIns="0" rIns="0" bIns="0" anchor="b">
            <a:spAutoFit/>
          </a:bodyPr>
          <a:lstStyle/>
          <a:p>
            <a:pPr marL="111581" defTabSz="907771">
              <a:lnSpc>
                <a:spcPct val="95000"/>
              </a:lnSpc>
            </a:pPr>
            <a:r>
              <a:rPr lang="en-GB" sz="2800" b="1" dirty="0"/>
              <a:t>Tetra Pak y los Programas de </a:t>
            </a:r>
            <a:r>
              <a:rPr lang="en-GB" sz="2800" b="1" dirty="0" err="1"/>
              <a:t>Alimentación</a:t>
            </a:r>
            <a:r>
              <a:rPr lang="en-GB" sz="2800" b="1" dirty="0"/>
              <a:t> Escolar (PAE) </a:t>
            </a:r>
            <a:r>
              <a:rPr lang="en-GB" sz="2800" b="1" dirty="0" err="1"/>
              <a:t>en</a:t>
            </a:r>
            <a:r>
              <a:rPr lang="en-GB" sz="2800" b="1" dirty="0"/>
              <a:t> el </a:t>
            </a:r>
            <a:r>
              <a:rPr lang="en-GB" sz="2800" b="1" dirty="0" err="1"/>
              <a:t>mundo</a:t>
            </a:r>
            <a:r>
              <a:rPr lang="en-GB" sz="2800" b="1" dirty="0"/>
              <a:t> (2017)</a:t>
            </a:r>
            <a:endParaRPr lang="en-GB" sz="2800" dirty="0">
              <a:solidFill>
                <a:schemeClr val="tx2"/>
              </a:solidFill>
            </a:endParaRPr>
          </a:p>
        </p:txBody>
      </p:sp>
      <p:sp>
        <p:nvSpPr>
          <p:cNvPr id="290" name="Content Placeholder 2">
            <a:extLst>
              <a:ext uri="{FF2B5EF4-FFF2-40B4-BE49-F238E27FC236}">
                <a16:creationId xmlns:a16="http://schemas.microsoft.com/office/drawing/2014/main" id="{562FF830-C6CD-4836-95DC-2AC52ABC40D1}"/>
              </a:ext>
            </a:extLst>
          </p:cNvPr>
          <p:cNvSpPr txBox="1">
            <a:spLocks/>
          </p:cNvSpPr>
          <p:nvPr/>
        </p:nvSpPr>
        <p:spPr>
          <a:xfrm>
            <a:off x="-31823" y="5595293"/>
            <a:ext cx="10091283" cy="1301263"/>
          </a:xfrm>
          <a:prstGeom prst="rect">
            <a:avLst/>
          </a:prstGeom>
        </p:spPr>
        <p:txBody>
          <a:bodyPr lIns="108932" tIns="54466" rIns="108932" bIns="54466"/>
          <a:lstStyle/>
          <a:p>
            <a:pPr marL="323394" indent="-323394">
              <a:spcBef>
                <a:spcPct val="20000"/>
              </a:spcBef>
              <a:buClr>
                <a:srgbClr val="3E5FC2"/>
              </a:buClr>
              <a:buSzPct val="80000"/>
              <a:buFont typeface="Arial" pitchFamily="34" charset="0"/>
              <a:buChar char="►"/>
              <a:defRPr/>
            </a:pPr>
            <a:r>
              <a:rPr lang="en-US" dirty="0">
                <a:latin typeface="Arial" pitchFamily="34" charset="0"/>
                <a:cs typeface="Arial" pitchFamily="34" charset="0"/>
              </a:rPr>
              <a:t>Total de </a:t>
            </a:r>
            <a:r>
              <a:rPr lang="en-US" dirty="0" err="1">
                <a:latin typeface="Arial" pitchFamily="34" charset="0"/>
                <a:cs typeface="Arial" pitchFamily="34" charset="0"/>
              </a:rPr>
              <a:t>raciones</a:t>
            </a:r>
            <a:r>
              <a:rPr lang="en-US" dirty="0">
                <a:latin typeface="Arial" pitchFamily="34" charset="0"/>
                <a:cs typeface="Arial" pitchFamily="34" charset="0"/>
              </a:rPr>
              <a:t> </a:t>
            </a:r>
            <a:r>
              <a:rPr lang="en-US" dirty="0" err="1">
                <a:latin typeface="Arial" pitchFamily="34" charset="0"/>
                <a:cs typeface="Arial" pitchFamily="34" charset="0"/>
              </a:rPr>
              <a:t>entregadas</a:t>
            </a:r>
            <a:r>
              <a:rPr lang="en-US" dirty="0">
                <a:latin typeface="Arial" pitchFamily="34" charset="0"/>
                <a:cs typeface="Arial" pitchFamily="34" charset="0"/>
              </a:rPr>
              <a:t>:	</a:t>
            </a:r>
            <a:r>
              <a:rPr lang="en-GB" noProof="0" dirty="0"/>
              <a:t>9</a:t>
            </a:r>
            <a:r>
              <a:rPr lang="en-GB" dirty="0"/>
              <a:t> 068 705 500 (+10,9%)</a:t>
            </a:r>
          </a:p>
          <a:p>
            <a:pPr marL="323394" indent="-323394">
              <a:spcBef>
                <a:spcPct val="20000"/>
              </a:spcBef>
              <a:buClr>
                <a:srgbClr val="3E5FC2"/>
              </a:buClr>
              <a:buSzPct val="80000"/>
              <a:buFont typeface="Arial" pitchFamily="34" charset="0"/>
              <a:buChar char="►"/>
              <a:defRPr/>
            </a:pPr>
            <a:r>
              <a:rPr lang="en-US" dirty="0">
                <a:latin typeface="Arial" pitchFamily="34" charset="0"/>
                <a:cs typeface="Arial" pitchFamily="34" charset="0"/>
              </a:rPr>
              <a:t>Total de </a:t>
            </a:r>
            <a:r>
              <a:rPr lang="en-US" dirty="0" err="1">
                <a:latin typeface="Arial" pitchFamily="34" charset="0"/>
                <a:cs typeface="Arial" pitchFamily="34" charset="0"/>
              </a:rPr>
              <a:t>niños</a:t>
            </a:r>
            <a:r>
              <a:rPr lang="en-US" dirty="0">
                <a:latin typeface="Arial" pitchFamily="34" charset="0"/>
                <a:cs typeface="Arial" pitchFamily="34" charset="0"/>
              </a:rPr>
              <a:t> </a:t>
            </a:r>
            <a:r>
              <a:rPr lang="en-US" dirty="0" err="1">
                <a:latin typeface="Arial" pitchFamily="34" charset="0"/>
                <a:cs typeface="Arial" pitchFamily="34" charset="0"/>
              </a:rPr>
              <a:t>beneficiarios</a:t>
            </a:r>
            <a:r>
              <a:rPr lang="en-US" dirty="0">
                <a:latin typeface="Arial" pitchFamily="34" charset="0"/>
                <a:cs typeface="Arial" pitchFamily="34" charset="0"/>
              </a:rPr>
              <a:t>:	     70 483 712 (+7,2%)</a:t>
            </a:r>
          </a:p>
          <a:p>
            <a:pPr marL="323394" indent="-323394">
              <a:spcBef>
                <a:spcPct val="20000"/>
              </a:spcBef>
              <a:buClr>
                <a:srgbClr val="3E5FC2"/>
              </a:buClr>
              <a:buSzPct val="80000"/>
              <a:buFont typeface="Arial" pitchFamily="34" charset="0"/>
              <a:buChar char="►"/>
              <a:defRPr/>
            </a:pPr>
            <a:r>
              <a:rPr lang="en-US" dirty="0" err="1">
                <a:latin typeface="Arial" pitchFamily="34" charset="0"/>
                <a:cs typeface="Arial" pitchFamily="34" charset="0"/>
              </a:rPr>
              <a:t>Países</a:t>
            </a:r>
            <a:r>
              <a:rPr lang="en-US" dirty="0">
                <a:latin typeface="Arial" pitchFamily="34" charset="0"/>
                <a:cs typeface="Arial" pitchFamily="34" charset="0"/>
              </a:rPr>
              <a:t>:	 			     56		</a:t>
            </a:r>
          </a:p>
          <a:p>
            <a:pPr marL="323394" indent="-323394">
              <a:spcBef>
                <a:spcPct val="20000"/>
              </a:spcBef>
              <a:buClr>
                <a:srgbClr val="3E5FC2"/>
              </a:buClr>
              <a:buSzPct val="80000"/>
              <a:defRPr/>
            </a:pPr>
            <a:r>
              <a:rPr lang="en-US" sz="1200" dirty="0">
                <a:latin typeface="Arial" pitchFamily="34" charset="0"/>
                <a:cs typeface="Arial" pitchFamily="34" charset="0"/>
              </a:rPr>
              <a:t> </a:t>
            </a:r>
          </a:p>
          <a:p>
            <a:pPr marL="323394" indent="-323394">
              <a:spcBef>
                <a:spcPct val="20000"/>
              </a:spcBef>
              <a:buClr>
                <a:srgbClr val="3E5FC2"/>
              </a:buClr>
              <a:buSzPct val="80000"/>
              <a:defRPr/>
            </a:pPr>
            <a:endParaRPr lang="en-US" dirty="0">
              <a:latin typeface="Arial" pitchFamily="34" charset="0"/>
              <a:cs typeface="Arial" pitchFamily="34" charset="0"/>
            </a:endParaRPr>
          </a:p>
        </p:txBody>
      </p:sp>
    </p:spTree>
    <p:extLst>
      <p:ext uri="{BB962C8B-B14F-4D97-AF65-F5344CB8AC3E}">
        <p14:creationId xmlns:p14="http://schemas.microsoft.com/office/powerpoint/2010/main" val="1666748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5947" y="1484711"/>
            <a:ext cx="9331273" cy="940976"/>
          </a:xfrm>
          <a:prstGeom prst="rect">
            <a:avLst/>
          </a:prstGeom>
        </p:spPr>
        <p:txBody>
          <a:bodyPr wrap="square" lIns="108917" tIns="54458" rIns="108917" bIns="54458">
            <a:spAutoFit/>
          </a:bodyPr>
          <a:lstStyle/>
          <a:p>
            <a:pPr algn="just"/>
            <a:r>
              <a:rPr lang="es-MX" sz="1800" dirty="0"/>
              <a:t>En 1962 Tetra Pak se sumó al esfuerzo del INPI (hoy DIF) para desarrollar el Programa de Desayunos Escolares, al instalar la primera línea de producción de envases asépticos fuera de Suecia.</a:t>
            </a:r>
          </a:p>
        </p:txBody>
      </p:sp>
      <p:pic>
        <p:nvPicPr>
          <p:cNvPr id="3" name="Picture 2"/>
          <p:cNvPicPr>
            <a:picLocks noChangeAspect="1" noChangeArrowheads="1"/>
          </p:cNvPicPr>
          <p:nvPr/>
        </p:nvPicPr>
        <p:blipFill>
          <a:blip r:embed="rId3"/>
          <a:srcRect/>
          <a:stretch>
            <a:fillRect/>
          </a:stretch>
        </p:blipFill>
        <p:spPr bwMode="auto">
          <a:xfrm>
            <a:off x="467359" y="2793439"/>
            <a:ext cx="3003991" cy="1060000"/>
          </a:xfrm>
          <a:prstGeom prst="rect">
            <a:avLst/>
          </a:prstGeom>
          <a:ln>
            <a:noFill/>
          </a:ln>
          <a:effectLst>
            <a:outerShdw blurRad="292100" dist="139700" dir="2700000" algn="tl" rotWithShape="0">
              <a:srgbClr val="333333">
                <a:alpha val="65000"/>
              </a:srgbClr>
            </a:outerShdw>
          </a:effectLst>
        </p:spPr>
      </p:pic>
      <p:pic>
        <p:nvPicPr>
          <p:cNvPr id="4" name="Picture 2" descr="C:\Users\SEHOLMU\AppData\Local\Microsoft\Windows\Temporary Internet Files\Content.Outlook\S8994DRG\sonora_01 (2).TIF"/>
          <p:cNvPicPr>
            <a:picLocks noChangeAspect="1" noChangeArrowheads="1"/>
          </p:cNvPicPr>
          <p:nvPr/>
        </p:nvPicPr>
        <p:blipFill>
          <a:blip r:embed="rId4"/>
          <a:srcRect/>
          <a:stretch>
            <a:fillRect/>
          </a:stretch>
        </p:blipFill>
        <p:spPr bwMode="auto">
          <a:xfrm>
            <a:off x="1836690" y="3754452"/>
            <a:ext cx="3668372" cy="1833548"/>
          </a:xfrm>
          <a:prstGeom prst="rect">
            <a:avLst/>
          </a:prstGeom>
          <a:ln>
            <a:noFill/>
          </a:ln>
          <a:effectLst>
            <a:outerShdw blurRad="292100" dist="139700" dir="2700000" algn="tl" rotWithShape="0">
              <a:srgbClr val="333333">
                <a:alpha val="65000"/>
              </a:srgbClr>
            </a:outerShdw>
          </a:effectLst>
        </p:spPr>
      </p:pic>
      <p:sp>
        <p:nvSpPr>
          <p:cNvPr id="6" name="Rectangle 4"/>
          <p:cNvSpPr txBox="1">
            <a:spLocks noChangeArrowheads="1"/>
          </p:cNvSpPr>
          <p:nvPr/>
        </p:nvSpPr>
        <p:spPr>
          <a:xfrm>
            <a:off x="1494254" y="421238"/>
            <a:ext cx="10016032" cy="787802"/>
          </a:xfrm>
          <a:prstGeom prst="rect">
            <a:avLst/>
          </a:prstGeom>
        </p:spPr>
        <p:txBody>
          <a:bodyPr lIns="108917" tIns="54458" rIns="108917" bIns="54458"/>
          <a:lstStyle/>
          <a:p>
            <a:pPr>
              <a:lnSpc>
                <a:spcPct val="85000"/>
              </a:lnSpc>
              <a:spcBef>
                <a:spcPct val="0"/>
              </a:spcBef>
            </a:pPr>
            <a:r>
              <a:rPr lang="es-MX" sz="2800" b="1" dirty="0">
                <a:latin typeface="Arial" pitchFamily="34" charset="0"/>
                <a:ea typeface="+mj-ea"/>
                <a:cs typeface="Arial" pitchFamily="34" charset="0"/>
              </a:rPr>
              <a:t>Tetra Pak México: 56 años participando en Desayunos Escolares (2017)</a:t>
            </a:r>
          </a:p>
        </p:txBody>
      </p:sp>
      <p:sp>
        <p:nvSpPr>
          <p:cNvPr id="9" name="Content Placeholder 2"/>
          <p:cNvSpPr txBox="1">
            <a:spLocks/>
          </p:cNvSpPr>
          <p:nvPr/>
        </p:nvSpPr>
        <p:spPr>
          <a:xfrm>
            <a:off x="5818555" y="3571969"/>
            <a:ext cx="6078806" cy="2910111"/>
          </a:xfrm>
          <a:prstGeom prst="rect">
            <a:avLst/>
          </a:prstGeom>
        </p:spPr>
        <p:txBody>
          <a:bodyPr/>
          <a:lstStyle/>
          <a:p>
            <a:pPr marL="360000" marR="0" lvl="0" indent="-360000" algn="l" defTabSz="1089325" rtl="0" eaLnBrk="1" fontAlgn="auto" latinLnBrk="0" hangingPunct="1">
              <a:lnSpc>
                <a:spcPct val="100000"/>
              </a:lnSpc>
              <a:spcBef>
                <a:spcPts val="600"/>
              </a:spcBef>
              <a:spcAft>
                <a:spcPts val="0"/>
              </a:spcAft>
              <a:buClr>
                <a:schemeClr val="tx2"/>
              </a:buClr>
              <a:buSzPct val="80000"/>
              <a:buFont typeface="Arial" pitchFamily="34" charset="0"/>
              <a:buChar char="►"/>
              <a:tabLst/>
              <a:defRPr/>
            </a:pPr>
            <a:r>
              <a:rPr lang="es-MX" sz="1400" dirty="0"/>
              <a:t>Desayunos fríos:			    </a:t>
            </a:r>
            <a:r>
              <a:rPr lang="es-MX" sz="1400" dirty="0">
                <a:solidFill>
                  <a:srgbClr val="FF0000"/>
                </a:solidFill>
              </a:rPr>
              <a:t>424,281,000</a:t>
            </a:r>
          </a:p>
          <a:p>
            <a:pPr marL="360000" marR="0" lvl="0" indent="-360000" algn="l" defTabSz="1089325" rtl="0" eaLnBrk="1" fontAlgn="auto" latinLnBrk="0" hangingPunct="1">
              <a:lnSpc>
                <a:spcPct val="100000"/>
              </a:lnSpc>
              <a:spcBef>
                <a:spcPts val="600"/>
              </a:spcBef>
              <a:spcAft>
                <a:spcPts val="0"/>
              </a:spcAft>
              <a:buClr>
                <a:schemeClr val="tx2"/>
              </a:buClr>
              <a:buSzPct val="80000"/>
              <a:buFont typeface="Arial" pitchFamily="34" charset="0"/>
              <a:buChar char="►"/>
              <a:tabLst/>
              <a:defRPr/>
            </a:pPr>
            <a:r>
              <a:rPr kumimoji="0" lang="es-MX" sz="1400" b="0" i="0" u="none" strike="noStrike" kern="1200" cap="none" spc="0" normalizeH="0" baseline="0" noProof="0" dirty="0">
                <a:ln>
                  <a:noFill/>
                </a:ln>
                <a:solidFill>
                  <a:schemeClr val="tx1"/>
                </a:solidFill>
                <a:effectLst/>
                <a:uLnTx/>
                <a:uFillTx/>
                <a:latin typeface="+mn-lt"/>
                <a:ea typeface="+mn-ea"/>
                <a:cs typeface="+mn-cs"/>
              </a:rPr>
              <a:t>Desayunos</a:t>
            </a:r>
            <a:r>
              <a:rPr kumimoji="0" lang="es-MX" sz="1400" b="0" i="0" u="none" strike="noStrike" kern="1200" cap="none" spc="0" normalizeH="0" noProof="0" dirty="0">
                <a:ln>
                  <a:noFill/>
                </a:ln>
                <a:solidFill>
                  <a:schemeClr val="tx1"/>
                </a:solidFill>
                <a:effectLst/>
                <a:uLnTx/>
                <a:uFillTx/>
                <a:latin typeface="+mn-lt"/>
                <a:ea typeface="+mn-ea"/>
                <a:cs typeface="+mn-cs"/>
              </a:rPr>
              <a:t> calientes:			 </a:t>
            </a:r>
            <a:r>
              <a:rPr lang="es-MX" sz="1400" dirty="0"/>
              <a:t>   </a:t>
            </a:r>
            <a:r>
              <a:rPr kumimoji="0" lang="es-MX" sz="1400" b="0" i="0" u="none" strike="noStrike" kern="1200" cap="none" spc="0" normalizeH="0" noProof="0" dirty="0">
                <a:ln>
                  <a:noFill/>
                </a:ln>
                <a:solidFill>
                  <a:srgbClr val="FF0000"/>
                </a:solidFill>
                <a:effectLst/>
                <a:uLnTx/>
                <a:uFillTx/>
                <a:latin typeface="+mn-lt"/>
                <a:ea typeface="+mn-ea"/>
                <a:cs typeface="+mn-cs"/>
              </a:rPr>
              <a:t>516,559,000</a:t>
            </a:r>
            <a:endParaRPr kumimoji="0" lang="es-MX" sz="1400" b="0" i="0" u="none" strike="noStrike" kern="1200" cap="none" spc="0" normalizeH="0" baseline="0" noProof="0" dirty="0">
              <a:ln>
                <a:noFill/>
              </a:ln>
              <a:solidFill>
                <a:srgbClr val="FF0000"/>
              </a:solidFill>
              <a:effectLst/>
              <a:uLnTx/>
              <a:uFillTx/>
              <a:latin typeface="+mn-lt"/>
              <a:ea typeface="+mn-ea"/>
              <a:cs typeface="+mn-cs"/>
            </a:endParaRPr>
          </a:p>
          <a:p>
            <a:pPr marL="360000" marR="0" lvl="0" indent="-360000" algn="l" defTabSz="1089325" rtl="0" eaLnBrk="1" fontAlgn="auto" latinLnBrk="0" hangingPunct="1">
              <a:lnSpc>
                <a:spcPct val="100000"/>
              </a:lnSpc>
              <a:spcBef>
                <a:spcPts val="600"/>
              </a:spcBef>
              <a:spcAft>
                <a:spcPts val="0"/>
              </a:spcAft>
              <a:buClr>
                <a:schemeClr val="tx2"/>
              </a:buClr>
              <a:buSzPct val="80000"/>
              <a:buFont typeface="Arial" pitchFamily="34" charset="0"/>
              <a:buChar char="►"/>
              <a:tabLst/>
              <a:defRPr/>
            </a:pPr>
            <a:r>
              <a:rPr kumimoji="0" lang="es-MX" sz="1400" b="0" i="0" u="none" strike="noStrike" kern="1200" cap="none" spc="0" normalizeH="0" baseline="0" noProof="0" dirty="0">
                <a:ln>
                  <a:noFill/>
                </a:ln>
                <a:solidFill>
                  <a:schemeClr val="tx1"/>
                </a:solidFill>
                <a:effectLst/>
                <a:uLnTx/>
                <a:uFillTx/>
                <a:latin typeface="+mn-lt"/>
                <a:ea typeface="+mn-ea"/>
                <a:cs typeface="+mn-cs"/>
              </a:rPr>
              <a:t>Raciones (250 ml) entregadas</a:t>
            </a:r>
            <a:r>
              <a:rPr kumimoji="0" lang="es-MX" sz="1400" b="0" i="0" u="none" strike="noStrike" kern="1200" cap="none" spc="0" normalizeH="0" noProof="0" dirty="0">
                <a:ln>
                  <a:noFill/>
                </a:ln>
                <a:solidFill>
                  <a:schemeClr val="tx1"/>
                </a:solidFill>
                <a:effectLst/>
                <a:uLnTx/>
                <a:uFillTx/>
                <a:latin typeface="+mn-lt"/>
                <a:ea typeface="+mn-ea"/>
                <a:cs typeface="+mn-cs"/>
              </a:rPr>
              <a:t> por Tetra Pak:	 </a:t>
            </a:r>
            <a:r>
              <a:rPr kumimoji="0" lang="es-MX" sz="1400" b="0" i="0" u="none" strike="noStrike" kern="1200" cap="none" spc="0" normalizeH="0" noProof="0" dirty="0">
                <a:ln>
                  <a:noFill/>
                </a:ln>
                <a:solidFill>
                  <a:srgbClr val="FF0000"/>
                </a:solidFill>
                <a:effectLst/>
                <a:uLnTx/>
                <a:uFillTx/>
                <a:latin typeface="+mn-lt"/>
                <a:ea typeface="+mn-ea"/>
                <a:cs typeface="+mn-cs"/>
              </a:rPr>
              <a:t> </a:t>
            </a:r>
            <a:r>
              <a:rPr lang="es-MX" sz="1400" dirty="0">
                <a:solidFill>
                  <a:srgbClr val="FF0000"/>
                </a:solidFill>
              </a:rPr>
              <a:t>  </a:t>
            </a:r>
            <a:r>
              <a:rPr kumimoji="0" lang="es-MX" sz="1400" b="0" i="0" u="none" strike="noStrike" kern="1200" cap="none" spc="0" normalizeH="0" noProof="0" dirty="0">
                <a:ln>
                  <a:noFill/>
                </a:ln>
                <a:solidFill>
                  <a:srgbClr val="FF0000"/>
                </a:solidFill>
                <a:effectLst/>
                <a:uLnTx/>
                <a:uFillTx/>
                <a:latin typeface="+mn-lt"/>
                <a:ea typeface="+mn-ea"/>
                <a:cs typeface="+mn-cs"/>
              </a:rPr>
              <a:t>743,522,000</a:t>
            </a:r>
          </a:p>
          <a:p>
            <a:pPr marL="360000" marR="0" lvl="0" indent="-360000" algn="l" defTabSz="1089325" rtl="0" eaLnBrk="1" fontAlgn="auto" latinLnBrk="0" hangingPunct="1">
              <a:lnSpc>
                <a:spcPct val="100000"/>
              </a:lnSpc>
              <a:spcBef>
                <a:spcPts val="600"/>
              </a:spcBef>
              <a:spcAft>
                <a:spcPts val="0"/>
              </a:spcAft>
              <a:buClr>
                <a:schemeClr val="tx2"/>
              </a:buClr>
              <a:buSzPct val="80000"/>
              <a:buFont typeface="Arial" pitchFamily="34" charset="0"/>
              <a:buChar char="►"/>
              <a:tabLst/>
              <a:defRPr/>
            </a:pPr>
            <a:r>
              <a:rPr kumimoji="0" lang="es-MX" sz="1400" b="0" i="0" u="none" strike="noStrike" kern="1200" cap="none" spc="0" normalizeH="0" baseline="0" noProof="0" dirty="0">
                <a:ln>
                  <a:noFill/>
                </a:ln>
                <a:solidFill>
                  <a:schemeClr val="tx1"/>
                </a:solidFill>
                <a:effectLst/>
                <a:uLnTx/>
                <a:uFillTx/>
                <a:latin typeface="+mn-lt"/>
                <a:ea typeface="+mn-ea"/>
                <a:cs typeface="+mn-cs"/>
              </a:rPr>
              <a:t>Formatos entregados por Tetra Pak:</a:t>
            </a:r>
          </a:p>
          <a:p>
            <a:pPr marL="1993987" lvl="3" indent="-360000">
              <a:spcBef>
                <a:spcPts val="600"/>
              </a:spcBef>
              <a:buClr>
                <a:schemeClr val="tx2"/>
              </a:buClr>
              <a:buSzPct val="80000"/>
              <a:buFont typeface="Wingdings" pitchFamily="2" charset="2"/>
              <a:buChar char="§"/>
            </a:pPr>
            <a:r>
              <a:rPr lang="es-MX" sz="1400" dirty="0"/>
              <a:t>TBA 250 ml		    </a:t>
            </a:r>
            <a:r>
              <a:rPr lang="es-MX" sz="1400" dirty="0">
                <a:solidFill>
                  <a:srgbClr val="FF0000"/>
                </a:solidFill>
              </a:rPr>
              <a:t>433,846,000</a:t>
            </a:r>
          </a:p>
          <a:p>
            <a:pPr marL="1993987" lvl="3" indent="-360000">
              <a:spcBef>
                <a:spcPts val="600"/>
              </a:spcBef>
              <a:buClr>
                <a:schemeClr val="tx2"/>
              </a:buClr>
              <a:buSzPct val="80000"/>
              <a:buFont typeface="Wingdings" pitchFamily="2" charset="2"/>
              <a:buChar char="§"/>
            </a:pPr>
            <a:r>
              <a:rPr lang="es-MX" sz="1400" dirty="0"/>
              <a:t>TBA 1000 ml		      </a:t>
            </a:r>
            <a:r>
              <a:rPr lang="es-MX" sz="1400" dirty="0">
                <a:solidFill>
                  <a:srgbClr val="FF0000"/>
                </a:solidFill>
              </a:rPr>
              <a:t>77,419,000</a:t>
            </a:r>
            <a:r>
              <a:rPr lang="es-MX" sz="1400" dirty="0"/>
              <a:t>				</a:t>
            </a:r>
          </a:p>
          <a:p>
            <a:pPr marL="360000" indent="-360000">
              <a:spcBef>
                <a:spcPts val="600"/>
              </a:spcBef>
              <a:buClr>
                <a:schemeClr val="tx2"/>
              </a:buClr>
              <a:buSzPct val="80000"/>
              <a:buFont typeface="Arial" pitchFamily="34" charset="0"/>
              <a:buChar char="►"/>
            </a:pPr>
            <a:r>
              <a:rPr lang="es-MX" sz="1400" noProof="0" dirty="0"/>
              <a:t>Cobertura de TP en leche fluida UHT	</a:t>
            </a:r>
            <a:r>
              <a:rPr lang="es-MX" sz="1400" noProof="0" dirty="0">
                <a:solidFill>
                  <a:srgbClr val="FF0000"/>
                </a:solidFill>
              </a:rPr>
              <a:t>       	72%</a:t>
            </a:r>
          </a:p>
          <a:p>
            <a:pPr marL="360000" indent="-360000">
              <a:spcBef>
                <a:spcPts val="600"/>
              </a:spcBef>
              <a:buClr>
                <a:schemeClr val="tx2"/>
              </a:buClr>
              <a:buSzPct val="80000"/>
              <a:buFont typeface="Arial" pitchFamily="34" charset="0"/>
              <a:buChar char="►"/>
            </a:pPr>
            <a:r>
              <a:rPr kumimoji="0" lang="es-MX" sz="1400" b="0" i="0" u="none" strike="noStrike" kern="1200" cap="none" spc="0" normalizeH="0" baseline="0" dirty="0">
                <a:ln>
                  <a:noFill/>
                </a:ln>
                <a:solidFill>
                  <a:schemeClr val="tx1"/>
                </a:solidFill>
                <a:effectLst/>
                <a:uLnTx/>
                <a:uFillTx/>
                <a:latin typeface="+mn-lt"/>
                <a:ea typeface="+mn-ea"/>
                <a:cs typeface="+mn-cs"/>
              </a:rPr>
              <a:t>Cobertura</a:t>
            </a:r>
            <a:r>
              <a:rPr kumimoji="0" lang="es-MX" sz="1400" b="0" i="0" u="none" strike="noStrike" kern="1200" cap="none" spc="0" normalizeH="0" dirty="0">
                <a:ln>
                  <a:noFill/>
                </a:ln>
                <a:solidFill>
                  <a:schemeClr val="tx1"/>
                </a:solidFill>
                <a:effectLst/>
                <a:uLnTx/>
                <a:uFillTx/>
                <a:latin typeface="+mn-lt"/>
                <a:ea typeface="+mn-ea"/>
                <a:cs typeface="+mn-cs"/>
              </a:rPr>
              <a:t> </a:t>
            </a:r>
            <a:r>
              <a:rPr lang="es-MX" sz="1400" dirty="0"/>
              <a:t>de la leche en</a:t>
            </a:r>
            <a:r>
              <a:rPr kumimoji="0" lang="es-MX" sz="1400" b="0" i="0" u="none" strike="noStrike" kern="1200" cap="none" spc="0" normalizeH="0" dirty="0">
                <a:ln>
                  <a:noFill/>
                </a:ln>
                <a:solidFill>
                  <a:schemeClr val="tx1"/>
                </a:solidFill>
                <a:effectLst/>
                <a:uLnTx/>
                <a:uFillTx/>
                <a:latin typeface="+mn-lt"/>
                <a:ea typeface="+mn-ea"/>
                <a:cs typeface="+mn-cs"/>
              </a:rPr>
              <a:t> polvo		</a:t>
            </a:r>
            <a:r>
              <a:rPr kumimoji="0" lang="es-MX" sz="1400" b="0" i="0" u="none" strike="noStrike" kern="1200" cap="none" spc="0" normalizeH="0" dirty="0">
                <a:ln>
                  <a:noFill/>
                </a:ln>
                <a:solidFill>
                  <a:srgbClr val="FF0000"/>
                </a:solidFill>
                <a:effectLst/>
                <a:uLnTx/>
                <a:uFillTx/>
                <a:latin typeface="+mn-lt"/>
                <a:ea typeface="+mn-ea"/>
                <a:cs typeface="+mn-cs"/>
              </a:rPr>
              <a:t>         	28%</a:t>
            </a:r>
          </a:p>
          <a:p>
            <a:pPr marL="1993987" lvl="3" indent="-360000">
              <a:spcBef>
                <a:spcPts val="600"/>
              </a:spcBef>
              <a:buClr>
                <a:schemeClr val="tx2"/>
              </a:buClr>
              <a:buSzPct val="80000"/>
            </a:pPr>
            <a:r>
              <a:rPr kumimoji="0" lang="es-MX" sz="1400" b="0" i="0" u="none" strike="noStrike" kern="1200" cap="none" spc="0" normalizeH="0" baseline="0" noProof="0" dirty="0">
                <a:ln>
                  <a:noFill/>
                </a:ln>
                <a:solidFill>
                  <a:schemeClr val="tx1"/>
                </a:solidFill>
                <a:effectLst/>
                <a:uLnTx/>
                <a:uFillTx/>
                <a:latin typeface="+mn-lt"/>
                <a:ea typeface="+mn-ea"/>
                <a:cs typeface="+mn-cs"/>
              </a:rPr>
              <a:t>	</a:t>
            </a:r>
          </a:p>
          <a:p>
            <a:pPr marL="360000" marR="0" lvl="0" indent="-360000" algn="l" defTabSz="1089325" rtl="0" eaLnBrk="1" fontAlgn="auto" latinLnBrk="0" hangingPunct="1">
              <a:lnSpc>
                <a:spcPct val="100000"/>
              </a:lnSpc>
              <a:spcBef>
                <a:spcPts val="600"/>
              </a:spcBef>
              <a:spcAft>
                <a:spcPts val="0"/>
              </a:spcAft>
              <a:buClr>
                <a:schemeClr val="tx2"/>
              </a:buClr>
              <a:buSzPct val="80000"/>
              <a:tabLst/>
              <a:defRPr/>
            </a:pP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704850" y="6276975"/>
            <a:ext cx="5127814" cy="307777"/>
          </a:xfrm>
          <a:prstGeom prst="rect">
            <a:avLst/>
          </a:prstGeom>
          <a:noFill/>
        </p:spPr>
        <p:txBody>
          <a:bodyPr wrap="none" rtlCol="0">
            <a:spAutoFit/>
          </a:bodyPr>
          <a:lstStyle/>
          <a:p>
            <a:r>
              <a:rPr lang="es-MX" sz="1400" i="1" dirty="0">
                <a:solidFill>
                  <a:srgbClr val="FF0000"/>
                </a:solidFill>
              </a:rPr>
              <a:t>* Fuentes:  1/ DIF Nacional 2017;  2/  Tetra Pak entregas 2017</a:t>
            </a:r>
            <a:endParaRPr lang="en-GB" sz="1400" i="1" dirty="0">
              <a:solidFill>
                <a:srgbClr val="FF0000"/>
              </a:solidFill>
            </a:endParaRPr>
          </a:p>
        </p:txBody>
      </p:sp>
      <p:sp>
        <p:nvSpPr>
          <p:cNvPr id="11" name="TextBox 10"/>
          <p:cNvSpPr txBox="1"/>
          <p:nvPr/>
        </p:nvSpPr>
        <p:spPr>
          <a:xfrm>
            <a:off x="5902960" y="3119120"/>
            <a:ext cx="3374642" cy="400110"/>
          </a:xfrm>
          <a:prstGeom prst="rect">
            <a:avLst/>
          </a:prstGeom>
          <a:noFill/>
        </p:spPr>
        <p:txBody>
          <a:bodyPr wrap="none" rtlCol="0">
            <a:spAutoFit/>
          </a:bodyPr>
          <a:lstStyle/>
          <a:p>
            <a:r>
              <a:rPr lang="es-MX" sz="2000" dirty="0">
                <a:solidFill>
                  <a:srgbClr val="FF0000"/>
                </a:solidFill>
              </a:rPr>
              <a:t>Cobertura en México (2017)</a:t>
            </a:r>
            <a:endParaRPr lang="en-GB" sz="2000" dirty="0">
              <a:solidFill>
                <a:srgbClr val="FF0000"/>
              </a:solidFill>
            </a:endParaRPr>
          </a:p>
        </p:txBody>
      </p:sp>
    </p:spTree>
    <p:extLst>
      <p:ext uri="{BB962C8B-B14F-4D97-AF65-F5344CB8AC3E}">
        <p14:creationId xmlns:p14="http://schemas.microsoft.com/office/powerpoint/2010/main" val="299247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dirty="0"/>
              <a:t> </a:t>
            </a:r>
            <a:br>
              <a:rPr lang="es-MX" dirty="0"/>
            </a:br>
            <a:r>
              <a:rPr lang="es-MX" dirty="0"/>
              <a:t> </a:t>
            </a:r>
            <a:endParaRPr lang="en-US" dirty="0"/>
          </a:p>
        </p:txBody>
      </p:sp>
      <p:sp>
        <p:nvSpPr>
          <p:cNvPr id="3" name="Subtitle 2"/>
          <p:cNvSpPr>
            <a:spLocks noGrp="1"/>
          </p:cNvSpPr>
          <p:nvPr>
            <p:ph type="subTitle" idx="1"/>
          </p:nvPr>
        </p:nvSpPr>
        <p:spPr>
          <a:xfrm>
            <a:off x="1080000" y="1773335"/>
            <a:ext cx="6842320" cy="1206279"/>
          </a:xfrm>
        </p:spPr>
        <p:txBody>
          <a:bodyPr/>
          <a:lstStyle/>
          <a:p>
            <a:r>
              <a:rPr lang="es-MX" sz="4000" dirty="0"/>
              <a:t>Propuesta de valor.</a:t>
            </a:r>
            <a:endParaRPr lang="en-GB" sz="4000" dirty="0"/>
          </a:p>
          <a:p>
            <a:endParaRPr lang="en-US" sz="4000" dirty="0"/>
          </a:p>
        </p:txBody>
      </p:sp>
      <p:sp>
        <p:nvSpPr>
          <p:cNvPr id="4" name="Date Placeholder 3"/>
          <p:cNvSpPr>
            <a:spLocks noGrp="1"/>
          </p:cNvSpPr>
          <p:nvPr>
            <p:ph type="dt" sz="half" idx="10"/>
          </p:nvPr>
        </p:nvSpPr>
        <p:spPr/>
        <p:txBody>
          <a:bodyPr/>
          <a:lstStyle/>
          <a:p>
            <a:r>
              <a:rPr lang="en-US"/>
              <a:t>Initials/YYYY-MM-DD</a:t>
            </a:r>
            <a:endParaRPr lang="en-US" dirty="0"/>
          </a:p>
        </p:txBody>
      </p:sp>
      <p:sp>
        <p:nvSpPr>
          <p:cNvPr id="5" name="Footer Placeholder 4"/>
          <p:cNvSpPr>
            <a:spLocks noGrp="1"/>
          </p:cNvSpPr>
          <p:nvPr>
            <p:ph type="ftr" sz="quarter" idx="3"/>
          </p:nvPr>
        </p:nvSpPr>
        <p:spPr/>
        <p:txBody>
          <a:bodyPr/>
          <a:lstStyle/>
          <a:p>
            <a:pPr algn="r"/>
            <a:r>
              <a:rPr lang="en-GB"/>
              <a:t>Security Level</a:t>
            </a:r>
            <a:endParaRPr lang="en-GB" dirty="0"/>
          </a:p>
        </p:txBody>
      </p:sp>
      <p:sp>
        <p:nvSpPr>
          <p:cNvPr id="8" name="Bottom Left Pictures"/>
          <p:cNvSpPr/>
          <p:nvPr/>
        </p:nvSpPr>
        <p:spPr>
          <a:xfrm>
            <a:off x="327927" y="3869999"/>
            <a:ext cx="8739194" cy="2988002"/>
          </a:xfrm>
          <a:custGeom>
            <a:avLst/>
            <a:gdLst/>
            <a:ahLst/>
            <a:cxnLst/>
            <a:rect l="0" t="0" r="0" b="0"/>
            <a:pathLst>
              <a:path w="8739194" h="2988002">
                <a:moveTo>
                  <a:pt x="8739193" y="1011737"/>
                </a:moveTo>
                <a:cubicBezTo>
                  <a:pt x="8519799" y="1140520"/>
                  <a:pt x="8506740" y="1156955"/>
                  <a:pt x="8316947" y="1294999"/>
                </a:cubicBezTo>
                <a:cubicBezTo>
                  <a:pt x="8057506" y="1487427"/>
                  <a:pt x="8006141" y="1533740"/>
                  <a:pt x="7816345" y="1704654"/>
                </a:cubicBezTo>
                <a:cubicBezTo>
                  <a:pt x="7494220" y="2006443"/>
                  <a:pt x="7190376" y="2345282"/>
                  <a:pt x="6899593" y="2742684"/>
                </a:cubicBezTo>
                <a:cubicBezTo>
                  <a:pt x="6849098" y="2812604"/>
                  <a:pt x="6782061" y="2918082"/>
                  <a:pt x="6734177" y="2988001"/>
                </a:cubicBezTo>
                <a:cubicBezTo>
                  <a:pt x="6734177" y="2988001"/>
                  <a:pt x="6734177" y="2988001"/>
                  <a:pt x="0" y="2988001"/>
                </a:cubicBezTo>
                <a:cubicBezTo>
                  <a:pt x="31343" y="2962603"/>
                  <a:pt x="63555" y="2937204"/>
                  <a:pt x="95767" y="2914794"/>
                </a:cubicBezTo>
                <a:cubicBezTo>
                  <a:pt x="318644" y="2743284"/>
                  <a:pt x="541520" y="2578047"/>
                  <a:pt x="763527" y="2422073"/>
                </a:cubicBezTo>
                <a:cubicBezTo>
                  <a:pt x="1770824" y="1719594"/>
                  <a:pt x="2798144" y="1160241"/>
                  <a:pt x="3833301" y="759849"/>
                </a:cubicBezTo>
                <a:cubicBezTo>
                  <a:pt x="4543719" y="483160"/>
                  <a:pt x="5242820" y="282964"/>
                  <a:pt x="5931473" y="158962"/>
                </a:cubicBezTo>
                <a:cubicBezTo>
                  <a:pt x="6310188" y="92329"/>
                  <a:pt x="6683680" y="47808"/>
                  <a:pt x="7051950" y="28686"/>
                </a:cubicBezTo>
                <a:cubicBezTo>
                  <a:pt x="7520338" y="0"/>
                  <a:pt x="7941713" y="25100"/>
                  <a:pt x="8358737" y="75896"/>
                </a:cubicBezTo>
                <a:cubicBezTo>
                  <a:pt x="8473658" y="432066"/>
                  <a:pt x="8592061" y="720108"/>
                  <a:pt x="8739193" y="1011737"/>
                </a:cubicBezTo>
                <a:close/>
              </a:path>
            </a:pathLst>
          </a:custGeom>
          <a:blipFill dpi="0" rotWithShape="1">
            <a:blip r:embed="rId3"/>
            <a:srcRect/>
            <a:stretch>
              <a:fillRect r="-33000" b="-2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op Right Corner Pictures"/>
          <p:cNvSpPr/>
          <p:nvPr/>
        </p:nvSpPr>
        <p:spPr>
          <a:xfrm>
            <a:off x="8370699" y="0"/>
            <a:ext cx="3834002" cy="4105024"/>
          </a:xfrm>
          <a:custGeom>
            <a:avLst/>
            <a:gdLst/>
            <a:ahLst/>
            <a:cxnLst/>
            <a:rect l="0" t="0" r="0" b="0"/>
            <a:pathLst>
              <a:path w="3834002" h="4105024">
                <a:moveTo>
                  <a:pt x="3834001" y="0"/>
                </a:moveTo>
                <a:cubicBezTo>
                  <a:pt x="3834001" y="0"/>
                  <a:pt x="3834001" y="0"/>
                  <a:pt x="3834001" y="3249879"/>
                </a:cubicBezTo>
                <a:cubicBezTo>
                  <a:pt x="3219795" y="3414863"/>
                  <a:pt x="2665014" y="3649272"/>
                  <a:pt x="2216436" y="3929012"/>
                </a:cubicBezTo>
                <a:cubicBezTo>
                  <a:pt x="2063843" y="4029066"/>
                  <a:pt x="1995980" y="4069903"/>
                  <a:pt x="1956107" y="4105023"/>
                </a:cubicBezTo>
                <a:cubicBezTo>
                  <a:pt x="1754438" y="4004562"/>
                  <a:pt x="1645170" y="3963316"/>
                  <a:pt x="1441201" y="3891850"/>
                </a:cubicBezTo>
                <a:cubicBezTo>
                  <a:pt x="1116845" y="3780363"/>
                  <a:pt x="759900" y="3707670"/>
                  <a:pt x="374965" y="3647230"/>
                </a:cubicBezTo>
                <a:cubicBezTo>
                  <a:pt x="91633" y="2643845"/>
                  <a:pt x="0" y="1544079"/>
                  <a:pt x="105052" y="375299"/>
                </a:cubicBezTo>
                <a:cubicBezTo>
                  <a:pt x="117705" y="250744"/>
                  <a:pt x="130357" y="127005"/>
                  <a:pt x="146460" y="0"/>
                </a:cubicBezTo>
                <a:cubicBezTo>
                  <a:pt x="146460" y="0"/>
                  <a:pt x="146460" y="0"/>
                  <a:pt x="3834001" y="0"/>
                </a:cubicBezTo>
                <a:close/>
              </a:path>
            </a:pathLst>
          </a:custGeom>
          <a:blipFill dpi="0" rotWithShape="1">
            <a:blip r:embed="rId4"/>
            <a:srcRect/>
            <a:stretch>
              <a:fillRect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761169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Nuestra función en el contexto macro de los PAE</a:t>
            </a:r>
            <a:endParaRPr lang="en-GB" dirty="0"/>
          </a:p>
        </p:txBody>
      </p:sp>
      <p:sp>
        <p:nvSpPr>
          <p:cNvPr id="3" name="Footer Placeholder 2"/>
          <p:cNvSpPr>
            <a:spLocks noGrp="1"/>
          </p:cNvSpPr>
          <p:nvPr>
            <p:ph type="ftr" sz="quarter" idx="11"/>
          </p:nvPr>
        </p:nvSpPr>
        <p:spPr/>
        <p:txBody>
          <a:bodyPr/>
          <a:lstStyle/>
          <a:p>
            <a:pPr algn="r"/>
            <a:r>
              <a:rPr lang="en-GB" dirty="0"/>
              <a:t>Security Level</a:t>
            </a:r>
          </a:p>
        </p:txBody>
      </p:sp>
      <p:sp>
        <p:nvSpPr>
          <p:cNvPr id="2" name="Date Placeholder 1"/>
          <p:cNvSpPr>
            <a:spLocks noGrp="1"/>
          </p:cNvSpPr>
          <p:nvPr>
            <p:ph type="dt" sz="half" idx="4294967295"/>
          </p:nvPr>
        </p:nvSpPr>
        <p:spPr>
          <a:xfrm>
            <a:off x="9610725" y="6632575"/>
            <a:ext cx="2593975" cy="144463"/>
          </a:xfrm>
        </p:spPr>
        <p:txBody>
          <a:bodyPr/>
          <a:lstStyle/>
          <a:p>
            <a:r>
              <a:rPr lang="en-GB" noProof="0"/>
              <a:t>Initials/YYYY-MM-DD</a:t>
            </a:r>
            <a:endParaRPr lang="en-GB" noProof="0" dirty="0"/>
          </a:p>
        </p:txBody>
      </p:sp>
      <p:sp>
        <p:nvSpPr>
          <p:cNvPr id="4" name="Slide Number Placeholder 3"/>
          <p:cNvSpPr>
            <a:spLocks noGrp="1"/>
          </p:cNvSpPr>
          <p:nvPr>
            <p:ph type="sldNum" sz="quarter" idx="4294967295"/>
          </p:nvPr>
        </p:nvSpPr>
        <p:spPr>
          <a:xfrm>
            <a:off x="11844338" y="6632575"/>
            <a:ext cx="360362" cy="142875"/>
          </a:xfrm>
        </p:spPr>
        <p:txBody>
          <a:bodyPr/>
          <a:lstStyle/>
          <a:p>
            <a:r>
              <a:rPr lang="en-GB"/>
              <a:t>/ </a:t>
            </a:r>
            <a:fld id="{51D75496-C612-4091-9F61-05CA146263B0}" type="slidenum">
              <a:rPr lang="en-GB" smtClean="0"/>
              <a:pPr/>
              <a:t>6</a:t>
            </a:fld>
            <a:endParaRPr lang="en-GB" dirty="0"/>
          </a:p>
        </p:txBody>
      </p:sp>
      <p:graphicFrame>
        <p:nvGraphicFramePr>
          <p:cNvPr id="7" name="Object 4"/>
          <p:cNvGraphicFramePr>
            <a:graphicFrameLocks noChangeAspect="1"/>
          </p:cNvGraphicFramePr>
          <p:nvPr/>
        </p:nvGraphicFramePr>
        <p:xfrm>
          <a:off x="4014590" y="4887666"/>
          <a:ext cx="1716286" cy="1295700"/>
        </p:xfrm>
        <a:graphic>
          <a:graphicData uri="http://schemas.openxmlformats.org/presentationml/2006/ole">
            <mc:AlternateContent xmlns:mc="http://schemas.openxmlformats.org/markup-compatibility/2006">
              <mc:Choice xmlns:v="urn:schemas-microsoft-com:vml" Requires="v">
                <p:oleObj spid="_x0000_s1039" name="Photo Editor Photo" r:id="rId4" imgW="2276793" imgH="2438095" progId="">
                  <p:embed/>
                </p:oleObj>
              </mc:Choice>
              <mc:Fallback>
                <p:oleObj name="Photo Editor Photo" r:id="rId4" imgW="2276793" imgH="2438095" progId="">
                  <p:embed/>
                  <p:pic>
                    <p:nvPicPr>
                      <p:cNvPr id="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590" y="4887666"/>
                        <a:ext cx="1716286" cy="12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0"/>
          <p:cNvSpPr txBox="1">
            <a:spLocks noChangeArrowheads="1"/>
          </p:cNvSpPr>
          <p:nvPr/>
        </p:nvSpPr>
        <p:spPr bwMode="auto">
          <a:xfrm>
            <a:off x="6405922" y="1150877"/>
            <a:ext cx="5309572" cy="1341102"/>
          </a:xfrm>
          <a:prstGeom prst="rect">
            <a:avLst/>
          </a:prstGeom>
          <a:noFill/>
          <a:ln w="12700">
            <a:noFill/>
            <a:miter lim="800000"/>
            <a:headEnd/>
            <a:tailEnd/>
          </a:ln>
          <a:effectLst/>
        </p:spPr>
        <p:txBody>
          <a:bodyPr wrap="square" lIns="108932" tIns="54466" rIns="108932" bIns="54466">
            <a:spAutoFit/>
          </a:bodyPr>
          <a:lstStyle/>
          <a:p>
            <a:pPr algn="just">
              <a:spcBef>
                <a:spcPct val="50000"/>
              </a:spcBef>
              <a:defRPr/>
            </a:pPr>
            <a:r>
              <a:rPr lang="es-MX" sz="2000" dirty="0"/>
              <a:t>Contribuimos para que los programas alimentarios de México sigan siendo el modelo mundial de calidad alimentaria y desarrollo</a:t>
            </a:r>
          </a:p>
        </p:txBody>
      </p:sp>
      <p:sp>
        <p:nvSpPr>
          <p:cNvPr id="14" name="Text Box 11"/>
          <p:cNvSpPr txBox="1">
            <a:spLocks noChangeArrowheads="1"/>
          </p:cNvSpPr>
          <p:nvPr/>
        </p:nvSpPr>
        <p:spPr bwMode="auto">
          <a:xfrm>
            <a:off x="6440341" y="2833091"/>
            <a:ext cx="5355419" cy="1033325"/>
          </a:xfrm>
          <a:prstGeom prst="rect">
            <a:avLst/>
          </a:prstGeom>
          <a:noFill/>
          <a:ln w="12700">
            <a:noFill/>
            <a:miter lim="800000"/>
            <a:headEnd/>
            <a:tailEnd/>
          </a:ln>
          <a:effectLst/>
        </p:spPr>
        <p:txBody>
          <a:bodyPr wrap="square" lIns="108932" tIns="54466" rIns="108932" bIns="54466">
            <a:spAutoFit/>
          </a:bodyPr>
          <a:lstStyle/>
          <a:p>
            <a:pPr algn="just">
              <a:spcBef>
                <a:spcPct val="50000"/>
              </a:spcBef>
              <a:defRPr/>
            </a:pPr>
            <a:r>
              <a:rPr lang="es-MX" sz="2000" dirty="0"/>
              <a:t>Colaboramos con los programas productivos regionales al apoyar la producción local de leche. </a:t>
            </a:r>
          </a:p>
        </p:txBody>
      </p:sp>
      <p:sp>
        <p:nvSpPr>
          <p:cNvPr id="18" name="Text Box 12"/>
          <p:cNvSpPr txBox="1">
            <a:spLocks noChangeArrowheads="1"/>
          </p:cNvSpPr>
          <p:nvPr/>
        </p:nvSpPr>
        <p:spPr bwMode="auto">
          <a:xfrm>
            <a:off x="6421120" y="4986915"/>
            <a:ext cx="5612976" cy="1341102"/>
          </a:xfrm>
          <a:prstGeom prst="rect">
            <a:avLst/>
          </a:prstGeom>
          <a:noFill/>
          <a:ln w="12700">
            <a:noFill/>
            <a:miter lim="800000"/>
            <a:headEnd/>
            <a:tailEnd/>
          </a:ln>
          <a:effectLst/>
        </p:spPr>
        <p:txBody>
          <a:bodyPr wrap="square" lIns="108932" tIns="54466" rIns="108932" bIns="54466">
            <a:spAutoFit/>
          </a:bodyPr>
          <a:lstStyle/>
          <a:p>
            <a:pPr algn="just">
              <a:spcBef>
                <a:spcPct val="50000"/>
              </a:spcBef>
              <a:defRPr/>
            </a:pPr>
            <a:r>
              <a:rPr lang="es-MX" sz="2000" dirty="0"/>
              <a:t>Garantizamos que los alimentos estén disponibles y sean seguros, conservando su contenido nutricional en un envase aséptico de larga vida para el desarrollo de los niños</a:t>
            </a:r>
            <a:r>
              <a:rPr lang="es-MX" sz="2000" dirty="0">
                <a:latin typeface="Helvetica" pitchFamily="34" charset="0"/>
              </a:rPr>
              <a:t> </a:t>
            </a:r>
          </a:p>
        </p:txBody>
      </p:sp>
      <p:pic>
        <p:nvPicPr>
          <p:cNvPr id="143367" name="Picture 7" descr="Resultado de imagen para TETRA PAK">
            <a:hlinkClick r:id="rId6"/>
          </p:cNvPr>
          <p:cNvPicPr>
            <a:picLocks noChangeAspect="1" noChangeArrowheads="1"/>
          </p:cNvPicPr>
          <p:nvPr/>
        </p:nvPicPr>
        <p:blipFill>
          <a:blip r:embed="rId7"/>
          <a:srcRect/>
          <a:stretch>
            <a:fillRect/>
          </a:stretch>
        </p:blipFill>
        <p:spPr bwMode="auto">
          <a:xfrm>
            <a:off x="538479" y="2545819"/>
            <a:ext cx="2235201" cy="2197949"/>
          </a:xfrm>
          <a:prstGeom prst="rect">
            <a:avLst/>
          </a:prstGeom>
          <a:noFill/>
        </p:spPr>
      </p:pic>
      <p:pic>
        <p:nvPicPr>
          <p:cNvPr id="143373" name="Picture 13" descr="Resultado de imagen para DIF">
            <a:hlinkClick r:id="rId8"/>
          </p:cNvPr>
          <p:cNvPicPr>
            <a:picLocks noChangeAspect="1" noChangeArrowheads="1"/>
          </p:cNvPicPr>
          <p:nvPr/>
        </p:nvPicPr>
        <p:blipFill>
          <a:blip r:embed="rId9"/>
          <a:srcRect/>
          <a:stretch>
            <a:fillRect/>
          </a:stretch>
        </p:blipFill>
        <p:spPr bwMode="auto">
          <a:xfrm>
            <a:off x="3108960" y="1207928"/>
            <a:ext cx="3216274" cy="1125697"/>
          </a:xfrm>
          <a:prstGeom prst="rect">
            <a:avLst/>
          </a:prstGeom>
          <a:noFill/>
        </p:spPr>
      </p:pic>
      <p:pic>
        <p:nvPicPr>
          <p:cNvPr id="143375" name="Picture 15" descr="Resultado de imagen para INDUSTRIA LACTEA">
            <a:hlinkClick r:id="rId10"/>
          </p:cNvPr>
          <p:cNvPicPr>
            <a:picLocks noChangeAspect="1" noChangeArrowheads="1"/>
          </p:cNvPicPr>
          <p:nvPr/>
        </p:nvPicPr>
        <p:blipFill>
          <a:blip r:embed="rId11"/>
          <a:srcRect/>
          <a:stretch>
            <a:fillRect/>
          </a:stretch>
        </p:blipFill>
        <p:spPr bwMode="auto">
          <a:xfrm>
            <a:off x="3954992" y="2875280"/>
            <a:ext cx="1933362" cy="1450022"/>
          </a:xfrm>
          <a:prstGeom prst="rect">
            <a:avLst/>
          </a:prstGeom>
          <a:noFill/>
        </p:spPr>
      </p:pic>
    </p:spTree>
    <p:extLst>
      <p:ext uri="{BB962C8B-B14F-4D97-AF65-F5344CB8AC3E}">
        <p14:creationId xmlns:p14="http://schemas.microsoft.com/office/powerpoint/2010/main" val="18608723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275071" y="787551"/>
            <a:ext cx="4549301" cy="6050374"/>
            <a:chOff x="1448792" y="809026"/>
            <a:chExt cx="4548248" cy="6048974"/>
          </a:xfrm>
        </p:grpSpPr>
        <p:pic>
          <p:nvPicPr>
            <p:cNvPr id="12" name="Picture 11" descr="pack.jpg"/>
            <p:cNvPicPr>
              <a:picLocks noChangeAspect="1"/>
            </p:cNvPicPr>
            <p:nvPr/>
          </p:nvPicPr>
          <p:blipFill>
            <a:blip r:embed="rId4">
              <a:clrChange>
                <a:clrFrom>
                  <a:srgbClr val="FFFFFF"/>
                </a:clrFrom>
                <a:clrTo>
                  <a:srgbClr val="FFFFFF">
                    <a:alpha val="0"/>
                  </a:srgbClr>
                </a:clrTo>
              </a:clrChange>
            </a:blip>
            <a:srcRect r="26839" b="5228"/>
            <a:stretch>
              <a:fillRect/>
            </a:stretch>
          </p:blipFill>
          <p:spPr>
            <a:xfrm>
              <a:off x="1448792" y="809026"/>
              <a:ext cx="4548248" cy="6048974"/>
            </a:xfrm>
            <a:prstGeom prst="rect">
              <a:avLst/>
            </a:prstGeom>
          </p:spPr>
        </p:pic>
        <p:sp>
          <p:nvSpPr>
            <p:cNvPr id="14" name="Rounded Rectangle 13"/>
            <p:cNvSpPr/>
            <p:nvPr/>
          </p:nvSpPr>
          <p:spPr>
            <a:xfrm rot="1137470">
              <a:off x="2099997" y="3395521"/>
              <a:ext cx="739775" cy="260423"/>
            </a:xfrm>
            <a:prstGeom prst="roundRect">
              <a:avLst>
                <a:gd name="adj" fmla="val 19206"/>
              </a:avLst>
            </a:prstGeom>
            <a:solidFill>
              <a:srgbClr val="E0E0E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66431">
              <a:off x="1998279" y="4057181"/>
              <a:ext cx="739775" cy="261441"/>
            </a:xfrm>
            <a:prstGeom prst="roundRect">
              <a:avLst>
                <a:gd name="adj" fmla="val 19206"/>
              </a:avLst>
            </a:prstGeom>
            <a:solidFill>
              <a:srgbClr val="E6E6E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527460">
              <a:off x="2013925" y="4739388"/>
              <a:ext cx="739775" cy="195177"/>
            </a:xfrm>
            <a:prstGeom prst="roundRect">
              <a:avLst>
                <a:gd name="adj" fmla="val 19206"/>
              </a:avLst>
            </a:prstGeom>
            <a:solidFill>
              <a:srgbClr val="EAEA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1397073">
              <a:off x="2003495" y="5089183"/>
              <a:ext cx="838846" cy="1055340"/>
            </a:xfrm>
            <a:prstGeom prst="roundRect">
              <a:avLst>
                <a:gd name="adj" fmla="val 19206"/>
              </a:avLst>
            </a:prstGeom>
            <a:solidFill>
              <a:srgbClr val="F2F2F2"/>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TAMP_RGB_ES_regular.png"/>
            <p:cNvPicPr>
              <a:picLocks noChangeAspect="1"/>
            </p:cNvPicPr>
            <p:nvPr/>
          </p:nvPicPr>
          <p:blipFill>
            <a:blip r:embed="rId5"/>
            <a:stretch>
              <a:fillRect/>
            </a:stretch>
          </p:blipFill>
          <p:spPr>
            <a:xfrm>
              <a:off x="1924448" y="5059680"/>
              <a:ext cx="906780" cy="906780"/>
            </a:xfrm>
            <a:prstGeom prst="rect">
              <a:avLst/>
            </a:prstGeom>
            <a:scene3d>
              <a:camera prst="perspectiveContrastingLeftFacing"/>
              <a:lightRig rig="threePt" dir="t"/>
            </a:scene3d>
          </p:spPr>
        </p:pic>
      </p:grpSp>
      <p:sp>
        <p:nvSpPr>
          <p:cNvPr id="3" name="Title 2"/>
          <p:cNvSpPr>
            <a:spLocks noGrp="1"/>
          </p:cNvSpPr>
          <p:nvPr>
            <p:ph type="title"/>
          </p:nvPr>
        </p:nvSpPr>
        <p:spPr>
          <a:xfrm>
            <a:off x="1510384" y="147462"/>
            <a:ext cx="9984790" cy="720167"/>
          </a:xfrm>
        </p:spPr>
        <p:txBody>
          <a:bodyPr/>
          <a:lstStyle/>
          <a:p>
            <a:r>
              <a:rPr lang="es-MX" dirty="0"/>
              <a:t>Seguridad del alimento: Estructura de envases Tetra Pak</a:t>
            </a:r>
          </a:p>
        </p:txBody>
      </p:sp>
      <p:sp>
        <p:nvSpPr>
          <p:cNvPr id="2" name="Slide Number Placeholder 1"/>
          <p:cNvSpPr>
            <a:spLocks noGrp="1"/>
          </p:cNvSpPr>
          <p:nvPr>
            <p:ph type="sldNum" sz="quarter" idx="4294967295"/>
          </p:nvPr>
        </p:nvSpPr>
        <p:spPr/>
        <p:txBody>
          <a:bodyPr/>
          <a:lstStyle/>
          <a:p>
            <a:r>
              <a:rPr lang="en-US"/>
              <a:t>/ </a:t>
            </a:r>
            <a:fld id="{51D75496-C612-4091-9F61-05CA146263B0}" type="slidenum">
              <a:rPr lang="en-US" smtClean="0"/>
              <a:pPr/>
              <a:t>7</a:t>
            </a:fld>
            <a:endParaRPr lang="en-US"/>
          </a:p>
        </p:txBody>
      </p:sp>
      <p:sp>
        <p:nvSpPr>
          <p:cNvPr id="8" name="TextBox 7"/>
          <p:cNvSpPr txBox="1"/>
          <p:nvPr/>
        </p:nvSpPr>
        <p:spPr>
          <a:xfrm>
            <a:off x="6365644" y="4223099"/>
            <a:ext cx="2869594" cy="492443"/>
          </a:xfrm>
          <a:prstGeom prst="rect">
            <a:avLst/>
          </a:prstGeom>
          <a:noFill/>
        </p:spPr>
        <p:txBody>
          <a:bodyPr wrap="square" rtlCol="0">
            <a:spAutoFit/>
          </a:bodyPr>
          <a:lstStyle/>
          <a:p>
            <a:pPr algn="r"/>
            <a:r>
              <a:rPr lang="es-MX" sz="2600" dirty="0">
                <a:solidFill>
                  <a:schemeClr val="accent2">
                    <a:lumMod val="75000"/>
                  </a:schemeClr>
                </a:solidFill>
                <a:latin typeface="Segoe Condensed" pitchFamily="34" charset="0"/>
              </a:rPr>
              <a:t>75 % Papel</a:t>
            </a:r>
          </a:p>
        </p:txBody>
      </p:sp>
      <p:sp>
        <p:nvSpPr>
          <p:cNvPr id="9" name="TextBox 8"/>
          <p:cNvSpPr txBox="1"/>
          <p:nvPr/>
        </p:nvSpPr>
        <p:spPr>
          <a:xfrm>
            <a:off x="6418204" y="4909156"/>
            <a:ext cx="2847093" cy="492443"/>
          </a:xfrm>
          <a:prstGeom prst="rect">
            <a:avLst/>
          </a:prstGeom>
          <a:noFill/>
        </p:spPr>
        <p:txBody>
          <a:bodyPr wrap="square" rtlCol="0">
            <a:spAutoFit/>
          </a:bodyPr>
          <a:lstStyle/>
          <a:p>
            <a:pPr algn="r"/>
            <a:r>
              <a:rPr lang="es-MX" sz="2600" dirty="0">
                <a:solidFill>
                  <a:schemeClr val="accent2">
                    <a:lumMod val="75000"/>
                  </a:schemeClr>
                </a:solidFill>
                <a:latin typeface="Segoe Condensed" pitchFamily="34" charset="0"/>
              </a:rPr>
              <a:t>20 % Polietileno</a:t>
            </a:r>
          </a:p>
        </p:txBody>
      </p:sp>
      <p:sp>
        <p:nvSpPr>
          <p:cNvPr id="10" name="TextBox 9"/>
          <p:cNvSpPr txBox="1"/>
          <p:nvPr/>
        </p:nvSpPr>
        <p:spPr>
          <a:xfrm>
            <a:off x="6441120" y="5674400"/>
            <a:ext cx="2847093" cy="492443"/>
          </a:xfrm>
          <a:prstGeom prst="rect">
            <a:avLst/>
          </a:prstGeom>
          <a:noFill/>
        </p:spPr>
        <p:txBody>
          <a:bodyPr wrap="square" rtlCol="0">
            <a:spAutoFit/>
          </a:bodyPr>
          <a:lstStyle/>
          <a:p>
            <a:pPr algn="r"/>
            <a:r>
              <a:rPr lang="es-MX" sz="2600" dirty="0">
                <a:solidFill>
                  <a:schemeClr val="accent2">
                    <a:lumMod val="75000"/>
                  </a:schemeClr>
                </a:solidFill>
                <a:latin typeface="Segoe Condensed" pitchFamily="34" charset="0"/>
              </a:rPr>
              <a:t>5 % Aluminio</a:t>
            </a:r>
          </a:p>
        </p:txBody>
      </p:sp>
      <p:sp>
        <p:nvSpPr>
          <p:cNvPr id="19" name="TextBox 18"/>
          <p:cNvSpPr txBox="1"/>
          <p:nvPr/>
        </p:nvSpPr>
        <p:spPr>
          <a:xfrm>
            <a:off x="3713271" y="926045"/>
            <a:ext cx="2538047" cy="600303"/>
          </a:xfrm>
          <a:prstGeom prst="rect">
            <a:avLst/>
          </a:prstGeom>
          <a:noFill/>
        </p:spPr>
        <p:txBody>
          <a:bodyPr wrap="square" rtlCol="0">
            <a:spAutoFit/>
          </a:bodyPr>
          <a:lstStyle/>
          <a:p>
            <a:r>
              <a:rPr lang="en-US" dirty="0">
                <a:latin typeface="Segoe Condensed" pitchFamily="34" charset="0"/>
              </a:rPr>
              <a:t>1.Polietileno</a:t>
            </a:r>
          </a:p>
          <a:p>
            <a:r>
              <a:rPr lang="es-MX" sz="1200" dirty="0">
                <a:latin typeface="Segoe Condensed" pitchFamily="34" charset="0"/>
              </a:rPr>
              <a:t>Protección contra el medio ambiente</a:t>
            </a:r>
          </a:p>
        </p:txBody>
      </p:sp>
      <p:sp>
        <p:nvSpPr>
          <p:cNvPr id="20" name="TextBox 19"/>
          <p:cNvSpPr txBox="1"/>
          <p:nvPr/>
        </p:nvSpPr>
        <p:spPr>
          <a:xfrm>
            <a:off x="4048629" y="1627247"/>
            <a:ext cx="2538047" cy="600303"/>
          </a:xfrm>
          <a:prstGeom prst="rect">
            <a:avLst/>
          </a:prstGeom>
          <a:noFill/>
        </p:spPr>
        <p:txBody>
          <a:bodyPr wrap="square" rtlCol="0">
            <a:spAutoFit/>
          </a:bodyPr>
          <a:lstStyle/>
          <a:p>
            <a:r>
              <a:rPr lang="en-US" dirty="0">
                <a:latin typeface="Segoe Condensed" pitchFamily="34" charset="0"/>
              </a:rPr>
              <a:t>2.Papel</a:t>
            </a:r>
          </a:p>
          <a:p>
            <a:r>
              <a:rPr lang="es-MX" sz="1200" dirty="0">
                <a:latin typeface="Segoe Condensed" pitchFamily="34" charset="0"/>
              </a:rPr>
              <a:t>Estabilidad</a:t>
            </a:r>
            <a:endParaRPr lang="en-US" sz="1200" dirty="0">
              <a:latin typeface="Segoe Condensed" pitchFamily="34" charset="0"/>
            </a:endParaRPr>
          </a:p>
        </p:txBody>
      </p:sp>
      <p:sp>
        <p:nvSpPr>
          <p:cNvPr id="21" name="TextBox 20"/>
          <p:cNvSpPr txBox="1"/>
          <p:nvPr/>
        </p:nvSpPr>
        <p:spPr>
          <a:xfrm>
            <a:off x="4281093" y="2282718"/>
            <a:ext cx="2538047" cy="600303"/>
          </a:xfrm>
          <a:prstGeom prst="rect">
            <a:avLst/>
          </a:prstGeom>
          <a:noFill/>
        </p:spPr>
        <p:txBody>
          <a:bodyPr wrap="square" rtlCol="0">
            <a:spAutoFit/>
          </a:bodyPr>
          <a:lstStyle/>
          <a:p>
            <a:r>
              <a:rPr lang="en-US" dirty="0">
                <a:latin typeface="Segoe Condensed" pitchFamily="34" charset="0"/>
              </a:rPr>
              <a:t>3</a:t>
            </a:r>
            <a:r>
              <a:rPr lang="es-MX" dirty="0">
                <a:latin typeface="Segoe Condensed" pitchFamily="34" charset="0"/>
              </a:rPr>
              <a:t>. Polietileno</a:t>
            </a:r>
          </a:p>
          <a:p>
            <a:r>
              <a:rPr lang="es-MX" sz="1200" dirty="0">
                <a:latin typeface="Segoe Condensed" pitchFamily="34" charset="0"/>
              </a:rPr>
              <a:t>Adhesivo</a:t>
            </a:r>
          </a:p>
        </p:txBody>
      </p:sp>
      <p:sp>
        <p:nvSpPr>
          <p:cNvPr id="22" name="TextBox 21"/>
          <p:cNvSpPr txBox="1"/>
          <p:nvPr/>
        </p:nvSpPr>
        <p:spPr>
          <a:xfrm>
            <a:off x="4570720" y="3212574"/>
            <a:ext cx="2538047" cy="600164"/>
          </a:xfrm>
          <a:prstGeom prst="rect">
            <a:avLst/>
          </a:prstGeom>
          <a:noFill/>
        </p:spPr>
        <p:txBody>
          <a:bodyPr wrap="square" rtlCol="0">
            <a:spAutoFit/>
          </a:bodyPr>
          <a:lstStyle/>
          <a:p>
            <a:r>
              <a:rPr lang="en-US" dirty="0">
                <a:latin typeface="Segoe Condensed" pitchFamily="34" charset="0"/>
              </a:rPr>
              <a:t>4.Aluminio</a:t>
            </a:r>
          </a:p>
          <a:p>
            <a:r>
              <a:rPr lang="es-MX" sz="1200" dirty="0">
                <a:latin typeface="Segoe Condensed" pitchFamily="34" charset="0"/>
              </a:rPr>
              <a:t>Protección contra la luz y oxigeno</a:t>
            </a:r>
            <a:endParaRPr lang="en-US" sz="1200" dirty="0">
              <a:latin typeface="Segoe Condensed" pitchFamily="34" charset="0"/>
            </a:endParaRPr>
          </a:p>
        </p:txBody>
      </p:sp>
      <p:sp>
        <p:nvSpPr>
          <p:cNvPr id="23" name="TextBox 22"/>
          <p:cNvSpPr txBox="1"/>
          <p:nvPr/>
        </p:nvSpPr>
        <p:spPr>
          <a:xfrm>
            <a:off x="3682784" y="4268188"/>
            <a:ext cx="2538047" cy="600303"/>
          </a:xfrm>
          <a:prstGeom prst="rect">
            <a:avLst/>
          </a:prstGeom>
          <a:noFill/>
        </p:spPr>
        <p:txBody>
          <a:bodyPr wrap="square" rtlCol="0">
            <a:spAutoFit/>
          </a:bodyPr>
          <a:lstStyle/>
          <a:p>
            <a:r>
              <a:rPr lang="en-US" dirty="0">
                <a:latin typeface="Segoe Condensed" pitchFamily="34" charset="0"/>
              </a:rPr>
              <a:t>5</a:t>
            </a:r>
            <a:r>
              <a:rPr lang="es-MX" dirty="0">
                <a:latin typeface="Segoe Condensed" pitchFamily="34" charset="0"/>
              </a:rPr>
              <a:t>. Polietileno</a:t>
            </a:r>
          </a:p>
          <a:p>
            <a:r>
              <a:rPr lang="es-MX" sz="1200" dirty="0">
                <a:latin typeface="Segoe Condensed" pitchFamily="34" charset="0"/>
              </a:rPr>
              <a:t>Adhesivo</a:t>
            </a:r>
          </a:p>
        </p:txBody>
      </p:sp>
      <p:sp>
        <p:nvSpPr>
          <p:cNvPr id="24" name="TextBox 23"/>
          <p:cNvSpPr txBox="1"/>
          <p:nvPr/>
        </p:nvSpPr>
        <p:spPr>
          <a:xfrm>
            <a:off x="3537971" y="4832199"/>
            <a:ext cx="2538047" cy="600303"/>
          </a:xfrm>
          <a:prstGeom prst="rect">
            <a:avLst/>
          </a:prstGeom>
          <a:noFill/>
        </p:spPr>
        <p:txBody>
          <a:bodyPr wrap="square" rtlCol="0">
            <a:spAutoFit/>
          </a:bodyPr>
          <a:lstStyle/>
          <a:p>
            <a:r>
              <a:rPr lang="en-US" dirty="0">
                <a:latin typeface="Segoe Condensed" pitchFamily="34" charset="0"/>
              </a:rPr>
              <a:t>6. Polyethylene</a:t>
            </a:r>
          </a:p>
          <a:p>
            <a:r>
              <a:rPr lang="en-US" sz="1200" dirty="0">
                <a:latin typeface="Segoe Condensed" pitchFamily="34" charset="0"/>
              </a:rPr>
              <a:t>Barrera</a:t>
            </a:r>
          </a:p>
        </p:txBody>
      </p:sp>
      <p:graphicFrame>
        <p:nvGraphicFramePr>
          <p:cNvPr id="25" name="Object 5"/>
          <p:cNvGraphicFramePr>
            <a:graphicFrameLocks noChangeAspect="1"/>
          </p:cNvGraphicFramePr>
          <p:nvPr>
            <p:extLst/>
          </p:nvPr>
        </p:nvGraphicFramePr>
        <p:xfrm>
          <a:off x="7137213" y="1429990"/>
          <a:ext cx="4704961" cy="2554395"/>
        </p:xfrm>
        <a:graphic>
          <a:graphicData uri="http://schemas.openxmlformats.org/presentationml/2006/ole">
            <mc:AlternateContent xmlns:mc="http://schemas.openxmlformats.org/markup-compatibility/2006">
              <mc:Choice xmlns:v="urn:schemas-microsoft-com:vml" Requires="v">
                <p:oleObj spid="_x0000_s4108" name="Bitmap Image" r:id="rId6" imgW="7876190" imgH="5706272" progId="PBrush">
                  <p:embed/>
                </p:oleObj>
              </mc:Choice>
              <mc:Fallback>
                <p:oleObj name="Bitmap Image" r:id="rId6" imgW="7876190" imgH="5706272" progId="PBrush">
                  <p:embed/>
                  <p:pic>
                    <p:nvPicPr>
                      <p:cNvPr id="2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7213" y="1429990"/>
                        <a:ext cx="4704961" cy="255439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709818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s-MX" dirty="0"/>
              <a:t>Gestión ambiental</a:t>
            </a:r>
            <a:endParaRPr lang="en-US" dirty="0"/>
          </a:p>
        </p:txBody>
      </p:sp>
      <p:sp>
        <p:nvSpPr>
          <p:cNvPr id="4" name="Date Placeholder 3"/>
          <p:cNvSpPr>
            <a:spLocks noGrp="1"/>
          </p:cNvSpPr>
          <p:nvPr>
            <p:ph type="dt" sz="half" idx="10"/>
          </p:nvPr>
        </p:nvSpPr>
        <p:spPr/>
        <p:txBody>
          <a:bodyPr/>
          <a:lstStyle/>
          <a:p>
            <a:r>
              <a:rPr lang="en-US"/>
              <a:t>Initials/YYYY-MM-DD</a:t>
            </a:r>
            <a:endParaRPr lang="en-GB" dirty="0"/>
          </a:p>
        </p:txBody>
      </p:sp>
      <p:sp>
        <p:nvSpPr>
          <p:cNvPr id="5" name="Slide Number Placeholder 4"/>
          <p:cNvSpPr>
            <a:spLocks noGrp="1"/>
          </p:cNvSpPr>
          <p:nvPr>
            <p:ph type="sldNum" sz="quarter" idx="4294967295"/>
          </p:nvPr>
        </p:nvSpPr>
        <p:spPr>
          <a:xfrm>
            <a:off x="11844338" y="6526213"/>
            <a:ext cx="360362" cy="144462"/>
          </a:xfrm>
        </p:spPr>
        <p:txBody>
          <a:bodyPr/>
          <a:lstStyle/>
          <a:p>
            <a:r>
              <a:rPr lang="en-GB"/>
              <a:t>/ </a:t>
            </a:r>
            <a:fld id="{51D75496-C612-4091-9F61-05CA146263B0}" type="slidenum">
              <a:rPr lang="en-GB" smtClean="0"/>
              <a:pPr/>
              <a:t>8</a:t>
            </a:fld>
            <a:endParaRPr lang="en-GB" dirty="0"/>
          </a:p>
        </p:txBody>
      </p:sp>
      <p:sp>
        <p:nvSpPr>
          <p:cNvPr id="10" name="Freeform 48"/>
          <p:cNvSpPr>
            <a:spLocks/>
          </p:cNvSpPr>
          <p:nvPr/>
        </p:nvSpPr>
        <p:spPr bwMode="auto">
          <a:xfrm>
            <a:off x="8643937" y="0"/>
            <a:ext cx="3108325" cy="4076700"/>
          </a:xfrm>
          <a:custGeom>
            <a:avLst/>
            <a:gdLst/>
            <a:ahLst/>
            <a:cxnLst>
              <a:cxn ang="0">
                <a:pos x="1053" y="2889"/>
              </a:cxn>
              <a:cxn ang="0">
                <a:pos x="992" y="2860"/>
              </a:cxn>
              <a:cxn ang="0">
                <a:pos x="929" y="2833"/>
              </a:cxn>
              <a:cxn ang="0">
                <a:pos x="862" y="2807"/>
              </a:cxn>
              <a:cxn ang="0">
                <a:pos x="793" y="2782"/>
              </a:cxn>
              <a:cxn ang="0">
                <a:pos x="649" y="2739"/>
              </a:cxn>
              <a:cxn ang="0">
                <a:pos x="499" y="2702"/>
              </a:cxn>
              <a:cxn ang="0">
                <a:pos x="343" y="2673"/>
              </a:cxn>
              <a:cxn ang="0">
                <a:pos x="182" y="2650"/>
              </a:cxn>
              <a:cxn ang="0">
                <a:pos x="161" y="2583"/>
              </a:cxn>
              <a:cxn ang="0">
                <a:pos x="122" y="2442"/>
              </a:cxn>
              <a:cxn ang="0">
                <a:pos x="87" y="2296"/>
              </a:cxn>
              <a:cxn ang="0">
                <a:pos x="58" y="2145"/>
              </a:cxn>
              <a:cxn ang="0">
                <a:pos x="33" y="1988"/>
              </a:cxn>
              <a:cxn ang="0">
                <a:pos x="15" y="1826"/>
              </a:cxn>
              <a:cxn ang="0">
                <a:pos x="4" y="1658"/>
              </a:cxn>
              <a:cxn ang="0">
                <a:pos x="0" y="1485"/>
              </a:cxn>
              <a:cxn ang="0">
                <a:pos x="1" y="1397"/>
              </a:cxn>
              <a:cxn ang="0">
                <a:pos x="9" y="1223"/>
              </a:cxn>
              <a:cxn ang="0">
                <a:pos x="25" y="1049"/>
              </a:cxn>
              <a:cxn ang="0">
                <a:pos x="48" y="874"/>
              </a:cxn>
              <a:cxn ang="0">
                <a:pos x="79" y="700"/>
              </a:cxn>
              <a:cxn ang="0">
                <a:pos x="118" y="525"/>
              </a:cxn>
              <a:cxn ang="0">
                <a:pos x="164" y="349"/>
              </a:cxn>
              <a:cxn ang="0">
                <a:pos x="218" y="174"/>
              </a:cxn>
              <a:cxn ang="0">
                <a:pos x="280" y="0"/>
              </a:cxn>
              <a:cxn ang="0">
                <a:pos x="1958" y="2445"/>
              </a:cxn>
              <a:cxn ang="0">
                <a:pos x="1893" y="2467"/>
              </a:cxn>
              <a:cxn ang="0">
                <a:pos x="1765" y="2513"/>
              </a:cxn>
              <a:cxn ang="0">
                <a:pos x="1642" y="2562"/>
              </a:cxn>
              <a:cxn ang="0">
                <a:pos x="1523" y="2615"/>
              </a:cxn>
              <a:cxn ang="0">
                <a:pos x="1410" y="2671"/>
              </a:cxn>
              <a:cxn ang="0">
                <a:pos x="1301" y="2729"/>
              </a:cxn>
              <a:cxn ang="0">
                <a:pos x="1198" y="2791"/>
              </a:cxn>
              <a:cxn ang="0">
                <a:pos x="1101" y="2855"/>
              </a:cxn>
              <a:cxn ang="0">
                <a:pos x="1053" y="2889"/>
              </a:cxn>
            </a:cxnLst>
            <a:rect l="0" t="0" r="r" b="b"/>
            <a:pathLst>
              <a:path w="1958" h="2889">
                <a:moveTo>
                  <a:pt x="1053" y="2889"/>
                </a:moveTo>
                <a:lnTo>
                  <a:pt x="1053" y="2889"/>
                </a:lnTo>
                <a:lnTo>
                  <a:pt x="1023" y="2874"/>
                </a:lnTo>
                <a:lnTo>
                  <a:pt x="992" y="2860"/>
                </a:lnTo>
                <a:lnTo>
                  <a:pt x="961" y="2846"/>
                </a:lnTo>
                <a:lnTo>
                  <a:pt x="929" y="2833"/>
                </a:lnTo>
                <a:lnTo>
                  <a:pt x="896" y="2819"/>
                </a:lnTo>
                <a:lnTo>
                  <a:pt x="862" y="2807"/>
                </a:lnTo>
                <a:lnTo>
                  <a:pt x="793" y="2782"/>
                </a:lnTo>
                <a:lnTo>
                  <a:pt x="793" y="2782"/>
                </a:lnTo>
                <a:lnTo>
                  <a:pt x="722" y="2759"/>
                </a:lnTo>
                <a:lnTo>
                  <a:pt x="649" y="2739"/>
                </a:lnTo>
                <a:lnTo>
                  <a:pt x="575" y="2719"/>
                </a:lnTo>
                <a:lnTo>
                  <a:pt x="499" y="2702"/>
                </a:lnTo>
                <a:lnTo>
                  <a:pt x="422" y="2687"/>
                </a:lnTo>
                <a:lnTo>
                  <a:pt x="343" y="2673"/>
                </a:lnTo>
                <a:lnTo>
                  <a:pt x="263" y="2661"/>
                </a:lnTo>
                <a:lnTo>
                  <a:pt x="182" y="2650"/>
                </a:lnTo>
                <a:lnTo>
                  <a:pt x="182" y="2650"/>
                </a:lnTo>
                <a:lnTo>
                  <a:pt x="161" y="2583"/>
                </a:lnTo>
                <a:lnTo>
                  <a:pt x="141" y="2513"/>
                </a:lnTo>
                <a:lnTo>
                  <a:pt x="122" y="2442"/>
                </a:lnTo>
                <a:lnTo>
                  <a:pt x="104" y="2370"/>
                </a:lnTo>
                <a:lnTo>
                  <a:pt x="87" y="2296"/>
                </a:lnTo>
                <a:lnTo>
                  <a:pt x="72" y="2221"/>
                </a:lnTo>
                <a:lnTo>
                  <a:pt x="58" y="2145"/>
                </a:lnTo>
                <a:lnTo>
                  <a:pt x="45" y="2067"/>
                </a:lnTo>
                <a:lnTo>
                  <a:pt x="33" y="1988"/>
                </a:lnTo>
                <a:lnTo>
                  <a:pt x="24" y="1908"/>
                </a:lnTo>
                <a:lnTo>
                  <a:pt x="15" y="1826"/>
                </a:lnTo>
                <a:lnTo>
                  <a:pt x="9" y="1743"/>
                </a:lnTo>
                <a:lnTo>
                  <a:pt x="4" y="1658"/>
                </a:lnTo>
                <a:lnTo>
                  <a:pt x="1" y="1572"/>
                </a:lnTo>
                <a:lnTo>
                  <a:pt x="0" y="1485"/>
                </a:lnTo>
                <a:lnTo>
                  <a:pt x="1" y="1397"/>
                </a:lnTo>
                <a:lnTo>
                  <a:pt x="1" y="1397"/>
                </a:lnTo>
                <a:lnTo>
                  <a:pt x="4" y="1310"/>
                </a:lnTo>
                <a:lnTo>
                  <a:pt x="9" y="1223"/>
                </a:lnTo>
                <a:lnTo>
                  <a:pt x="16" y="1136"/>
                </a:lnTo>
                <a:lnTo>
                  <a:pt x="25" y="1049"/>
                </a:lnTo>
                <a:lnTo>
                  <a:pt x="35" y="962"/>
                </a:lnTo>
                <a:lnTo>
                  <a:pt x="48" y="874"/>
                </a:lnTo>
                <a:lnTo>
                  <a:pt x="63" y="787"/>
                </a:lnTo>
                <a:lnTo>
                  <a:pt x="79" y="700"/>
                </a:lnTo>
                <a:lnTo>
                  <a:pt x="98" y="612"/>
                </a:lnTo>
                <a:lnTo>
                  <a:pt x="118" y="525"/>
                </a:lnTo>
                <a:lnTo>
                  <a:pt x="140" y="437"/>
                </a:lnTo>
                <a:lnTo>
                  <a:pt x="164" y="349"/>
                </a:lnTo>
                <a:lnTo>
                  <a:pt x="190" y="262"/>
                </a:lnTo>
                <a:lnTo>
                  <a:pt x="218" y="174"/>
                </a:lnTo>
                <a:lnTo>
                  <a:pt x="248" y="87"/>
                </a:lnTo>
                <a:lnTo>
                  <a:pt x="280" y="0"/>
                </a:lnTo>
                <a:lnTo>
                  <a:pt x="1958" y="0"/>
                </a:lnTo>
                <a:lnTo>
                  <a:pt x="1958" y="2445"/>
                </a:lnTo>
                <a:lnTo>
                  <a:pt x="1958" y="2445"/>
                </a:lnTo>
                <a:lnTo>
                  <a:pt x="1893" y="2467"/>
                </a:lnTo>
                <a:lnTo>
                  <a:pt x="1829" y="2489"/>
                </a:lnTo>
                <a:lnTo>
                  <a:pt x="1765" y="2513"/>
                </a:lnTo>
                <a:lnTo>
                  <a:pt x="1703" y="2537"/>
                </a:lnTo>
                <a:lnTo>
                  <a:pt x="1642" y="2562"/>
                </a:lnTo>
                <a:lnTo>
                  <a:pt x="1582" y="2588"/>
                </a:lnTo>
                <a:lnTo>
                  <a:pt x="1523" y="2615"/>
                </a:lnTo>
                <a:lnTo>
                  <a:pt x="1466" y="2642"/>
                </a:lnTo>
                <a:lnTo>
                  <a:pt x="1410" y="2671"/>
                </a:lnTo>
                <a:lnTo>
                  <a:pt x="1355" y="2700"/>
                </a:lnTo>
                <a:lnTo>
                  <a:pt x="1301" y="2729"/>
                </a:lnTo>
                <a:lnTo>
                  <a:pt x="1249" y="2760"/>
                </a:lnTo>
                <a:lnTo>
                  <a:pt x="1198" y="2791"/>
                </a:lnTo>
                <a:lnTo>
                  <a:pt x="1148" y="2823"/>
                </a:lnTo>
                <a:lnTo>
                  <a:pt x="1101" y="2855"/>
                </a:lnTo>
                <a:lnTo>
                  <a:pt x="1054" y="2889"/>
                </a:lnTo>
                <a:lnTo>
                  <a:pt x="1053" y="2889"/>
                </a:lnTo>
                <a:close/>
              </a:path>
            </a:pathLst>
          </a:custGeom>
          <a:blipFill dpi="0" rotWithShape="1">
            <a:blip r:embed="rId3" cstate="print"/>
            <a:srcRect/>
            <a:stretch>
              <a:fillRect/>
            </a:stretch>
          </a:blipFill>
          <a:ln w="9525">
            <a:noFill/>
            <a:round/>
            <a:headEnd/>
            <a:tailEnd/>
          </a:ln>
        </p:spPr>
        <p:txBody>
          <a:bodyPr/>
          <a:lstStyle/>
          <a:p>
            <a:endParaRPr lang="en-GB"/>
          </a:p>
        </p:txBody>
      </p:sp>
      <p:grpSp>
        <p:nvGrpSpPr>
          <p:cNvPr id="11" name="Freeform 8"/>
          <p:cNvGrpSpPr>
            <a:grpSpLocks/>
          </p:cNvGrpSpPr>
          <p:nvPr/>
        </p:nvGrpSpPr>
        <p:grpSpPr bwMode="auto">
          <a:xfrm>
            <a:off x="1080000" y="3528060"/>
            <a:ext cx="9772650" cy="3970020"/>
            <a:chOff x="-50" y="2627"/>
            <a:chExt cx="5044" cy="1983"/>
          </a:xfrm>
        </p:grpSpPr>
        <p:pic>
          <p:nvPicPr>
            <p:cNvPr id="12" name="Freeform 8"/>
            <p:cNvPicPr>
              <a:picLocks noChangeArrowheads="1"/>
            </p:cNvPicPr>
            <p:nvPr/>
          </p:nvPicPr>
          <p:blipFill>
            <a:blip r:embed="rId4" cstate="print"/>
            <a:srcRect/>
            <a:stretch>
              <a:fillRect/>
            </a:stretch>
          </p:blipFill>
          <p:spPr bwMode="auto">
            <a:xfrm>
              <a:off x="-4" y="2769"/>
              <a:ext cx="4113" cy="1555"/>
            </a:xfrm>
            <a:prstGeom prst="rect">
              <a:avLst/>
            </a:prstGeom>
            <a:noFill/>
            <a:ln w="9525">
              <a:noFill/>
              <a:miter lim="800000"/>
              <a:headEnd/>
              <a:tailEnd/>
            </a:ln>
          </p:spPr>
        </p:pic>
        <p:sp>
          <p:nvSpPr>
            <p:cNvPr id="13" name="Text Box 10"/>
            <p:cNvSpPr txBox="1">
              <a:spLocks noChangeArrowheads="1"/>
            </p:cNvSpPr>
            <p:nvPr/>
          </p:nvSpPr>
          <p:spPr bwMode="auto">
            <a:xfrm>
              <a:off x="-50" y="2627"/>
              <a:ext cx="5044" cy="1983"/>
            </a:xfrm>
            <a:prstGeom prst="rect">
              <a:avLst/>
            </a:prstGeom>
            <a:noFill/>
            <a:ln w="9525">
              <a:noFill/>
              <a:miter lim="800000"/>
              <a:headEnd/>
              <a:tailEnd/>
            </a:ln>
          </p:spPr>
          <p:txBody>
            <a:bodyPr/>
            <a:lstStyle/>
            <a:p>
              <a:pPr algn="l" eaLnBrk="1" hangingPunct="1"/>
              <a:endParaRPr lang="en-US" sz="1800" dirty="0"/>
            </a:p>
          </p:txBody>
        </p:sp>
      </p:grpSp>
    </p:spTree>
    <p:extLst>
      <p:ext uri="{BB962C8B-B14F-4D97-AF65-F5344CB8AC3E}">
        <p14:creationId xmlns:p14="http://schemas.microsoft.com/office/powerpoint/2010/main" val="384881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p:cNvSpPr>
            <a:spLocks/>
          </p:cNvSpPr>
          <p:nvPr/>
        </p:nvSpPr>
        <p:spPr bwMode="auto">
          <a:xfrm>
            <a:off x="1361872" y="349281"/>
            <a:ext cx="10068127" cy="720166"/>
          </a:xfrm>
          <a:prstGeom prst="rect">
            <a:avLst/>
          </a:prstGeom>
          <a:noFill/>
          <a:ln>
            <a:noFill/>
          </a:ln>
          <a:extLst/>
        </p:spPr>
        <p:txBody>
          <a:bodyPr lIns="90020" tIns="46810" rIns="90020" bIns="46810" anchor="t">
            <a:noAutofit/>
          </a:bodyPr>
          <a:lstStyle/>
          <a:p>
            <a:pPr>
              <a:lnSpc>
                <a:spcPct val="80000"/>
              </a:lnSpc>
              <a:defRPr/>
            </a:pPr>
            <a:r>
              <a:rPr lang="en-US" sz="2801" b="1" dirty="0">
                <a:sym typeface="Avenir LT Std 95 Black" charset="0"/>
              </a:rPr>
              <a:t>Los </a:t>
            </a:r>
            <a:r>
              <a:rPr lang="en-US" sz="2801" b="1" dirty="0" err="1">
                <a:sym typeface="Avenir LT Std 95 Black" charset="0"/>
              </a:rPr>
              <a:t>envases</a:t>
            </a:r>
            <a:r>
              <a:rPr lang="en-US" sz="2801" b="1" dirty="0">
                <a:sym typeface="Avenir LT Std 95 Black" charset="0"/>
              </a:rPr>
              <a:t> </a:t>
            </a:r>
            <a:r>
              <a:rPr lang="en-US" sz="2801" b="1" dirty="0" err="1">
                <a:sym typeface="Avenir LT Std 95 Black" charset="0"/>
              </a:rPr>
              <a:t>después</a:t>
            </a:r>
            <a:r>
              <a:rPr lang="en-US" sz="2801" b="1" dirty="0">
                <a:sym typeface="Avenir LT Std 95 Black" charset="0"/>
              </a:rPr>
              <a:t> de </a:t>
            </a:r>
            <a:r>
              <a:rPr lang="en-US" sz="2801" b="1" dirty="0" err="1">
                <a:sym typeface="Avenir LT Std 95 Black" charset="0"/>
              </a:rPr>
              <a:t>que</a:t>
            </a:r>
            <a:r>
              <a:rPr lang="en-US" sz="2801" b="1" dirty="0">
                <a:sym typeface="Avenir LT Std 95 Black" charset="0"/>
              </a:rPr>
              <a:t> </a:t>
            </a:r>
            <a:r>
              <a:rPr lang="en-US" sz="2801" b="1" dirty="0" err="1">
                <a:sym typeface="Avenir LT Std 95 Black" charset="0"/>
              </a:rPr>
              <a:t>cumplieron</a:t>
            </a:r>
            <a:r>
              <a:rPr lang="en-US" sz="2801" b="1" dirty="0">
                <a:sym typeface="Avenir LT Std 95 Black" charset="0"/>
              </a:rPr>
              <a:t> </a:t>
            </a:r>
            <a:r>
              <a:rPr lang="en-US" sz="2801" b="1" dirty="0" err="1">
                <a:sym typeface="Avenir LT Std 95 Black" charset="0"/>
              </a:rPr>
              <a:t>su</a:t>
            </a:r>
            <a:r>
              <a:rPr lang="en-US" sz="2801" b="1" dirty="0">
                <a:sym typeface="Avenir LT Std 95 Black" charset="0"/>
              </a:rPr>
              <a:t> </a:t>
            </a:r>
            <a:r>
              <a:rPr lang="en-US" sz="2801" b="1" dirty="0" err="1">
                <a:sym typeface="Avenir LT Std 95 Black" charset="0"/>
              </a:rPr>
              <a:t>función</a:t>
            </a:r>
            <a:r>
              <a:rPr lang="en-US" sz="2801" b="1" dirty="0">
                <a:sym typeface="Avenir LT Std 95 Black" charset="0"/>
              </a:rPr>
              <a:t> no son un </a:t>
            </a:r>
            <a:r>
              <a:rPr lang="en-US" sz="2801" b="1" dirty="0" err="1">
                <a:sym typeface="Avenir LT Std 95 Black" charset="0"/>
              </a:rPr>
              <a:t>desperdicio</a:t>
            </a:r>
            <a:r>
              <a:rPr lang="en-US" sz="2801" b="1" dirty="0">
                <a:sym typeface="Avenir LT Std 95 Black" charset="0"/>
              </a:rPr>
              <a:t> </a:t>
            </a:r>
            <a:br>
              <a:rPr lang="en-US" sz="2801" b="1" dirty="0">
                <a:sym typeface="Avenir LT Std 95 Black" charset="0"/>
              </a:rPr>
            </a:br>
            <a:endParaRPr lang="en-US" sz="2801" b="1" dirty="0">
              <a:solidFill>
                <a:srgbClr val="509DFE"/>
              </a:solidFill>
              <a:latin typeface="Avenir LT Std 95 Black" charset="0"/>
              <a:ea typeface="ＭＳ Ｐゴシック" charset="0"/>
              <a:cs typeface="Avenir LT Std 95 Black" charset="0"/>
              <a:sym typeface="Avenir LT Std 95 Black" charset="0"/>
            </a:endParaRPr>
          </a:p>
        </p:txBody>
      </p:sp>
      <p:pic>
        <p:nvPicPr>
          <p:cNvPr id="3" name="Bildobjekt 2"/>
          <p:cNvPicPr>
            <a:picLocks noChangeAspect="1"/>
          </p:cNvPicPr>
          <p:nvPr/>
        </p:nvPicPr>
        <p:blipFill>
          <a:blip r:embed="rId3"/>
          <a:stretch>
            <a:fillRect/>
          </a:stretch>
        </p:blipFill>
        <p:spPr>
          <a:xfrm>
            <a:off x="350196" y="3436896"/>
            <a:ext cx="7311203" cy="1325423"/>
          </a:xfrm>
          <a:prstGeom prst="rect">
            <a:avLst/>
          </a:prstGeom>
        </p:spPr>
      </p:pic>
      <p:sp>
        <p:nvSpPr>
          <p:cNvPr id="4" name="Rektangel 3"/>
          <p:cNvSpPr/>
          <p:nvPr/>
        </p:nvSpPr>
        <p:spPr>
          <a:xfrm>
            <a:off x="4368827" y="5409837"/>
            <a:ext cx="7490566" cy="683422"/>
          </a:xfrm>
          <a:prstGeom prst="rect">
            <a:avLst/>
          </a:prstGeom>
        </p:spPr>
        <p:txBody>
          <a:bodyPr wrap="square">
            <a:spAutoFit/>
          </a:bodyPr>
          <a:lstStyle/>
          <a:p>
            <a:pPr>
              <a:lnSpc>
                <a:spcPct val="80000"/>
              </a:lnSpc>
              <a:defRPr/>
            </a:pPr>
            <a:r>
              <a:rPr lang="en-US" sz="2400" b="1" dirty="0">
                <a:sym typeface="Avenir LT Std 95 Black" charset="0"/>
              </a:rPr>
              <a:t>Son </a:t>
            </a:r>
            <a:r>
              <a:rPr lang="en-US" sz="2400" b="1" dirty="0" err="1">
                <a:sym typeface="Avenir LT Std 95 Black" charset="0"/>
              </a:rPr>
              <a:t>valiosos</a:t>
            </a:r>
            <a:r>
              <a:rPr lang="en-US" sz="2400" b="1" dirty="0">
                <a:sym typeface="Avenir LT Std 95 Black" charset="0"/>
              </a:rPr>
              <a:t> </a:t>
            </a:r>
            <a:r>
              <a:rPr lang="en-US" sz="2400" b="1" dirty="0" err="1">
                <a:sym typeface="Avenir LT Std 95 Black" charset="0"/>
              </a:rPr>
              <a:t>como</a:t>
            </a:r>
            <a:r>
              <a:rPr lang="en-US" sz="2400" b="1" dirty="0">
                <a:sym typeface="Avenir LT Std 95 Black" charset="0"/>
              </a:rPr>
              <a:t> </a:t>
            </a:r>
            <a:r>
              <a:rPr lang="en-US" sz="2400" b="1" dirty="0" err="1">
                <a:sym typeface="Avenir LT Std 95 Black" charset="0"/>
              </a:rPr>
              <a:t>materia</a:t>
            </a:r>
            <a:r>
              <a:rPr lang="en-US" sz="2400" b="1" dirty="0">
                <a:sym typeface="Avenir LT Std 95 Black" charset="0"/>
              </a:rPr>
              <a:t> prima </a:t>
            </a:r>
            <a:r>
              <a:rPr lang="en-US" sz="2400" b="1" dirty="0" err="1">
                <a:sym typeface="Avenir LT Std 95 Black" charset="0"/>
              </a:rPr>
              <a:t>para</a:t>
            </a:r>
            <a:r>
              <a:rPr lang="en-US" sz="2400" b="1" dirty="0">
                <a:sym typeface="Avenir LT Std 95 Black" charset="0"/>
              </a:rPr>
              <a:t> </a:t>
            </a:r>
            <a:r>
              <a:rPr lang="en-US" sz="2400" b="1" dirty="0" err="1">
                <a:sym typeface="Avenir LT Std 95 Black" charset="0"/>
              </a:rPr>
              <a:t>nuevos</a:t>
            </a:r>
            <a:r>
              <a:rPr lang="en-US" sz="2400" b="1" dirty="0">
                <a:sym typeface="Avenir LT Std 95 Black" charset="0"/>
              </a:rPr>
              <a:t> </a:t>
            </a:r>
            <a:r>
              <a:rPr lang="en-US" sz="2400" b="1" dirty="0" err="1">
                <a:sym typeface="Avenir LT Std 95 Black" charset="0"/>
              </a:rPr>
              <a:t>productos</a:t>
            </a:r>
            <a:endParaRPr lang="en-US" sz="2400" b="1" dirty="0">
              <a:solidFill>
                <a:srgbClr val="509DFE"/>
              </a:solidFill>
              <a:latin typeface="Avenir LT Std 95 Black" charset="0"/>
              <a:ea typeface="ＭＳ Ｐゴシック" charset="0"/>
              <a:cs typeface="Avenir LT Std 95 Black" charset="0"/>
              <a:sym typeface="Avenir LT Std 95 Black" charset="0"/>
            </a:endParaRPr>
          </a:p>
        </p:txBody>
      </p:sp>
      <p:pic>
        <p:nvPicPr>
          <p:cNvPr id="2" name="Picture 1">
            <a:extLst>
              <a:ext uri="{FF2B5EF4-FFF2-40B4-BE49-F238E27FC236}">
                <a16:creationId xmlns:a16="http://schemas.microsoft.com/office/drawing/2014/main" id="{39B8D748-5DC6-44FD-957F-8B8C1CA46047}"/>
              </a:ext>
            </a:extLst>
          </p:cNvPr>
          <p:cNvPicPr>
            <a:picLocks noChangeAspect="1"/>
          </p:cNvPicPr>
          <p:nvPr/>
        </p:nvPicPr>
        <p:blipFill>
          <a:blip r:embed="rId4"/>
          <a:stretch>
            <a:fillRect/>
          </a:stretch>
        </p:blipFill>
        <p:spPr>
          <a:xfrm>
            <a:off x="7018603" y="1164296"/>
            <a:ext cx="4669191" cy="2191748"/>
          </a:xfrm>
          <a:prstGeom prst="rect">
            <a:avLst/>
          </a:prstGeom>
        </p:spPr>
      </p:pic>
    </p:spTree>
    <p:extLst>
      <p:ext uri="{BB962C8B-B14F-4D97-AF65-F5344CB8AC3E}">
        <p14:creationId xmlns:p14="http://schemas.microsoft.com/office/powerpoint/2010/main" val="6569867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tra Pak Widescreen Layouts">
  <a:themeElements>
    <a:clrScheme name="Tetra Pak Color Scheme">
      <a:dk1>
        <a:srgbClr val="000099"/>
      </a:dk1>
      <a:lt1>
        <a:srgbClr val="FFFFFF"/>
      </a:lt1>
      <a:dk2>
        <a:srgbClr val="3E5FC2"/>
      </a:dk2>
      <a:lt2>
        <a:srgbClr val="000099"/>
      </a:lt2>
      <a:accent1>
        <a:srgbClr val="3E5FC2"/>
      </a:accent1>
      <a:accent2>
        <a:srgbClr val="FF7D17"/>
      </a:accent2>
      <a:accent3>
        <a:srgbClr val="4FA74B"/>
      </a:accent3>
      <a:accent4>
        <a:srgbClr val="FF0000"/>
      </a:accent4>
      <a:accent5>
        <a:srgbClr val="8DA7D7"/>
      </a:accent5>
      <a:accent6>
        <a:srgbClr val="A40000"/>
      </a:accent6>
      <a:hlink>
        <a:srgbClr val="000099"/>
      </a:hlink>
      <a:folHlink>
        <a:srgbClr val="3E5FC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tra Pak Basic Master Widescreen.potm" id="{0A1956E2-588E-44BB-AA9A-8B3DF25E1B7F}" vid="{5817E344-FACE-4E2C-9D93-8A5F300C9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emplate>blank</Template>
  <TotalTime>4506</TotalTime>
  <Words>1356</Words>
  <Application>Microsoft Office PowerPoint</Application>
  <PresentationFormat>Custom</PresentationFormat>
  <Paragraphs>222</Paragraphs>
  <Slides>24</Slides>
  <Notes>19</Notes>
  <HiddenSlides>9</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4</vt:i4>
      </vt:variant>
      <vt:variant>
        <vt:lpstr>Slide Titles</vt:lpstr>
      </vt:variant>
      <vt:variant>
        <vt:i4>24</vt:i4>
      </vt:variant>
    </vt:vector>
  </HeadingPairs>
  <TitlesOfParts>
    <vt:vector size="38" baseType="lpstr">
      <vt:lpstr>MS PGothic</vt:lpstr>
      <vt:lpstr>Arial</vt:lpstr>
      <vt:lpstr>Arial Narrow</vt:lpstr>
      <vt:lpstr>Avenir LT Std 95 Black</vt:lpstr>
      <vt:lpstr>Calibri</vt:lpstr>
      <vt:lpstr>Franklin Gothic Medium Cond</vt:lpstr>
      <vt:lpstr>Helvetica</vt:lpstr>
      <vt:lpstr>Segoe Condensed</vt:lpstr>
      <vt:lpstr>Wingdings</vt:lpstr>
      <vt:lpstr>Tetra Pak Widescreen Layouts</vt:lpstr>
      <vt:lpstr>Photo Editor Photo</vt:lpstr>
      <vt:lpstr>Bitmap Image</vt:lpstr>
      <vt:lpstr>Document</vt:lpstr>
      <vt:lpstr>Acrobat Document</vt:lpstr>
      <vt:lpstr>Tetra Pak.   </vt:lpstr>
      <vt:lpstr>PowerPoint Presentation</vt:lpstr>
      <vt:lpstr>PowerPoint Presentation</vt:lpstr>
      <vt:lpstr>PowerPoint Presentation</vt:lpstr>
      <vt:lpstr>   </vt:lpstr>
      <vt:lpstr>Nuestra función en el contexto macro de los PAE</vt:lpstr>
      <vt:lpstr>Seguridad del alimento: Estructura de envases Tetra Pak</vt:lpstr>
      <vt:lpstr>Gestión ambiental</vt:lpstr>
      <vt:lpstr>PowerPoint Presentation</vt:lpstr>
      <vt:lpstr>Disminución del impacto ambiental</vt:lpstr>
      <vt:lpstr>PowerPoint Presentation</vt:lpstr>
      <vt:lpstr>Más valor con difusión y promoción en vivo</vt:lpstr>
      <vt:lpstr>PowerPoint Presentation</vt:lpstr>
      <vt:lpstr>Los 20 mensajes de la Campaña</vt:lpstr>
      <vt:lpstr>Gira Tetra Pak: Tetra Móvil &amp; Obra de Teatro</vt:lpstr>
      <vt:lpstr>Elementos de la Campaña</vt:lpstr>
      <vt:lpstr>PowerPoint Presentation</vt:lpstr>
      <vt:lpstr>Medios de Comunicación</vt:lpstr>
      <vt:lpstr>Reportes ONG´s</vt:lpstr>
      <vt:lpstr>El dilema</vt:lpstr>
      <vt:lpstr>La respuesta de Tetra Pak</vt:lpstr>
      <vt:lpstr>Posibles alternativas</vt:lpstr>
      <vt:lpstr>Popotes de bio-plásticos</vt:lpstr>
      <vt:lpstr>Propuesta: Plan de Acción Tetra Pak México </vt:lpstr>
    </vt:vector>
  </TitlesOfParts>
  <Company>Lexicon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Campaña de Difusión de los Derechos de Niñas, Niños y Adolescentes</dc:title>
  <dc:creator>Urias Carlos</dc:creator>
  <cp:lastModifiedBy>Urias Carlos</cp:lastModifiedBy>
  <cp:revision>28</cp:revision>
  <dcterms:created xsi:type="dcterms:W3CDTF">2017-03-31T00:33:23Z</dcterms:created>
  <dcterms:modified xsi:type="dcterms:W3CDTF">2018-10-31T13:43:41Z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5b55a0c-bcf3-45fe-8d6b-e30a646beadd_Enabled">
    <vt:lpwstr>True</vt:lpwstr>
  </property>
  <property fmtid="{D5CDD505-2E9C-101B-9397-08002B2CF9AE}" pid="3" name="MSIP_Label_25b55a0c-bcf3-45fe-8d6b-e30a646beadd_SiteId">
    <vt:lpwstr>d2d2794a-61cc-4823-9690-8e288fd554cc</vt:lpwstr>
  </property>
  <property fmtid="{D5CDD505-2E9C-101B-9397-08002B2CF9AE}" pid="4" name="MSIP_Label_25b55a0c-bcf3-45fe-8d6b-e30a646beadd_Ref">
    <vt:lpwstr>https://api.informationprotection.azure.com/api/d2d2794a-61cc-4823-9690-8e288fd554cc</vt:lpwstr>
  </property>
  <property fmtid="{D5CDD505-2E9C-101B-9397-08002B2CF9AE}" pid="5" name="MSIP_Label_25b55a0c-bcf3-45fe-8d6b-e30a646beadd_SetBy">
    <vt:lpwstr>MXURIASC@tetrapak.com</vt:lpwstr>
  </property>
  <property fmtid="{D5CDD505-2E9C-101B-9397-08002B2CF9AE}" pid="6" name="MSIP_Label_25b55a0c-bcf3-45fe-8d6b-e30a646beadd_SetDate">
    <vt:lpwstr>2017-08-10T08:36:04.2206794-05:00</vt:lpwstr>
  </property>
  <property fmtid="{D5CDD505-2E9C-101B-9397-08002B2CF9AE}" pid="7" name="MSIP_Label_25b55a0c-bcf3-45fe-8d6b-e30a646beadd_Name">
    <vt:lpwstr>Internal</vt:lpwstr>
  </property>
  <property fmtid="{D5CDD505-2E9C-101B-9397-08002B2CF9AE}" pid="8" name="MSIP_Label_25b55a0c-bcf3-45fe-8d6b-e30a646beadd_Application">
    <vt:lpwstr>Microsoft Azure Information Protection</vt:lpwstr>
  </property>
  <property fmtid="{D5CDD505-2E9C-101B-9397-08002B2CF9AE}" pid="9" name="MSIP_Label_25b55a0c-bcf3-45fe-8d6b-e30a646beadd_Extended_MSFT_Method">
    <vt:lpwstr>Manual</vt:lpwstr>
  </property>
  <property fmtid="{D5CDD505-2E9C-101B-9397-08002B2CF9AE}" pid="10" name="Sensitivity">
    <vt:lpwstr>Internal</vt:lpwstr>
  </property>
</Properties>
</file>