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78" r:id="rId2"/>
    <p:sldId id="277" r:id="rId3"/>
    <p:sldId id="279" r:id="rId4"/>
    <p:sldId id="28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86129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814046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99912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58327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94657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5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90347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80368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12/12/2017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321975" y="6276976"/>
            <a:ext cx="63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u="sng" dirty="0" smtClean="0">
                <a:solidFill>
                  <a:schemeClr val="bg1"/>
                </a:solidFill>
                <a:latin typeface="+mj-lt"/>
              </a:rPr>
              <a:t>2018</a:t>
            </a:r>
            <a:endParaRPr lang="es-MX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30162" y="6092310"/>
            <a:ext cx="697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Gran participación de todos durante el Taller </a:t>
            </a:r>
            <a:r>
              <a:rPr lang="es-MX" dirty="0" smtClean="0">
                <a:sym typeface="Wingdings" panose="05000000000000000000" pitchFamily="2" charset="2"/>
              </a:rPr>
              <a:t> </a:t>
            </a:r>
            <a:r>
              <a:rPr lang="es-MX" dirty="0" smtClean="0"/>
              <a:t>!!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453"/>
            <a:ext cx="4048125" cy="540067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8000" y="516195"/>
            <a:ext cx="4104000" cy="540693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0352" y="522453"/>
            <a:ext cx="4104000" cy="540067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71899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321975" y="6276976"/>
            <a:ext cx="63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u="sng" dirty="0" smtClean="0">
                <a:solidFill>
                  <a:schemeClr val="bg1"/>
                </a:solidFill>
                <a:latin typeface="+mj-lt"/>
              </a:rPr>
              <a:t>2018</a:t>
            </a:r>
            <a:endParaRPr lang="es-MX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30162" y="6092310"/>
            <a:ext cx="697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Gran participación de todos durante el Taller </a:t>
            </a:r>
            <a:r>
              <a:rPr lang="es-MX" dirty="0" smtClean="0">
                <a:sym typeface="Wingdings" panose="05000000000000000000" pitchFamily="2" charset="2"/>
              </a:rPr>
              <a:t> </a:t>
            </a:r>
            <a:r>
              <a:rPr lang="es-MX" dirty="0" smtClean="0"/>
              <a:t>!!</a:t>
            </a:r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5" y="483782"/>
            <a:ext cx="4068000" cy="542719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1069" y="483782"/>
            <a:ext cx="4189862" cy="542719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25" y="483782"/>
            <a:ext cx="4068000" cy="542719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55082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321975" y="6276976"/>
            <a:ext cx="63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u="sng" dirty="0" smtClean="0">
                <a:solidFill>
                  <a:schemeClr val="bg1"/>
                </a:solidFill>
                <a:latin typeface="+mj-lt"/>
              </a:rPr>
              <a:t>2018</a:t>
            </a:r>
            <a:endParaRPr lang="es-MX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30162" y="6092310"/>
            <a:ext cx="697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ym typeface="Wingdings" panose="05000000000000000000" pitchFamily="2" charset="2"/>
              </a:rPr>
              <a:t>GRACIAS POR COMPARTIR … </a:t>
            </a:r>
            <a:r>
              <a:rPr lang="es-MX" dirty="0" smtClean="0"/>
              <a:t>!!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439" y="118406"/>
            <a:ext cx="4771933" cy="35789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37" y="250926"/>
            <a:ext cx="4771935" cy="357895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00" y="2798437"/>
            <a:ext cx="4320000" cy="32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806" y="2798437"/>
            <a:ext cx="4549705" cy="341227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982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1560" y="2079093"/>
            <a:ext cx="9966960" cy="3035808"/>
          </a:xfrm>
        </p:spPr>
        <p:txBody>
          <a:bodyPr/>
          <a:lstStyle/>
          <a:p>
            <a:pPr>
              <a:spcBef>
                <a:spcPts val="3600"/>
              </a:spcBef>
              <a:spcAft>
                <a:spcPts val="4800"/>
              </a:spcAft>
            </a:pPr>
            <a:r>
              <a:rPr lang="es-MX" dirty="0" smtClean="0"/>
              <a:t>Compartiendo experiencias…</a:t>
            </a:r>
            <a:endParaRPr lang="es-MX" sz="6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868" y="917536"/>
            <a:ext cx="1264920" cy="938784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051560" y="4902869"/>
            <a:ext cx="9966960" cy="1045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3600"/>
              </a:spcBef>
              <a:spcAft>
                <a:spcPts val="4800"/>
              </a:spcAft>
            </a:pPr>
            <a:r>
              <a:rPr lang="es-MX" sz="6000" dirty="0" smtClean="0"/>
              <a:t>GRACIAS!!</a:t>
            </a:r>
            <a:endParaRPr lang="es-MX" sz="6000" dirty="0"/>
          </a:p>
        </p:txBody>
      </p:sp>
    </p:spTree>
    <p:extLst>
      <p:ext uri="{BB962C8B-B14F-4D97-AF65-F5344CB8AC3E}">
        <p14:creationId xmlns:p14="http://schemas.microsoft.com/office/powerpoint/2010/main" val="363853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197</TotalTime>
  <Words>32</Words>
  <Application>Microsoft Office PowerPoint</Application>
  <PresentationFormat>Panorámica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Rockwell</vt:lpstr>
      <vt:lpstr>Rockwell Condensed</vt:lpstr>
      <vt:lpstr>Wingdings</vt:lpstr>
      <vt:lpstr>Tipo de madera</vt:lpstr>
      <vt:lpstr>Presentación de PowerPoint</vt:lpstr>
      <vt:lpstr>Presentación de PowerPoint</vt:lpstr>
      <vt:lpstr>Presentación de PowerPoint</vt:lpstr>
      <vt:lpstr>Compartiendo experiencias…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ASESORÍA pat 2018 desarrollo comunitario</dc:title>
  <dc:creator>Jose Luis Verver y Vargas Jimenez</dc:creator>
  <cp:lastModifiedBy>Jose Luis Verver y Vargas Jimenez</cp:lastModifiedBy>
  <cp:revision>27</cp:revision>
  <dcterms:created xsi:type="dcterms:W3CDTF">2017-12-11T22:12:06Z</dcterms:created>
  <dcterms:modified xsi:type="dcterms:W3CDTF">2017-12-12T18:09:54Z</dcterms:modified>
</cp:coreProperties>
</file>