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73" r:id="rId2"/>
    <p:sldId id="274" r:id="rId3"/>
    <p:sldId id="275" r:id="rId4"/>
    <p:sldId id="27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86129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814046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999129"/>
            <a:ext cx="10222992" cy="2743200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58327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94657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5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90347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80368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12/12/2017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1321975" y="6276976"/>
            <a:ext cx="63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u="sng" dirty="0" smtClean="0">
                <a:solidFill>
                  <a:schemeClr val="bg1"/>
                </a:solidFill>
                <a:latin typeface="+mj-lt"/>
              </a:rPr>
              <a:t>2018</a:t>
            </a:r>
            <a:endParaRPr lang="es-MX" u="sn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30162" y="6092310"/>
            <a:ext cx="6976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Gran participación de todos durante el Taller </a:t>
            </a:r>
            <a:r>
              <a:rPr lang="es-MX" dirty="0" smtClean="0">
                <a:sym typeface="Wingdings" panose="05000000000000000000" pitchFamily="2" charset="2"/>
              </a:rPr>
              <a:t> </a:t>
            </a:r>
            <a:r>
              <a:rPr lang="es-MX" dirty="0" smtClean="0"/>
              <a:t>!!</a:t>
            </a:r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4" y="463619"/>
            <a:ext cx="4104000" cy="54752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7" y="463619"/>
            <a:ext cx="4104000" cy="54752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3619"/>
            <a:ext cx="4104000" cy="547521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42022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1321975" y="6276976"/>
            <a:ext cx="63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u="sng" dirty="0" smtClean="0">
                <a:solidFill>
                  <a:schemeClr val="bg1"/>
                </a:solidFill>
                <a:latin typeface="+mj-lt"/>
              </a:rPr>
              <a:t>2018</a:t>
            </a:r>
            <a:endParaRPr lang="es-MX" u="sn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30162" y="6092310"/>
            <a:ext cx="6976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Gran participación de todos durante el Taller </a:t>
            </a:r>
            <a:r>
              <a:rPr lang="es-MX" dirty="0" smtClean="0">
                <a:sym typeface="Wingdings" panose="05000000000000000000" pitchFamily="2" charset="2"/>
              </a:rPr>
              <a:t> </a:t>
            </a:r>
            <a:r>
              <a:rPr lang="es-MX" dirty="0" smtClean="0"/>
              <a:t>!!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3375"/>
            <a:ext cx="4104000" cy="54752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000" y="503375"/>
            <a:ext cx="4104000" cy="54752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247" y="503375"/>
            <a:ext cx="4104000" cy="547521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29262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1321975" y="6276976"/>
            <a:ext cx="63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u="sng" dirty="0" smtClean="0">
                <a:solidFill>
                  <a:schemeClr val="bg1"/>
                </a:solidFill>
                <a:latin typeface="+mj-lt"/>
              </a:rPr>
              <a:t>2018</a:t>
            </a:r>
            <a:endParaRPr lang="es-MX" u="sn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30162" y="6092310"/>
            <a:ext cx="6976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Gran participación de todos durante el Taller </a:t>
            </a:r>
            <a:r>
              <a:rPr lang="es-MX" dirty="0" smtClean="0">
                <a:sym typeface="Wingdings" panose="05000000000000000000" pitchFamily="2" charset="2"/>
              </a:rPr>
              <a:t> </a:t>
            </a:r>
            <a:r>
              <a:rPr lang="es-MX" dirty="0" smtClean="0"/>
              <a:t>!!</a:t>
            </a:r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000" y="463619"/>
            <a:ext cx="4104000" cy="54752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3619"/>
            <a:ext cx="4104000" cy="54752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7" y="463619"/>
            <a:ext cx="4104000" cy="547521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83190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1321975" y="6276976"/>
            <a:ext cx="63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u="sng" dirty="0" smtClean="0">
                <a:solidFill>
                  <a:schemeClr val="bg1"/>
                </a:solidFill>
                <a:latin typeface="+mj-lt"/>
              </a:rPr>
              <a:t>2018</a:t>
            </a:r>
            <a:endParaRPr lang="es-MX" u="sn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30162" y="6092310"/>
            <a:ext cx="6976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Gran participación de todos durante el Taller </a:t>
            </a:r>
            <a:r>
              <a:rPr lang="es-MX" dirty="0" smtClean="0">
                <a:sym typeface="Wingdings" panose="05000000000000000000" pitchFamily="2" charset="2"/>
              </a:rPr>
              <a:t> </a:t>
            </a:r>
            <a:r>
              <a:rPr lang="es-MX" dirty="0" smtClean="0"/>
              <a:t>!!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6871"/>
            <a:ext cx="4104000" cy="54752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6" y="476871"/>
            <a:ext cx="4104000" cy="54752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000" y="476871"/>
            <a:ext cx="4104000" cy="547521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7281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TM03090434[[fn=Madera]]</Template>
  <TotalTime>197</TotalTime>
  <Words>40</Words>
  <Application>Microsoft Office PowerPoint</Application>
  <PresentationFormat>Panorámica</PresentationFormat>
  <Paragraphs>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Rockwell</vt:lpstr>
      <vt:lpstr>Rockwell Condensed</vt:lpstr>
      <vt:lpstr>Wingdings</vt:lpstr>
      <vt:lpstr>Tipo de madera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ASESORÍA pat 2018 desarrollo comunitario</dc:title>
  <dc:creator>Jose Luis Verver y Vargas Jimenez</dc:creator>
  <cp:lastModifiedBy>Jose Luis Verver y Vargas Jimenez</cp:lastModifiedBy>
  <cp:revision>27</cp:revision>
  <dcterms:created xsi:type="dcterms:W3CDTF">2017-12-11T22:12:06Z</dcterms:created>
  <dcterms:modified xsi:type="dcterms:W3CDTF">2017-12-12T18:09:28Z</dcterms:modified>
</cp:coreProperties>
</file>