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9" r:id="rId2"/>
    <p:sldId id="270" r:id="rId3"/>
    <p:sldId id="271" r:id="rId4"/>
    <p:sldId id="27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8612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814046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99912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58327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94657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90347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80368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12/12/2017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Gran participación de todos durante el Taller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" y="463618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0" y="463618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6" y="463618"/>
            <a:ext cx="4104000" cy="54752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42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Gran participación de todos durante el Taller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375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0" y="503375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00" y="503375"/>
            <a:ext cx="4104000" cy="54752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047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Gran participación de todos durante el Taller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0" y="450367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6" y="450367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367"/>
            <a:ext cx="4104000" cy="54752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918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Gran participación de todos durante el Taller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2" y="463619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63619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00" y="463619"/>
            <a:ext cx="4104000" cy="54752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623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197</TotalTime>
  <Words>40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Tipo de madera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ASESORÍA pat 2018 desarrollo comunitario</dc:title>
  <dc:creator>Jose Luis Verver y Vargas Jimenez</dc:creator>
  <cp:lastModifiedBy>Jose Luis Verver y Vargas Jimenez</cp:lastModifiedBy>
  <cp:revision>27</cp:revision>
  <dcterms:created xsi:type="dcterms:W3CDTF">2017-12-11T22:12:06Z</dcterms:created>
  <dcterms:modified xsi:type="dcterms:W3CDTF">2017-12-12T18:08:56Z</dcterms:modified>
</cp:coreProperties>
</file>