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5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8612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814046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99912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58327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94657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90347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80368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12/12/2017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Trabajo en Equipo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" y="388042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869" y="388042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62" y="388042"/>
            <a:ext cx="4104000" cy="54752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89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Trabajo en Equipo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00" y="437114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79" y="437114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" y="437114"/>
            <a:ext cx="4104000" cy="54752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317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Elaboración de ejercicios durante el Taller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00" y="437114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7114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0" y="437114"/>
            <a:ext cx="4104000" cy="54752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842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Elaboración de ejercicios durante el Taller </a:t>
            </a:r>
            <a:r>
              <a:rPr lang="es-MX" dirty="0" smtClean="0">
                <a:sym typeface="Wingdings" panose="05000000000000000000" pitchFamily="2" charset="2"/>
              </a:rPr>
              <a:t> </a:t>
            </a:r>
            <a:r>
              <a:rPr lang="es-MX" dirty="0" smtClean="0"/>
              <a:t>!!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0" y="480435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4000" y="480435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0435"/>
            <a:ext cx="4104000" cy="54752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466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197</TotalTime>
  <Words>30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Tipo de madera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ASESORÍA pat 2018 desarrollo comunitario</dc:title>
  <dc:creator>Jose Luis Verver y Vargas Jimenez</dc:creator>
  <cp:lastModifiedBy>Jose Luis Verver y Vargas Jimenez</cp:lastModifiedBy>
  <cp:revision>27</cp:revision>
  <dcterms:created xsi:type="dcterms:W3CDTF">2017-12-11T22:12:06Z</dcterms:created>
  <dcterms:modified xsi:type="dcterms:W3CDTF">2017-12-12T18:08:16Z</dcterms:modified>
</cp:coreProperties>
</file>