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61" r:id="rId2"/>
    <p:sldId id="262" r:id="rId3"/>
    <p:sldId id="264" r:id="rId4"/>
    <p:sldId id="263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861296"/>
            <a:ext cx="10222992" cy="80683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814046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999129"/>
            <a:ext cx="10222992" cy="2743200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58327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94657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5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90347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80368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12/12/2017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983" y="-106017"/>
            <a:ext cx="6281530" cy="6153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765" y="-71022"/>
            <a:ext cx="6281529" cy="611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uadroTexto 15"/>
          <p:cNvSpPr txBox="1"/>
          <p:nvPr/>
        </p:nvSpPr>
        <p:spPr>
          <a:xfrm>
            <a:off x="630163" y="6267450"/>
            <a:ext cx="598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</a:t>
            </a:r>
            <a:r>
              <a:rPr lang="es-MX" dirty="0" smtClean="0"/>
              <a:t>irección de Desarrollo Comunitario …presentación!!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147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Inicio de la asesoría …primer grupo: Aguascalientes a Morelos!!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71013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557" y="571013"/>
            <a:ext cx="4104000" cy="54752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778" y="571013"/>
            <a:ext cx="4104000" cy="547521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943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30162" y="6092310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Inicio de la asesoría …segundo grupo: Nayarit a Zacatecas!!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7" b="-1"/>
          <a:stretch/>
        </p:blipFill>
        <p:spPr>
          <a:xfrm>
            <a:off x="8083825" y="-13251"/>
            <a:ext cx="4214191" cy="606949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5"/>
          <a:stretch/>
        </p:blipFill>
        <p:spPr>
          <a:xfrm>
            <a:off x="-159026" y="-13253"/>
            <a:ext cx="4263026" cy="60694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33"/>
          <a:stretch/>
        </p:blipFill>
        <p:spPr>
          <a:xfrm>
            <a:off x="3949147" y="-13252"/>
            <a:ext cx="4346713" cy="606949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541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321975" y="6276976"/>
            <a:ext cx="63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u="sng" dirty="0" smtClean="0">
                <a:solidFill>
                  <a:schemeClr val="bg1"/>
                </a:solidFill>
                <a:latin typeface="+mj-lt"/>
              </a:rPr>
              <a:t>2018</a:t>
            </a:r>
            <a:endParaRPr lang="es-MX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30162" y="5907644"/>
            <a:ext cx="697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Todos muy atentos a los ejercicios!!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2748" y="537200"/>
            <a:ext cx="6109252" cy="516123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1" y="530084"/>
            <a:ext cx="6109253" cy="516834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3661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197</TotalTime>
  <Words>42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pat 2018 desarrollo comunitario</dc:title>
  <dc:creator>Jose Luis Verver y Vargas Jimenez</dc:creator>
  <cp:lastModifiedBy>Jose Luis Verver y Vargas Jimenez</cp:lastModifiedBy>
  <cp:revision>27</cp:revision>
  <dcterms:created xsi:type="dcterms:W3CDTF">2017-12-11T22:12:06Z</dcterms:created>
  <dcterms:modified xsi:type="dcterms:W3CDTF">2017-12-12T18:02:22Z</dcterms:modified>
</cp:coreProperties>
</file>