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0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86129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814046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999129"/>
            <a:ext cx="10222992" cy="2743200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58327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94657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5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90347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80368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12/12/2017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ASESORÍA </a:t>
            </a:r>
            <a:r>
              <a:rPr lang="es-MX" dirty="0" err="1" smtClean="0"/>
              <a:t>pat</a:t>
            </a:r>
            <a:r>
              <a:rPr lang="es-MX" dirty="0" smtClean="0"/>
              <a:t> 2018</a:t>
            </a:r>
            <a:br>
              <a:rPr lang="es-MX" dirty="0" smtClean="0"/>
            </a:br>
            <a:r>
              <a:rPr lang="es-MX" sz="6000" dirty="0" smtClean="0"/>
              <a:t>desarrollo comunitario</a:t>
            </a:r>
            <a:endParaRPr lang="es-MX" sz="6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 al 8 de diciembre de 2017</a:t>
            </a:r>
            <a:endParaRPr lang="es-MX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868" y="917536"/>
            <a:ext cx="1264920" cy="93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0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050" y="704850"/>
            <a:ext cx="12211050" cy="5467350"/>
          </a:xfrm>
          <a:prstGeom prst="rect">
            <a:avLst/>
          </a:prstGeom>
        </p:spPr>
      </p:pic>
      <p:sp>
        <p:nvSpPr>
          <p:cNvPr id="8" name="Rectangle 8"/>
          <p:cNvSpPr/>
          <p:nvPr/>
        </p:nvSpPr>
        <p:spPr>
          <a:xfrm>
            <a:off x="0" y="1"/>
            <a:ext cx="12192000" cy="756000"/>
          </a:xfrm>
          <a:prstGeom prst="rect">
            <a:avLst/>
          </a:prstGeom>
          <a:blipFill dpi="0" rotWithShape="1">
            <a:blip r:embed="rId3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135756"/>
            <a:ext cx="12192000" cy="722243"/>
          </a:xfrm>
          <a:prstGeom prst="rect">
            <a:avLst/>
          </a:prstGeom>
          <a:blipFill dpi="0" rotWithShape="1">
            <a:blip r:embed="rId3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5305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252" y="675861"/>
            <a:ext cx="12205252" cy="5486400"/>
          </a:xfrm>
          <a:prstGeom prst="rect">
            <a:avLst/>
          </a:prstGeom>
        </p:spPr>
      </p:pic>
      <p:sp>
        <p:nvSpPr>
          <p:cNvPr id="8" name="Rectangle 8"/>
          <p:cNvSpPr/>
          <p:nvPr/>
        </p:nvSpPr>
        <p:spPr>
          <a:xfrm>
            <a:off x="0" y="1"/>
            <a:ext cx="12192000" cy="756000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135756"/>
            <a:ext cx="12192000" cy="72224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8753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3349" y="-95250"/>
            <a:ext cx="4222241" cy="636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7700" y="-95250"/>
            <a:ext cx="4727649" cy="636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5763" y="-95250"/>
            <a:ext cx="4594300" cy="636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uadroTexto 10"/>
          <p:cNvSpPr txBox="1"/>
          <p:nvPr/>
        </p:nvSpPr>
        <p:spPr>
          <a:xfrm>
            <a:off x="11321975" y="6276976"/>
            <a:ext cx="63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u="sng" dirty="0" smtClean="0">
                <a:solidFill>
                  <a:schemeClr val="bg1"/>
                </a:solidFill>
                <a:latin typeface="+mj-lt"/>
              </a:rPr>
              <a:t>2018</a:t>
            </a:r>
            <a:endParaRPr lang="es-MX" u="sn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30163" y="626745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Palabras del Director General …Bienvenida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4620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TM03090434[[fn=Madera]]</Template>
  <TotalTime>201</TotalTime>
  <Words>17</Words>
  <Application>Microsoft Office PowerPoint</Application>
  <PresentationFormat>Panorámica</PresentationFormat>
  <Paragraphs>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Rockwell</vt:lpstr>
      <vt:lpstr>Rockwell Condensed</vt:lpstr>
      <vt:lpstr>Wingdings</vt:lpstr>
      <vt:lpstr>Tipo de madera</vt:lpstr>
      <vt:lpstr>ASESORÍA pat 2018 desarrollo comunitario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ASESORÍA pat 2018 desarrollo comunitario</dc:title>
  <dc:creator>Jose Luis Verver y Vargas Jimenez</dc:creator>
  <cp:lastModifiedBy>Jose Luis Verver y Vargas Jimenez</cp:lastModifiedBy>
  <cp:revision>28</cp:revision>
  <dcterms:created xsi:type="dcterms:W3CDTF">2017-12-11T22:12:06Z</dcterms:created>
  <dcterms:modified xsi:type="dcterms:W3CDTF">2017-12-12T18:07:28Z</dcterms:modified>
</cp:coreProperties>
</file>