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65" r:id="rId4"/>
    <p:sldId id="267" r:id="rId5"/>
    <p:sldId id="270" r:id="rId6"/>
    <p:sldId id="260" r:id="rId7"/>
    <p:sldId id="268" r:id="rId8"/>
    <p:sldId id="271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758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120BC-3A23-49C0-A08A-16CF6A1D2991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3C3D14F5-6755-4706-A563-CDCF27529402}">
      <dgm:prSet phldrT="[Texto]"/>
      <dgm:spPr/>
      <dgm:t>
        <a:bodyPr/>
        <a:lstStyle/>
        <a:p>
          <a:r>
            <a:rPr lang="es-MX" b="1" dirty="0" smtClean="0">
              <a:solidFill>
                <a:srgbClr val="7030A0"/>
              </a:solidFill>
            </a:rPr>
            <a:t>Diagnóstico social comunitario </a:t>
          </a:r>
          <a:endParaRPr lang="es-MX" b="1" dirty="0">
            <a:solidFill>
              <a:srgbClr val="7030A0"/>
            </a:solidFill>
          </a:endParaRPr>
        </a:p>
      </dgm:t>
    </dgm:pt>
    <dgm:pt modelId="{057392B0-2399-4357-B7B2-E43D17947080}" type="parTrans" cxnId="{D1A1870F-9D58-4B49-85B5-F7AFA6D214CC}">
      <dgm:prSet/>
      <dgm:spPr/>
      <dgm:t>
        <a:bodyPr/>
        <a:lstStyle/>
        <a:p>
          <a:endParaRPr lang="es-MX"/>
        </a:p>
      </dgm:t>
    </dgm:pt>
    <dgm:pt modelId="{9A00AB33-8E20-4865-96F0-0731FBC4B2C9}" type="sibTrans" cxnId="{D1A1870F-9D58-4B49-85B5-F7AFA6D214CC}">
      <dgm:prSet/>
      <dgm:spPr/>
      <dgm:t>
        <a:bodyPr/>
        <a:lstStyle/>
        <a:p>
          <a:endParaRPr lang="es-MX"/>
        </a:p>
      </dgm:t>
    </dgm:pt>
    <dgm:pt modelId="{E1FD80F3-C07F-4F1A-A97B-A285442CFD9D}">
      <dgm:prSet phldrT="[Texto]"/>
      <dgm:spPr/>
      <dgm:t>
        <a:bodyPr/>
        <a:lstStyle/>
        <a:p>
          <a:r>
            <a:rPr lang="es-MX" b="1" dirty="0" smtClean="0">
              <a:solidFill>
                <a:srgbClr val="7030A0"/>
              </a:solidFill>
            </a:rPr>
            <a:t>Problemáticas o necesidades</a:t>
          </a:r>
          <a:endParaRPr lang="es-MX" b="1" dirty="0">
            <a:solidFill>
              <a:srgbClr val="7030A0"/>
            </a:solidFill>
          </a:endParaRPr>
        </a:p>
      </dgm:t>
    </dgm:pt>
    <dgm:pt modelId="{2D2181BA-5EF0-4877-8752-66919B613D26}" type="parTrans" cxnId="{7FD13FB4-3D0C-470C-993B-82CCC6326811}">
      <dgm:prSet/>
      <dgm:spPr/>
      <dgm:t>
        <a:bodyPr/>
        <a:lstStyle/>
        <a:p>
          <a:endParaRPr lang="es-MX"/>
        </a:p>
      </dgm:t>
    </dgm:pt>
    <dgm:pt modelId="{22B4D4E2-4235-433A-B279-84901E6C4533}" type="sibTrans" cxnId="{7FD13FB4-3D0C-470C-993B-82CCC6326811}">
      <dgm:prSet/>
      <dgm:spPr/>
      <dgm:t>
        <a:bodyPr/>
        <a:lstStyle/>
        <a:p>
          <a:endParaRPr lang="es-MX"/>
        </a:p>
      </dgm:t>
    </dgm:pt>
    <dgm:pt modelId="{A0D0D2D7-7815-45C9-A44B-A4067D1B6F29}">
      <dgm:prSet phldrT="[Texto]"/>
      <dgm:spPr>
        <a:solidFill>
          <a:srgbClr val="7030A0"/>
        </a:solidFill>
      </dgm:spPr>
      <dgm:t>
        <a:bodyPr/>
        <a:lstStyle/>
        <a:p>
          <a:r>
            <a:rPr lang="es-MX" dirty="0" smtClean="0"/>
            <a:t>Propuesta de temas de capacitación </a:t>
          </a:r>
          <a:endParaRPr lang="es-MX" dirty="0"/>
        </a:p>
      </dgm:t>
    </dgm:pt>
    <dgm:pt modelId="{C65EF879-B366-4D45-8213-A7CAD280F41A}" type="parTrans" cxnId="{F857BD83-6C96-42B8-8338-9E5CDC5BF52D}">
      <dgm:prSet/>
      <dgm:spPr/>
      <dgm:t>
        <a:bodyPr/>
        <a:lstStyle/>
        <a:p>
          <a:endParaRPr lang="es-MX"/>
        </a:p>
      </dgm:t>
    </dgm:pt>
    <dgm:pt modelId="{7FDB800C-A2E3-4653-8DDE-13482766B6D8}" type="sibTrans" cxnId="{F857BD83-6C96-42B8-8338-9E5CDC5BF52D}">
      <dgm:prSet/>
      <dgm:spPr/>
      <dgm:t>
        <a:bodyPr/>
        <a:lstStyle/>
        <a:p>
          <a:endParaRPr lang="es-MX"/>
        </a:p>
      </dgm:t>
    </dgm:pt>
    <dgm:pt modelId="{891C3AF6-1484-41D0-A23E-7885AFFC29AA}">
      <dgm:prSet phldrT="[Texto]"/>
      <dgm:spPr/>
      <dgm:t>
        <a:bodyPr/>
        <a:lstStyle/>
        <a:p>
          <a:r>
            <a:rPr lang="es-MX" dirty="0" smtClean="0"/>
            <a:t>Debe</a:t>
          </a:r>
          <a:r>
            <a:rPr lang="es-MX" baseline="0" dirty="0" smtClean="0"/>
            <a:t> abonar a los </a:t>
          </a:r>
          <a:r>
            <a:rPr lang="es-MX" b="1" baseline="0" dirty="0" smtClean="0">
              <a:solidFill>
                <a:srgbClr val="7030A0"/>
              </a:solidFill>
            </a:rPr>
            <a:t>objetivos </a:t>
          </a:r>
          <a:r>
            <a:rPr lang="es-MX" baseline="0" dirty="0" smtClean="0"/>
            <a:t>del PAT</a:t>
          </a:r>
          <a:endParaRPr lang="es-MX" dirty="0"/>
        </a:p>
      </dgm:t>
    </dgm:pt>
    <dgm:pt modelId="{E7F4E250-0CD9-4580-8506-0C1097BEC51C}" type="parTrans" cxnId="{36C6CF9C-CF6F-4421-8703-489EB64657F4}">
      <dgm:prSet/>
      <dgm:spPr/>
      <dgm:t>
        <a:bodyPr/>
        <a:lstStyle/>
        <a:p>
          <a:endParaRPr lang="es-MX"/>
        </a:p>
      </dgm:t>
    </dgm:pt>
    <dgm:pt modelId="{697B56F1-1D5F-43CF-BC5C-870365FBC3D0}" type="sibTrans" cxnId="{36C6CF9C-CF6F-4421-8703-489EB64657F4}">
      <dgm:prSet/>
      <dgm:spPr/>
      <dgm:t>
        <a:bodyPr/>
        <a:lstStyle/>
        <a:p>
          <a:endParaRPr lang="es-MX"/>
        </a:p>
      </dgm:t>
    </dgm:pt>
    <dgm:pt modelId="{80B11673-4983-458F-9F1B-5AB8DB064999}" type="pres">
      <dgm:prSet presAssocID="{1FF120BC-3A23-49C0-A08A-16CF6A1D29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047896E-2825-409C-BE83-7978044F78A0}" type="pres">
      <dgm:prSet presAssocID="{3C3D14F5-6755-4706-A563-CDCF275294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CB4D1E-D505-47BD-B3A8-B18A5A4E890B}" type="pres">
      <dgm:prSet presAssocID="{9A00AB33-8E20-4865-96F0-0731FBC4B2C9}" presName="sibTrans" presStyleLbl="sibTrans2D1" presStyleIdx="0" presStyleCnt="3"/>
      <dgm:spPr/>
      <dgm:t>
        <a:bodyPr/>
        <a:lstStyle/>
        <a:p>
          <a:endParaRPr lang="es-MX"/>
        </a:p>
      </dgm:t>
    </dgm:pt>
    <dgm:pt modelId="{45E5D572-A209-4870-B499-F7F30E21E166}" type="pres">
      <dgm:prSet presAssocID="{9A00AB33-8E20-4865-96F0-0731FBC4B2C9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96250241-2125-46A0-A563-0504AFF8DA94}" type="pres">
      <dgm:prSet presAssocID="{E1FD80F3-C07F-4F1A-A97B-A285442CFD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2ECA40-0B7F-443C-958B-FB3B2629FAD8}" type="pres">
      <dgm:prSet presAssocID="{22B4D4E2-4235-433A-B279-84901E6C4533}" presName="sibTrans" presStyleLbl="sibTrans2D1" presStyleIdx="1" presStyleCnt="3"/>
      <dgm:spPr/>
      <dgm:t>
        <a:bodyPr/>
        <a:lstStyle/>
        <a:p>
          <a:endParaRPr lang="es-MX"/>
        </a:p>
      </dgm:t>
    </dgm:pt>
    <dgm:pt modelId="{9E7F7FF8-F2DA-4725-9E1C-23A32CBFCB43}" type="pres">
      <dgm:prSet presAssocID="{22B4D4E2-4235-433A-B279-84901E6C4533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74D6C644-B617-40AE-B63D-1E24E6D153FF}" type="pres">
      <dgm:prSet presAssocID="{A0D0D2D7-7815-45C9-A44B-A4067D1B6F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DAAD91-F77B-4D92-8054-83E4BF597354}" type="pres">
      <dgm:prSet presAssocID="{7FDB800C-A2E3-4653-8DDE-13482766B6D8}" presName="sibTrans" presStyleLbl="sibTrans2D1" presStyleIdx="2" presStyleCnt="3" custAng="18524"/>
      <dgm:spPr/>
      <dgm:t>
        <a:bodyPr/>
        <a:lstStyle/>
        <a:p>
          <a:endParaRPr lang="es-MX"/>
        </a:p>
      </dgm:t>
    </dgm:pt>
    <dgm:pt modelId="{F171AEB8-2B10-4A19-8AA9-ABCA67CBE03F}" type="pres">
      <dgm:prSet presAssocID="{7FDB800C-A2E3-4653-8DDE-13482766B6D8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07397B0E-7353-409D-A6B9-7650187882AE}" type="pres">
      <dgm:prSet presAssocID="{891C3AF6-1484-41D0-A23E-7885AFFC29AA}" presName="node" presStyleLbl="node1" presStyleIdx="3" presStyleCnt="4" custLinFactX="-99369" custLinFactY="9517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B883D4-331F-4974-849A-DCE8EBAAAE04}" type="presOf" srcId="{A0D0D2D7-7815-45C9-A44B-A4067D1B6F29}" destId="{74D6C644-B617-40AE-B63D-1E24E6D153FF}" srcOrd="0" destOrd="0" presId="urn:microsoft.com/office/officeart/2005/8/layout/process1"/>
    <dgm:cxn modelId="{7FD13FB4-3D0C-470C-993B-82CCC6326811}" srcId="{1FF120BC-3A23-49C0-A08A-16CF6A1D2991}" destId="{E1FD80F3-C07F-4F1A-A97B-A285442CFD9D}" srcOrd="1" destOrd="0" parTransId="{2D2181BA-5EF0-4877-8752-66919B613D26}" sibTransId="{22B4D4E2-4235-433A-B279-84901E6C4533}"/>
    <dgm:cxn modelId="{C3D4BB0F-8B5F-4529-A02B-2C5B61174E4D}" type="presOf" srcId="{3C3D14F5-6755-4706-A563-CDCF27529402}" destId="{4047896E-2825-409C-BE83-7978044F78A0}" srcOrd="0" destOrd="0" presId="urn:microsoft.com/office/officeart/2005/8/layout/process1"/>
    <dgm:cxn modelId="{D1A1870F-9D58-4B49-85B5-F7AFA6D214CC}" srcId="{1FF120BC-3A23-49C0-A08A-16CF6A1D2991}" destId="{3C3D14F5-6755-4706-A563-CDCF27529402}" srcOrd="0" destOrd="0" parTransId="{057392B0-2399-4357-B7B2-E43D17947080}" sibTransId="{9A00AB33-8E20-4865-96F0-0731FBC4B2C9}"/>
    <dgm:cxn modelId="{F857BD83-6C96-42B8-8338-9E5CDC5BF52D}" srcId="{1FF120BC-3A23-49C0-A08A-16CF6A1D2991}" destId="{A0D0D2D7-7815-45C9-A44B-A4067D1B6F29}" srcOrd="2" destOrd="0" parTransId="{C65EF879-B366-4D45-8213-A7CAD280F41A}" sibTransId="{7FDB800C-A2E3-4653-8DDE-13482766B6D8}"/>
    <dgm:cxn modelId="{26066974-BEAD-4221-B3C7-91A39CE11BA9}" type="presOf" srcId="{22B4D4E2-4235-433A-B279-84901E6C4533}" destId="{9E7F7FF8-F2DA-4725-9E1C-23A32CBFCB43}" srcOrd="1" destOrd="0" presId="urn:microsoft.com/office/officeart/2005/8/layout/process1"/>
    <dgm:cxn modelId="{DF30EFEB-C9EB-4918-B29D-328548A5D8E5}" type="presOf" srcId="{9A00AB33-8E20-4865-96F0-0731FBC4B2C9}" destId="{45E5D572-A209-4870-B499-F7F30E21E166}" srcOrd="1" destOrd="0" presId="urn:microsoft.com/office/officeart/2005/8/layout/process1"/>
    <dgm:cxn modelId="{36C6CF9C-CF6F-4421-8703-489EB64657F4}" srcId="{1FF120BC-3A23-49C0-A08A-16CF6A1D2991}" destId="{891C3AF6-1484-41D0-A23E-7885AFFC29AA}" srcOrd="3" destOrd="0" parTransId="{E7F4E250-0CD9-4580-8506-0C1097BEC51C}" sibTransId="{697B56F1-1D5F-43CF-BC5C-870365FBC3D0}"/>
    <dgm:cxn modelId="{97C4D058-E639-4970-864F-A29B76664041}" type="presOf" srcId="{22B4D4E2-4235-433A-B279-84901E6C4533}" destId="{A12ECA40-0B7F-443C-958B-FB3B2629FAD8}" srcOrd="0" destOrd="0" presId="urn:microsoft.com/office/officeart/2005/8/layout/process1"/>
    <dgm:cxn modelId="{37B71096-793C-464F-8863-A9EBE9115B9B}" type="presOf" srcId="{7FDB800C-A2E3-4653-8DDE-13482766B6D8}" destId="{F171AEB8-2B10-4A19-8AA9-ABCA67CBE03F}" srcOrd="1" destOrd="0" presId="urn:microsoft.com/office/officeart/2005/8/layout/process1"/>
    <dgm:cxn modelId="{797102F2-21A6-4A67-BCF0-4852F20F5078}" type="presOf" srcId="{9A00AB33-8E20-4865-96F0-0731FBC4B2C9}" destId="{55CB4D1E-D505-47BD-B3A8-B18A5A4E890B}" srcOrd="0" destOrd="0" presId="urn:microsoft.com/office/officeart/2005/8/layout/process1"/>
    <dgm:cxn modelId="{609D5B03-420A-4852-8BE7-AB8BADB54743}" type="presOf" srcId="{1FF120BC-3A23-49C0-A08A-16CF6A1D2991}" destId="{80B11673-4983-458F-9F1B-5AB8DB064999}" srcOrd="0" destOrd="0" presId="urn:microsoft.com/office/officeart/2005/8/layout/process1"/>
    <dgm:cxn modelId="{AACE7BF9-6DDF-4CCF-B9EE-D749AA2C1E98}" type="presOf" srcId="{891C3AF6-1484-41D0-A23E-7885AFFC29AA}" destId="{07397B0E-7353-409D-A6B9-7650187882AE}" srcOrd="0" destOrd="0" presId="urn:microsoft.com/office/officeart/2005/8/layout/process1"/>
    <dgm:cxn modelId="{9552A469-65ED-4A61-8C29-FAF08678FA4A}" type="presOf" srcId="{E1FD80F3-C07F-4F1A-A97B-A285442CFD9D}" destId="{96250241-2125-46A0-A563-0504AFF8DA94}" srcOrd="0" destOrd="0" presId="urn:microsoft.com/office/officeart/2005/8/layout/process1"/>
    <dgm:cxn modelId="{AA43F779-1D08-4DE2-8957-ED09F3CFC8A3}" type="presOf" srcId="{7FDB800C-A2E3-4653-8DDE-13482766B6D8}" destId="{4EDAAD91-F77B-4D92-8054-83E4BF597354}" srcOrd="0" destOrd="0" presId="urn:microsoft.com/office/officeart/2005/8/layout/process1"/>
    <dgm:cxn modelId="{11BB8151-9FC3-4FD5-8328-A97805256383}" type="presParOf" srcId="{80B11673-4983-458F-9F1B-5AB8DB064999}" destId="{4047896E-2825-409C-BE83-7978044F78A0}" srcOrd="0" destOrd="0" presId="urn:microsoft.com/office/officeart/2005/8/layout/process1"/>
    <dgm:cxn modelId="{A29A08B6-5C93-485E-98F9-B014F237F1E8}" type="presParOf" srcId="{80B11673-4983-458F-9F1B-5AB8DB064999}" destId="{55CB4D1E-D505-47BD-B3A8-B18A5A4E890B}" srcOrd="1" destOrd="0" presId="urn:microsoft.com/office/officeart/2005/8/layout/process1"/>
    <dgm:cxn modelId="{4987E58A-07F0-4BB4-A38D-BB5E340FBCB1}" type="presParOf" srcId="{55CB4D1E-D505-47BD-B3A8-B18A5A4E890B}" destId="{45E5D572-A209-4870-B499-F7F30E21E166}" srcOrd="0" destOrd="0" presId="urn:microsoft.com/office/officeart/2005/8/layout/process1"/>
    <dgm:cxn modelId="{33A4F9F7-8678-4893-B54E-6FDE03E78BF0}" type="presParOf" srcId="{80B11673-4983-458F-9F1B-5AB8DB064999}" destId="{96250241-2125-46A0-A563-0504AFF8DA94}" srcOrd="2" destOrd="0" presId="urn:microsoft.com/office/officeart/2005/8/layout/process1"/>
    <dgm:cxn modelId="{BC4C5B78-18CC-4CE0-AEDA-AA139B982C71}" type="presParOf" srcId="{80B11673-4983-458F-9F1B-5AB8DB064999}" destId="{A12ECA40-0B7F-443C-958B-FB3B2629FAD8}" srcOrd="3" destOrd="0" presId="urn:microsoft.com/office/officeart/2005/8/layout/process1"/>
    <dgm:cxn modelId="{ACF88BD2-CE90-43C3-BFD8-59174BD6DD33}" type="presParOf" srcId="{A12ECA40-0B7F-443C-958B-FB3B2629FAD8}" destId="{9E7F7FF8-F2DA-4725-9E1C-23A32CBFCB43}" srcOrd="0" destOrd="0" presId="urn:microsoft.com/office/officeart/2005/8/layout/process1"/>
    <dgm:cxn modelId="{331D1CCD-3DB6-4BB9-8F14-559F48679D25}" type="presParOf" srcId="{80B11673-4983-458F-9F1B-5AB8DB064999}" destId="{74D6C644-B617-40AE-B63D-1E24E6D153FF}" srcOrd="4" destOrd="0" presId="urn:microsoft.com/office/officeart/2005/8/layout/process1"/>
    <dgm:cxn modelId="{235C4AEC-B5A4-4ADC-899C-487C2A7741CA}" type="presParOf" srcId="{80B11673-4983-458F-9F1B-5AB8DB064999}" destId="{4EDAAD91-F77B-4D92-8054-83E4BF597354}" srcOrd="5" destOrd="0" presId="urn:microsoft.com/office/officeart/2005/8/layout/process1"/>
    <dgm:cxn modelId="{8E6EC7CE-1108-4F58-8140-1108FA09775E}" type="presParOf" srcId="{4EDAAD91-F77B-4D92-8054-83E4BF597354}" destId="{F171AEB8-2B10-4A19-8AA9-ABCA67CBE03F}" srcOrd="0" destOrd="0" presId="urn:microsoft.com/office/officeart/2005/8/layout/process1"/>
    <dgm:cxn modelId="{2FE884CC-2148-4464-80D5-26CA73FE1C84}" type="presParOf" srcId="{80B11673-4983-458F-9F1B-5AB8DB064999}" destId="{07397B0E-7353-409D-A6B9-7650187882A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7896E-2825-409C-BE83-7978044F78A0}">
      <dsp:nvSpPr>
        <dsp:cNvPr id="0" name=""/>
        <dsp:cNvSpPr/>
      </dsp:nvSpPr>
      <dsp:spPr>
        <a:xfrm>
          <a:off x="3648" y="1909609"/>
          <a:ext cx="1595110" cy="9570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7030A0"/>
              </a:solidFill>
            </a:rPr>
            <a:t>Diagnóstico social comunitario </a:t>
          </a:r>
          <a:endParaRPr lang="es-MX" sz="1800" b="1" kern="1200" dirty="0">
            <a:solidFill>
              <a:srgbClr val="7030A0"/>
            </a:solidFill>
          </a:endParaRPr>
        </a:p>
      </dsp:txBody>
      <dsp:txXfrm>
        <a:off x="31680" y="1937641"/>
        <a:ext cx="1539046" cy="901002"/>
      </dsp:txXfrm>
    </dsp:sp>
    <dsp:sp modelId="{55CB4D1E-D505-47BD-B3A8-B18A5A4E890B}">
      <dsp:nvSpPr>
        <dsp:cNvPr id="0" name=""/>
        <dsp:cNvSpPr/>
      </dsp:nvSpPr>
      <dsp:spPr>
        <a:xfrm>
          <a:off x="1758269" y="2190348"/>
          <a:ext cx="338163" cy="39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1758269" y="2269465"/>
        <a:ext cx="236714" cy="237353"/>
      </dsp:txXfrm>
    </dsp:sp>
    <dsp:sp modelId="{96250241-2125-46A0-A563-0504AFF8DA94}">
      <dsp:nvSpPr>
        <dsp:cNvPr id="0" name=""/>
        <dsp:cNvSpPr/>
      </dsp:nvSpPr>
      <dsp:spPr>
        <a:xfrm>
          <a:off x="2236802" y="1909609"/>
          <a:ext cx="1595110" cy="9570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7030A0"/>
              </a:solidFill>
            </a:rPr>
            <a:t>Problemáticas o necesidades</a:t>
          </a:r>
          <a:endParaRPr lang="es-MX" sz="1800" b="1" kern="1200" dirty="0">
            <a:solidFill>
              <a:srgbClr val="7030A0"/>
            </a:solidFill>
          </a:endParaRPr>
        </a:p>
      </dsp:txBody>
      <dsp:txXfrm>
        <a:off x="2264834" y="1937641"/>
        <a:ext cx="1539046" cy="901002"/>
      </dsp:txXfrm>
    </dsp:sp>
    <dsp:sp modelId="{A12ECA40-0B7F-443C-958B-FB3B2629FAD8}">
      <dsp:nvSpPr>
        <dsp:cNvPr id="0" name=""/>
        <dsp:cNvSpPr/>
      </dsp:nvSpPr>
      <dsp:spPr>
        <a:xfrm>
          <a:off x="3991423" y="2190348"/>
          <a:ext cx="338163" cy="39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3991423" y="2269465"/>
        <a:ext cx="236714" cy="237353"/>
      </dsp:txXfrm>
    </dsp:sp>
    <dsp:sp modelId="{74D6C644-B617-40AE-B63D-1E24E6D153FF}">
      <dsp:nvSpPr>
        <dsp:cNvPr id="0" name=""/>
        <dsp:cNvSpPr/>
      </dsp:nvSpPr>
      <dsp:spPr>
        <a:xfrm>
          <a:off x="4469957" y="1909609"/>
          <a:ext cx="1595110" cy="957066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Propuesta de temas de capacitación </a:t>
          </a:r>
          <a:endParaRPr lang="es-MX" sz="1800" kern="1200" dirty="0"/>
        </a:p>
      </dsp:txBody>
      <dsp:txXfrm>
        <a:off x="4497989" y="1937641"/>
        <a:ext cx="1539046" cy="901002"/>
      </dsp:txXfrm>
    </dsp:sp>
    <dsp:sp modelId="{4EDAAD91-F77B-4D92-8054-83E4BF597354}">
      <dsp:nvSpPr>
        <dsp:cNvPr id="0" name=""/>
        <dsp:cNvSpPr/>
      </dsp:nvSpPr>
      <dsp:spPr>
        <a:xfrm rot="5400000">
          <a:off x="5031237" y="3137974"/>
          <a:ext cx="482762" cy="39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5090575" y="3157753"/>
        <a:ext cx="364086" cy="237353"/>
      </dsp:txXfrm>
    </dsp:sp>
    <dsp:sp modelId="{07397B0E-7353-409D-A6B9-7650187882AE}">
      <dsp:nvSpPr>
        <dsp:cNvPr id="0" name=""/>
        <dsp:cNvSpPr/>
      </dsp:nvSpPr>
      <dsp:spPr>
        <a:xfrm>
          <a:off x="4480022" y="3777534"/>
          <a:ext cx="1595110" cy="9570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Debe</a:t>
          </a:r>
          <a:r>
            <a:rPr lang="es-MX" sz="1800" kern="1200" baseline="0" dirty="0" smtClean="0"/>
            <a:t> abonar a los </a:t>
          </a:r>
          <a:r>
            <a:rPr lang="es-MX" sz="1800" b="1" kern="1200" baseline="0" dirty="0" smtClean="0">
              <a:solidFill>
                <a:srgbClr val="7030A0"/>
              </a:solidFill>
            </a:rPr>
            <a:t>objetivos </a:t>
          </a:r>
          <a:r>
            <a:rPr lang="es-MX" sz="1800" kern="1200" baseline="0" dirty="0" smtClean="0"/>
            <a:t>del PAT</a:t>
          </a:r>
          <a:endParaRPr lang="es-MX" sz="1800" kern="1200" dirty="0"/>
        </a:p>
      </dsp:txBody>
      <dsp:txXfrm>
        <a:off x="4508054" y="3805566"/>
        <a:ext cx="1539046" cy="90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20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94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4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 Imagen" descr="Fondo nuevo electoral 20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70126" cy="6858000"/>
          </a:xfrm>
          <a:prstGeom prst="rect">
            <a:avLst/>
          </a:prstGeom>
        </p:spPr>
      </p:pic>
      <p:pic>
        <p:nvPicPr>
          <p:cNvPr id="8" name="10 Imagen" descr="DIFNacional.jp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149194" y="211501"/>
            <a:ext cx="693222" cy="502855"/>
          </a:xfrm>
          <a:prstGeom prst="rect">
            <a:avLst/>
          </a:prstGeom>
        </p:spPr>
      </p:pic>
      <p:sp>
        <p:nvSpPr>
          <p:cNvPr id="9" name="CuadroTexto 8"/>
          <p:cNvSpPr txBox="1"/>
          <p:nvPr userDrawn="1"/>
        </p:nvSpPr>
        <p:spPr>
          <a:xfrm>
            <a:off x="7559824" y="0"/>
            <a:ext cx="15841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7030A0"/>
                </a:solidFill>
                <a:latin typeface="Tempus Sans ITC" panose="04020404030D07020202" pitchFamily="82" charset="0"/>
              </a:rPr>
              <a:t>PAT</a:t>
            </a:r>
            <a:r>
              <a:rPr lang="es-MX" sz="3600" b="1" dirty="0" smtClean="0">
                <a:solidFill>
                  <a:srgbClr val="7030A0"/>
                </a:solidFill>
                <a:latin typeface="Tempus Sans ITC" panose="04020404030D07020202" pitchFamily="82" charset="0"/>
              </a:rPr>
              <a:t> 2018</a:t>
            </a:r>
            <a:endParaRPr lang="es-MX" sz="3600" b="1" dirty="0">
              <a:solidFill>
                <a:srgbClr val="7030A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1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1047" y="3341783"/>
            <a:ext cx="6447501" cy="1320800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Capacitaciones</a:t>
            </a:r>
            <a:endParaRPr lang="es-MX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79" y="4251339"/>
            <a:ext cx="5895343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>
                <a:solidFill>
                  <a:srgbClr val="7030A0"/>
                </a:solidFill>
                <a:latin typeface="+mn-lt"/>
              </a:rPr>
              <a:t>¿</a:t>
            </a:r>
            <a:r>
              <a:rPr lang="es-MX" dirty="0" smtClean="0">
                <a:solidFill>
                  <a:srgbClr val="7030A0"/>
                </a:solidFill>
                <a:latin typeface="+mn-lt"/>
              </a:rPr>
              <a:t>a quiénes debo capacitar?</a:t>
            </a:r>
            <a:endParaRPr lang="es-MX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027" name="Picture 3" descr="C:\Users\Karla\Pictures\20170204_2\IMG_5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03" y="2346592"/>
            <a:ext cx="3311438" cy="248357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9" name="Picture 5" descr="https://www.debate.com.mx/export/sites/debate/img/2017/04/17/dif1.jpg_1495891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60" y="4050078"/>
            <a:ext cx="3448280" cy="2297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12704" y="5023692"/>
            <a:ext cx="2985571" cy="11016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7030A0"/>
                </a:solidFill>
              </a:rPr>
              <a:t>Grupos de Desarrollo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288096" y="2864386"/>
            <a:ext cx="2952521" cy="10025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operativo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9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799" y="961407"/>
            <a:ext cx="6447501" cy="1028700"/>
          </a:xfrm>
        </p:spPr>
        <p:txBody>
          <a:bodyPr/>
          <a:lstStyle/>
          <a:p>
            <a:r>
              <a:rPr lang="es-MX" sz="3600" dirty="0"/>
              <a:t>Capacitaciones equipo operativo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6984" y="2259742"/>
            <a:ext cx="6447501" cy="3880773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     </a:t>
            </a:r>
            <a:endParaRPr lang="es-MX" dirty="0"/>
          </a:p>
        </p:txBody>
      </p:sp>
      <p:sp>
        <p:nvSpPr>
          <p:cNvPr id="4" name="3 Elipse"/>
          <p:cNvSpPr/>
          <p:nvPr/>
        </p:nvSpPr>
        <p:spPr>
          <a:xfrm>
            <a:off x="5022555" y="4711441"/>
            <a:ext cx="2104222" cy="1916934"/>
          </a:xfrm>
          <a:prstGeom prst="ellipse">
            <a:avLst/>
          </a:prstGeo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92D050"/>
                </a:solidFill>
              </a:rPr>
              <a:t>¿cuándo?</a:t>
            </a:r>
            <a:endParaRPr lang="es-MX" sz="2400" dirty="0">
              <a:solidFill>
                <a:srgbClr val="92D05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50520" y="2242593"/>
            <a:ext cx="2324558" cy="11347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¿</a:t>
            </a:r>
            <a:r>
              <a:rPr lang="es-MX" dirty="0" smtClean="0"/>
              <a:t>En qué temáticas ?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6667300" y="1475757"/>
            <a:ext cx="2324558" cy="11347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¿con qué recursos  cuento ?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6667300" y="2800304"/>
            <a:ext cx="2324558" cy="11347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¿con qué instituciones me puedo coordinar?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492576" y="2242593"/>
            <a:ext cx="2324558" cy="11347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requiere el personal operativo?</a:t>
            </a:r>
            <a:endParaRPr lang="es-MX" dirty="0"/>
          </a:p>
        </p:txBody>
      </p:sp>
      <p:sp>
        <p:nvSpPr>
          <p:cNvPr id="11" name="10 Flecha derecha"/>
          <p:cNvSpPr/>
          <p:nvPr/>
        </p:nvSpPr>
        <p:spPr>
          <a:xfrm rot="20633516">
            <a:off x="5872663" y="1891644"/>
            <a:ext cx="388778" cy="3029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derecha"/>
          <p:cNvSpPr/>
          <p:nvPr/>
        </p:nvSpPr>
        <p:spPr>
          <a:xfrm rot="1978461">
            <a:off x="5855926" y="2891359"/>
            <a:ext cx="388778" cy="3029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curvada hacia arriba"/>
          <p:cNvSpPr/>
          <p:nvPr/>
        </p:nvSpPr>
        <p:spPr>
          <a:xfrm>
            <a:off x="1712693" y="3648581"/>
            <a:ext cx="2208882" cy="712442"/>
          </a:xfrm>
          <a:prstGeom prst="curved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5" name="24 Flecha a la derecha con bandas"/>
          <p:cNvSpPr/>
          <p:nvPr/>
        </p:nvSpPr>
        <p:spPr>
          <a:xfrm rot="3807373">
            <a:off x="4714909" y="3933072"/>
            <a:ext cx="1135415" cy="37391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31 Flecha a la derecha con bandas"/>
          <p:cNvSpPr/>
          <p:nvPr/>
        </p:nvSpPr>
        <p:spPr>
          <a:xfrm rot="5897391">
            <a:off x="3909024" y="4050358"/>
            <a:ext cx="1135415" cy="37391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3" name="32 Elipse"/>
          <p:cNvSpPr/>
          <p:nvPr/>
        </p:nvSpPr>
        <p:spPr>
          <a:xfrm>
            <a:off x="2400300" y="4711441"/>
            <a:ext cx="2521056" cy="1916934"/>
          </a:xfrm>
          <a:prstGeom prst="ellipse">
            <a:avLst/>
          </a:prstGeom>
          <a:solidFill>
            <a:srgbClr val="B482D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rgbClr val="7030A0"/>
                </a:solidFill>
              </a:rPr>
              <a:t>¿a quiénes?</a:t>
            </a:r>
            <a:endParaRPr lang="es-MX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161" y="896038"/>
            <a:ext cx="6447501" cy="844627"/>
          </a:xfrm>
        </p:spPr>
        <p:txBody>
          <a:bodyPr/>
          <a:lstStyle/>
          <a:p>
            <a:r>
              <a:rPr lang="es-MX" sz="3600" dirty="0" smtClean="0"/>
              <a:t>Capacitaciones equipo operativo</a:t>
            </a:r>
            <a:endParaRPr lang="es-MX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13" y="2368626"/>
            <a:ext cx="5195069" cy="292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6356731" y="1339926"/>
            <a:ext cx="2291509" cy="2489813"/>
          </a:xfrm>
          <a:prstGeom prst="wedgeEllipseCallout">
            <a:avLst>
              <a:gd name="adj1" fmla="val -45833"/>
              <a:gd name="adj2" fmla="val 452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¿</a:t>
            </a:r>
            <a:r>
              <a:rPr lang="es-MX" dirty="0" smtClean="0"/>
              <a:t>Qué capacidades requiero desarrollar o fortalecer  para desempeñar mejor mi trabajo en campo?</a:t>
            </a:r>
            <a:endParaRPr lang="es-MX" dirty="0"/>
          </a:p>
        </p:txBody>
      </p:sp>
      <p:sp>
        <p:nvSpPr>
          <p:cNvPr id="5" name="4 Llamada de nube"/>
          <p:cNvSpPr/>
          <p:nvPr/>
        </p:nvSpPr>
        <p:spPr>
          <a:xfrm>
            <a:off x="3360146" y="1713123"/>
            <a:ext cx="2016086" cy="1311007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¿</a:t>
            </a:r>
            <a:r>
              <a:rPr lang="es-MX" dirty="0" smtClean="0">
                <a:solidFill>
                  <a:schemeClr val="tx1"/>
                </a:solidFill>
              </a:rPr>
              <a:t>A qué me enfrento en campo?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6 Llamada rectangular"/>
          <p:cNvSpPr/>
          <p:nvPr/>
        </p:nvSpPr>
        <p:spPr>
          <a:xfrm>
            <a:off x="1468913" y="5290852"/>
            <a:ext cx="2309873" cy="1242150"/>
          </a:xfrm>
          <a:prstGeom prst="wedgeRectCallout">
            <a:avLst>
              <a:gd name="adj1" fmla="val -35619"/>
              <a:gd name="adj2" fmla="val -1446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¿cómo puedo seguir contribuyendo al desarrollo de los GD/comunidad?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400" dirty="0" smtClean="0"/>
              <a:t>ejemplo</a:t>
            </a:r>
            <a:endParaRPr lang="es-MX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48178" r="6406" b="6248"/>
          <a:stretch/>
        </p:blipFill>
        <p:spPr bwMode="auto">
          <a:xfrm>
            <a:off x="0" y="2686050"/>
            <a:ext cx="8988389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8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latin typeface="Century Gothic" panose="020B0502020202020204" pitchFamily="34" charset="0"/>
              </a:rPr>
              <a:t>5.3 Apoyos de Ramo 12</a:t>
            </a:r>
            <a:br>
              <a:rPr lang="es-MX" sz="3200" dirty="0" smtClean="0">
                <a:latin typeface="Century Gothic" panose="020B0502020202020204" pitchFamily="34" charset="0"/>
              </a:rPr>
            </a:br>
            <a:r>
              <a:rPr lang="es-MX" sz="3200" dirty="0" smtClean="0">
                <a:latin typeface="Century Gothic" panose="020B0502020202020204" pitchFamily="34" charset="0"/>
              </a:rPr>
              <a:t/>
            </a:r>
            <a:br>
              <a:rPr lang="es-MX" sz="3200" dirty="0" smtClean="0">
                <a:latin typeface="Century Gothic" panose="020B0502020202020204" pitchFamily="34" charset="0"/>
              </a:rPr>
            </a:br>
            <a:r>
              <a:rPr lang="es-MX" sz="2600" dirty="0" smtClean="0">
                <a:latin typeface="Century Gothic" panose="020B0502020202020204" pitchFamily="34" charset="0"/>
              </a:rPr>
              <a:t>5.3.1 Capacitaciones con Ramo 12</a:t>
            </a:r>
            <a:endParaRPr lang="es-MX" sz="2600" dirty="0"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/>
              <a:t>Cuadro 2 y cuadro 3  (temas, costos  y ficha descriptiva)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14529441"/>
              </p:ext>
            </p:extLst>
          </p:nvPr>
        </p:nvGraphicFramePr>
        <p:xfrm>
          <a:off x="842130" y="1776915"/>
          <a:ext cx="8301870" cy="4776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3238500" y="5534025"/>
            <a:ext cx="1543050" cy="857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Proyectos comunitarios</a:t>
            </a:r>
            <a:endParaRPr lang="es-MX" dirty="0"/>
          </a:p>
        </p:txBody>
      </p:sp>
      <p:sp>
        <p:nvSpPr>
          <p:cNvPr id="7" name="6 Rectángulo redondeado"/>
          <p:cNvSpPr/>
          <p:nvPr/>
        </p:nvSpPr>
        <p:spPr>
          <a:xfrm>
            <a:off x="7260095" y="2109674"/>
            <a:ext cx="1543050" cy="857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 2017</a:t>
            </a:r>
            <a:endParaRPr lang="es-MX" dirty="0"/>
          </a:p>
        </p:txBody>
      </p:sp>
      <p:sp>
        <p:nvSpPr>
          <p:cNvPr id="8" name="7 Flecha derecha"/>
          <p:cNvSpPr/>
          <p:nvPr/>
        </p:nvSpPr>
        <p:spPr>
          <a:xfrm rot="7589221">
            <a:off x="6740231" y="3106885"/>
            <a:ext cx="500089" cy="30132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derecha"/>
          <p:cNvSpPr/>
          <p:nvPr/>
        </p:nvSpPr>
        <p:spPr>
          <a:xfrm rot="18972411">
            <a:off x="4456642" y="5001576"/>
            <a:ext cx="634794" cy="33882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4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t="28249" r="19531" b="28751"/>
          <a:stretch/>
        </p:blipFill>
        <p:spPr bwMode="auto">
          <a:xfrm>
            <a:off x="190500" y="2220266"/>
            <a:ext cx="8648700" cy="295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9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30000" r="29374" b="10000"/>
          <a:stretch/>
        </p:blipFill>
        <p:spPr bwMode="auto">
          <a:xfrm>
            <a:off x="209550" y="1390650"/>
            <a:ext cx="84010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9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121</Words>
  <Application>Microsoft Office PowerPoint</Application>
  <PresentationFormat>Presentación en pantalla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Capacitaciones</vt:lpstr>
      <vt:lpstr> ¿a quiénes debo capacitar?</vt:lpstr>
      <vt:lpstr>Capacitaciones equipo operativo</vt:lpstr>
      <vt:lpstr>Capacitaciones equipo operativo</vt:lpstr>
      <vt:lpstr>Presentación de PowerPoint</vt:lpstr>
      <vt:lpstr>5.3 Apoyos de Ramo 12  5.3.1 Capacitaciones con Ramo 12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Verver y Vargas Jimenez</dc:creator>
  <cp:lastModifiedBy>Karla</cp:lastModifiedBy>
  <cp:revision>24</cp:revision>
  <dcterms:created xsi:type="dcterms:W3CDTF">2017-12-04T22:07:12Z</dcterms:created>
  <dcterms:modified xsi:type="dcterms:W3CDTF">2017-12-06T11:22:23Z</dcterms:modified>
</cp:coreProperties>
</file>