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00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7" autoAdjust="0"/>
    <p:restoredTop sz="94700" autoAdjust="0"/>
  </p:normalViewPr>
  <p:slideViewPr>
    <p:cSldViewPr snapToGrid="0">
      <p:cViewPr varScale="1">
        <p:scale>
          <a:sx n="68" d="100"/>
          <a:sy n="68" d="100"/>
        </p:scale>
        <p:origin x="16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920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94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 descr="Fondo nuevo electoral 201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70126" cy="6858000"/>
          </a:xfrm>
          <a:prstGeom prst="rect">
            <a:avLst/>
          </a:prstGeom>
        </p:spPr>
      </p:pic>
      <p:pic>
        <p:nvPicPr>
          <p:cNvPr id="8" name="10 Imagen" descr="DIFNacional.jpg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>
            <a:off x="149194" y="211501"/>
            <a:ext cx="693222" cy="502855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7559824" y="0"/>
            <a:ext cx="15841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rgbClr val="7030A0"/>
                </a:solidFill>
                <a:latin typeface="Tempus Sans ITC" panose="04020404030D07020202" pitchFamily="82" charset="0"/>
              </a:rPr>
              <a:t>PAT</a:t>
            </a:r>
            <a:r>
              <a:rPr lang="es-MX" sz="3600" b="1" dirty="0">
                <a:solidFill>
                  <a:srgbClr val="7030A0"/>
                </a:solidFill>
                <a:latin typeface="Tempus Sans ITC" panose="04020404030D07020202" pitchFamily="82" charset="0"/>
              </a:rPr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284291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32 Grupo"/>
          <p:cNvGrpSpPr/>
          <p:nvPr/>
        </p:nvGrpSpPr>
        <p:grpSpPr>
          <a:xfrm>
            <a:off x="513471" y="1097280"/>
            <a:ext cx="8229600" cy="5760720"/>
            <a:chOff x="603115" y="441540"/>
            <a:chExt cx="8229600" cy="6237565"/>
          </a:xfrm>
        </p:grpSpPr>
        <p:sp>
          <p:nvSpPr>
            <p:cNvPr id="3" name="2 Rectángulo"/>
            <p:cNvSpPr/>
            <p:nvPr/>
          </p:nvSpPr>
          <p:spPr>
            <a:xfrm>
              <a:off x="603115" y="441540"/>
              <a:ext cx="8229600" cy="62375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2" name="1 Grupo"/>
            <p:cNvGrpSpPr/>
            <p:nvPr/>
          </p:nvGrpSpPr>
          <p:grpSpPr>
            <a:xfrm>
              <a:off x="839002" y="441540"/>
              <a:ext cx="7757827" cy="6237564"/>
              <a:chOff x="784390" y="441541"/>
              <a:chExt cx="7757827" cy="6237564"/>
            </a:xfrm>
          </p:grpSpPr>
          <p:sp>
            <p:nvSpPr>
              <p:cNvPr id="7" name="Rectángulo 28"/>
              <p:cNvSpPr/>
              <p:nvPr/>
            </p:nvSpPr>
            <p:spPr>
              <a:xfrm rot="16200000">
                <a:off x="-2088170" y="3314101"/>
                <a:ext cx="6237564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MX" sz="2600" b="1" dirty="0">
                    <a:solidFill>
                      <a:srgbClr val="660033"/>
                    </a:solidFill>
                  </a:rPr>
                  <a:t>Esquema - proceso de acción comunitaria</a:t>
                </a:r>
              </a:p>
            </p:txBody>
          </p:sp>
          <p:sp>
            <p:nvSpPr>
              <p:cNvPr id="8" name="7 Forma libre"/>
              <p:cNvSpPr/>
              <p:nvPr/>
            </p:nvSpPr>
            <p:spPr>
              <a:xfrm>
                <a:off x="4374385" y="945848"/>
                <a:ext cx="1407174" cy="917731"/>
              </a:xfrm>
              <a:custGeom>
                <a:avLst/>
                <a:gdLst>
                  <a:gd name="connsiteX0" fmla="*/ 0 w 924718"/>
                  <a:gd name="connsiteY0" fmla="*/ 462359 h 924718"/>
                  <a:gd name="connsiteX1" fmla="*/ 462359 w 924718"/>
                  <a:gd name="connsiteY1" fmla="*/ 0 h 924718"/>
                  <a:gd name="connsiteX2" fmla="*/ 924718 w 924718"/>
                  <a:gd name="connsiteY2" fmla="*/ 462359 h 924718"/>
                  <a:gd name="connsiteX3" fmla="*/ 462359 w 924718"/>
                  <a:gd name="connsiteY3" fmla="*/ 924718 h 924718"/>
                  <a:gd name="connsiteX4" fmla="*/ 0 w 924718"/>
                  <a:gd name="connsiteY4" fmla="*/ 462359 h 924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4718" h="924718">
                    <a:moveTo>
                      <a:pt x="0" y="462359"/>
                    </a:moveTo>
                    <a:cubicBezTo>
                      <a:pt x="0" y="207005"/>
                      <a:pt x="207005" y="0"/>
                      <a:pt x="462359" y="0"/>
                    </a:cubicBezTo>
                    <a:cubicBezTo>
                      <a:pt x="717713" y="0"/>
                      <a:pt x="924718" y="207005"/>
                      <a:pt x="924718" y="462359"/>
                    </a:cubicBezTo>
                    <a:cubicBezTo>
                      <a:pt x="924718" y="717713"/>
                      <a:pt x="717713" y="924718"/>
                      <a:pt x="462359" y="924718"/>
                    </a:cubicBezTo>
                    <a:cubicBezTo>
                      <a:pt x="207005" y="924718"/>
                      <a:pt x="0" y="717713"/>
                      <a:pt x="0" y="462359"/>
                    </a:cubicBezTo>
                    <a:close/>
                  </a:path>
                </a:pathLst>
              </a:custGeom>
              <a:solidFill>
                <a:srgbClr val="FFFF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spcFirstLastPara="0" vert="horz" wrap="square" lIns="145582" tIns="145582" rIns="145582" bIns="145582" numCol="1" spcCol="1270" anchor="ctr" anchorCtr="0">
                <a:noAutofit/>
              </a:bodyPr>
              <a:lstStyle/>
              <a:p>
                <a:pPr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500" dirty="0">
                    <a:solidFill>
                      <a:schemeClr val="tx1"/>
                    </a:solidFill>
                  </a:rPr>
                  <a:t>Presentación del SCD</a:t>
                </a:r>
              </a:p>
            </p:txBody>
          </p:sp>
          <p:sp>
            <p:nvSpPr>
              <p:cNvPr id="9" name="8 Forma libre"/>
              <p:cNvSpPr/>
              <p:nvPr/>
            </p:nvSpPr>
            <p:spPr>
              <a:xfrm rot="911929">
                <a:off x="5867818" y="1316400"/>
                <a:ext cx="340492" cy="343921"/>
              </a:xfrm>
              <a:custGeom>
                <a:avLst/>
                <a:gdLst>
                  <a:gd name="connsiteX0" fmla="*/ 0 w 352484"/>
                  <a:gd name="connsiteY0" fmla="*/ 62418 h 312092"/>
                  <a:gd name="connsiteX1" fmla="*/ 196438 w 352484"/>
                  <a:gd name="connsiteY1" fmla="*/ 62418 h 312092"/>
                  <a:gd name="connsiteX2" fmla="*/ 196438 w 352484"/>
                  <a:gd name="connsiteY2" fmla="*/ 0 h 312092"/>
                  <a:gd name="connsiteX3" fmla="*/ 352484 w 352484"/>
                  <a:gd name="connsiteY3" fmla="*/ 156046 h 312092"/>
                  <a:gd name="connsiteX4" fmla="*/ 196438 w 352484"/>
                  <a:gd name="connsiteY4" fmla="*/ 312092 h 312092"/>
                  <a:gd name="connsiteX5" fmla="*/ 196438 w 352484"/>
                  <a:gd name="connsiteY5" fmla="*/ 249674 h 312092"/>
                  <a:gd name="connsiteX6" fmla="*/ 0 w 352484"/>
                  <a:gd name="connsiteY6" fmla="*/ 249674 h 312092"/>
                  <a:gd name="connsiteX7" fmla="*/ 0 w 352484"/>
                  <a:gd name="connsiteY7" fmla="*/ 62418 h 312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2484" h="312092">
                    <a:moveTo>
                      <a:pt x="0" y="62418"/>
                    </a:moveTo>
                    <a:lnTo>
                      <a:pt x="196438" y="62418"/>
                    </a:lnTo>
                    <a:lnTo>
                      <a:pt x="196438" y="0"/>
                    </a:lnTo>
                    <a:lnTo>
                      <a:pt x="352484" y="156046"/>
                    </a:lnTo>
                    <a:lnTo>
                      <a:pt x="196438" y="312092"/>
                    </a:lnTo>
                    <a:lnTo>
                      <a:pt x="196438" y="249674"/>
                    </a:lnTo>
                    <a:lnTo>
                      <a:pt x="0" y="249674"/>
                    </a:lnTo>
                    <a:lnTo>
                      <a:pt x="0" y="6241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-1" tIns="62418" rIns="73550" bIns="62417" numCol="1" spcCol="1270" anchor="ctr" anchorCtr="0">
                <a:noAutofit/>
              </a:bodyPr>
              <a:lstStyle/>
              <a:p>
                <a:pPr algn="ctr" defTabSz="266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MX" sz="1500" dirty="0">
                  <a:solidFill>
                    <a:schemeClr val="dk1"/>
                  </a:solidFill>
                </a:endParaRPr>
              </a:p>
            </p:txBody>
          </p:sp>
          <p:sp>
            <p:nvSpPr>
              <p:cNvPr id="10" name="9 Forma libre"/>
              <p:cNvSpPr/>
              <p:nvPr/>
            </p:nvSpPr>
            <p:spPr>
              <a:xfrm>
                <a:off x="6249376" y="1320380"/>
                <a:ext cx="1278287" cy="917731"/>
              </a:xfrm>
              <a:custGeom>
                <a:avLst/>
                <a:gdLst>
                  <a:gd name="connsiteX0" fmla="*/ 0 w 924718"/>
                  <a:gd name="connsiteY0" fmla="*/ 462359 h 924718"/>
                  <a:gd name="connsiteX1" fmla="*/ 462359 w 924718"/>
                  <a:gd name="connsiteY1" fmla="*/ 0 h 924718"/>
                  <a:gd name="connsiteX2" fmla="*/ 924718 w 924718"/>
                  <a:gd name="connsiteY2" fmla="*/ 462359 h 924718"/>
                  <a:gd name="connsiteX3" fmla="*/ 462359 w 924718"/>
                  <a:gd name="connsiteY3" fmla="*/ 924718 h 924718"/>
                  <a:gd name="connsiteX4" fmla="*/ 0 w 924718"/>
                  <a:gd name="connsiteY4" fmla="*/ 462359 h 924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4718" h="924718">
                    <a:moveTo>
                      <a:pt x="0" y="462359"/>
                    </a:moveTo>
                    <a:cubicBezTo>
                      <a:pt x="0" y="207005"/>
                      <a:pt x="207005" y="0"/>
                      <a:pt x="462359" y="0"/>
                    </a:cubicBezTo>
                    <a:cubicBezTo>
                      <a:pt x="717713" y="0"/>
                      <a:pt x="924718" y="207005"/>
                      <a:pt x="924718" y="462359"/>
                    </a:cubicBezTo>
                    <a:cubicBezTo>
                      <a:pt x="924718" y="717713"/>
                      <a:pt x="717713" y="924718"/>
                      <a:pt x="462359" y="924718"/>
                    </a:cubicBezTo>
                    <a:cubicBezTo>
                      <a:pt x="207005" y="924718"/>
                      <a:pt x="0" y="717713"/>
                      <a:pt x="0" y="462359"/>
                    </a:cubicBezTo>
                    <a:close/>
                  </a:path>
                </a:pathLst>
              </a:custGeom>
              <a:solidFill>
                <a:srgbClr val="FFFF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spcFirstLastPara="0" vert="horz" wrap="square" lIns="145582" tIns="145582" rIns="145582" bIns="145582" numCol="1" spcCol="1270" anchor="ctr" anchorCtr="0">
                <a:noAutofit/>
              </a:bodyPr>
              <a:lstStyle/>
              <a:p>
                <a:pPr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500" dirty="0">
                    <a:solidFill>
                      <a:schemeClr val="tx1"/>
                    </a:solidFill>
                  </a:rPr>
                  <a:t>Asamblea </a:t>
                </a:r>
              </a:p>
              <a:p>
                <a:pPr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500" dirty="0">
                    <a:solidFill>
                      <a:schemeClr val="tx1"/>
                    </a:solidFill>
                  </a:rPr>
                  <a:t>Comunitaria</a:t>
                </a:r>
              </a:p>
            </p:txBody>
          </p:sp>
          <p:sp>
            <p:nvSpPr>
              <p:cNvPr id="11" name="10 Forma libre"/>
              <p:cNvSpPr/>
              <p:nvPr/>
            </p:nvSpPr>
            <p:spPr>
              <a:xfrm rot="3725758">
                <a:off x="7205847" y="2121659"/>
                <a:ext cx="188709" cy="431422"/>
              </a:xfrm>
              <a:custGeom>
                <a:avLst/>
                <a:gdLst>
                  <a:gd name="connsiteX0" fmla="*/ 0 w 190146"/>
                  <a:gd name="connsiteY0" fmla="*/ 62418 h 312092"/>
                  <a:gd name="connsiteX1" fmla="*/ 95073 w 190146"/>
                  <a:gd name="connsiteY1" fmla="*/ 62418 h 312092"/>
                  <a:gd name="connsiteX2" fmla="*/ 95073 w 190146"/>
                  <a:gd name="connsiteY2" fmla="*/ 0 h 312092"/>
                  <a:gd name="connsiteX3" fmla="*/ 190146 w 190146"/>
                  <a:gd name="connsiteY3" fmla="*/ 156046 h 312092"/>
                  <a:gd name="connsiteX4" fmla="*/ 95073 w 190146"/>
                  <a:gd name="connsiteY4" fmla="*/ 312092 h 312092"/>
                  <a:gd name="connsiteX5" fmla="*/ 95073 w 190146"/>
                  <a:gd name="connsiteY5" fmla="*/ 249674 h 312092"/>
                  <a:gd name="connsiteX6" fmla="*/ 0 w 190146"/>
                  <a:gd name="connsiteY6" fmla="*/ 249674 h 312092"/>
                  <a:gd name="connsiteX7" fmla="*/ 0 w 190146"/>
                  <a:gd name="connsiteY7" fmla="*/ 62418 h 312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46" h="312092">
                    <a:moveTo>
                      <a:pt x="0" y="62418"/>
                    </a:moveTo>
                    <a:lnTo>
                      <a:pt x="95073" y="62418"/>
                    </a:lnTo>
                    <a:lnTo>
                      <a:pt x="95073" y="0"/>
                    </a:lnTo>
                    <a:lnTo>
                      <a:pt x="190146" y="156046"/>
                    </a:lnTo>
                    <a:lnTo>
                      <a:pt x="95073" y="312092"/>
                    </a:lnTo>
                    <a:lnTo>
                      <a:pt x="95073" y="249674"/>
                    </a:lnTo>
                    <a:lnTo>
                      <a:pt x="0" y="249674"/>
                    </a:lnTo>
                    <a:lnTo>
                      <a:pt x="0" y="6241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-1" tIns="62418" rIns="73550" bIns="62417" numCol="1" spcCol="1270" anchor="ctr" anchorCtr="0">
                <a:noAutofit/>
              </a:bodyPr>
              <a:lstStyle/>
              <a:p>
                <a:pPr algn="ctr" defTabSz="266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MX" sz="1500" dirty="0">
                  <a:solidFill>
                    <a:schemeClr val="dk1"/>
                  </a:solidFill>
                </a:endParaRPr>
              </a:p>
            </p:txBody>
          </p:sp>
          <p:sp>
            <p:nvSpPr>
              <p:cNvPr id="12" name="11 Forma libre"/>
              <p:cNvSpPr/>
              <p:nvPr/>
            </p:nvSpPr>
            <p:spPr>
              <a:xfrm>
                <a:off x="6914852" y="2446068"/>
                <a:ext cx="1443138" cy="917731"/>
              </a:xfrm>
              <a:custGeom>
                <a:avLst/>
                <a:gdLst>
                  <a:gd name="connsiteX0" fmla="*/ 0 w 924718"/>
                  <a:gd name="connsiteY0" fmla="*/ 462359 h 924718"/>
                  <a:gd name="connsiteX1" fmla="*/ 462359 w 924718"/>
                  <a:gd name="connsiteY1" fmla="*/ 0 h 924718"/>
                  <a:gd name="connsiteX2" fmla="*/ 924718 w 924718"/>
                  <a:gd name="connsiteY2" fmla="*/ 462359 h 924718"/>
                  <a:gd name="connsiteX3" fmla="*/ 462359 w 924718"/>
                  <a:gd name="connsiteY3" fmla="*/ 924718 h 924718"/>
                  <a:gd name="connsiteX4" fmla="*/ 0 w 924718"/>
                  <a:gd name="connsiteY4" fmla="*/ 462359 h 924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4718" h="924718">
                    <a:moveTo>
                      <a:pt x="0" y="462359"/>
                    </a:moveTo>
                    <a:cubicBezTo>
                      <a:pt x="0" y="207005"/>
                      <a:pt x="207005" y="0"/>
                      <a:pt x="462359" y="0"/>
                    </a:cubicBezTo>
                    <a:cubicBezTo>
                      <a:pt x="717713" y="0"/>
                      <a:pt x="924718" y="207005"/>
                      <a:pt x="924718" y="462359"/>
                    </a:cubicBezTo>
                    <a:cubicBezTo>
                      <a:pt x="924718" y="717713"/>
                      <a:pt x="717713" y="924718"/>
                      <a:pt x="462359" y="924718"/>
                    </a:cubicBezTo>
                    <a:cubicBezTo>
                      <a:pt x="207005" y="924718"/>
                      <a:pt x="0" y="717713"/>
                      <a:pt x="0" y="462359"/>
                    </a:cubicBezTo>
                    <a:close/>
                  </a:path>
                </a:pathLst>
              </a:custGeom>
              <a:solidFill>
                <a:srgbClr val="FFFF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spcFirstLastPara="0" vert="horz" wrap="square" lIns="145582" tIns="145582" rIns="145582" bIns="145582" numCol="1" spcCol="1270" anchor="ctr" anchorCtr="0">
                <a:noAutofit/>
              </a:bodyPr>
              <a:lstStyle/>
              <a:p>
                <a:pPr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MX" sz="1500" dirty="0">
                  <a:solidFill>
                    <a:schemeClr val="tx1"/>
                  </a:solidFill>
                </a:endParaRPr>
              </a:p>
              <a:p>
                <a:pPr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500" dirty="0">
                    <a:solidFill>
                      <a:schemeClr val="tx1"/>
                    </a:solidFill>
                  </a:rPr>
                  <a:t>Constitución del GD </a:t>
                </a:r>
              </a:p>
              <a:p>
                <a:pPr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MX" sz="1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12 Forma libre"/>
              <p:cNvSpPr/>
              <p:nvPr/>
            </p:nvSpPr>
            <p:spPr>
              <a:xfrm rot="5400000">
                <a:off x="7689301" y="3370746"/>
                <a:ext cx="243316" cy="431422"/>
              </a:xfrm>
              <a:custGeom>
                <a:avLst/>
                <a:gdLst>
                  <a:gd name="connsiteX0" fmla="*/ 0 w 245168"/>
                  <a:gd name="connsiteY0" fmla="*/ 62418 h 312092"/>
                  <a:gd name="connsiteX1" fmla="*/ 122584 w 245168"/>
                  <a:gd name="connsiteY1" fmla="*/ 62418 h 312092"/>
                  <a:gd name="connsiteX2" fmla="*/ 122584 w 245168"/>
                  <a:gd name="connsiteY2" fmla="*/ 0 h 312092"/>
                  <a:gd name="connsiteX3" fmla="*/ 245168 w 245168"/>
                  <a:gd name="connsiteY3" fmla="*/ 156046 h 312092"/>
                  <a:gd name="connsiteX4" fmla="*/ 122584 w 245168"/>
                  <a:gd name="connsiteY4" fmla="*/ 312092 h 312092"/>
                  <a:gd name="connsiteX5" fmla="*/ 122584 w 245168"/>
                  <a:gd name="connsiteY5" fmla="*/ 249674 h 312092"/>
                  <a:gd name="connsiteX6" fmla="*/ 0 w 245168"/>
                  <a:gd name="connsiteY6" fmla="*/ 249674 h 312092"/>
                  <a:gd name="connsiteX7" fmla="*/ 0 w 245168"/>
                  <a:gd name="connsiteY7" fmla="*/ 62418 h 312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5168" h="312092">
                    <a:moveTo>
                      <a:pt x="0" y="62418"/>
                    </a:moveTo>
                    <a:lnTo>
                      <a:pt x="122584" y="62418"/>
                    </a:lnTo>
                    <a:lnTo>
                      <a:pt x="122584" y="0"/>
                    </a:lnTo>
                    <a:lnTo>
                      <a:pt x="245168" y="156046"/>
                    </a:lnTo>
                    <a:lnTo>
                      <a:pt x="122584" y="312092"/>
                    </a:lnTo>
                    <a:lnTo>
                      <a:pt x="122584" y="249674"/>
                    </a:lnTo>
                    <a:lnTo>
                      <a:pt x="0" y="249674"/>
                    </a:lnTo>
                    <a:lnTo>
                      <a:pt x="0" y="6241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-1" tIns="62418" rIns="73550" bIns="62417" numCol="1" spcCol="1270" anchor="ctr" anchorCtr="0">
                <a:noAutofit/>
              </a:bodyPr>
              <a:lstStyle/>
              <a:p>
                <a:pPr algn="ctr" defTabSz="266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MX" sz="1500" dirty="0">
                  <a:solidFill>
                    <a:schemeClr val="dk1"/>
                  </a:solidFill>
                </a:endParaRPr>
              </a:p>
            </p:txBody>
          </p:sp>
          <p:sp>
            <p:nvSpPr>
              <p:cNvPr id="14" name="13 Forma libre"/>
              <p:cNvSpPr/>
              <p:nvPr/>
            </p:nvSpPr>
            <p:spPr>
              <a:xfrm>
                <a:off x="7079702" y="3778896"/>
                <a:ext cx="1462515" cy="1005303"/>
              </a:xfrm>
              <a:custGeom>
                <a:avLst/>
                <a:gdLst>
                  <a:gd name="connsiteX0" fmla="*/ 0 w 924718"/>
                  <a:gd name="connsiteY0" fmla="*/ 462359 h 924718"/>
                  <a:gd name="connsiteX1" fmla="*/ 462359 w 924718"/>
                  <a:gd name="connsiteY1" fmla="*/ 0 h 924718"/>
                  <a:gd name="connsiteX2" fmla="*/ 924718 w 924718"/>
                  <a:gd name="connsiteY2" fmla="*/ 462359 h 924718"/>
                  <a:gd name="connsiteX3" fmla="*/ 462359 w 924718"/>
                  <a:gd name="connsiteY3" fmla="*/ 924718 h 924718"/>
                  <a:gd name="connsiteX4" fmla="*/ 0 w 924718"/>
                  <a:gd name="connsiteY4" fmla="*/ 462359 h 924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4718" h="924718">
                    <a:moveTo>
                      <a:pt x="0" y="462359"/>
                    </a:moveTo>
                    <a:cubicBezTo>
                      <a:pt x="0" y="207005"/>
                      <a:pt x="207005" y="0"/>
                      <a:pt x="462359" y="0"/>
                    </a:cubicBezTo>
                    <a:cubicBezTo>
                      <a:pt x="717713" y="0"/>
                      <a:pt x="924718" y="207005"/>
                      <a:pt x="924718" y="462359"/>
                    </a:cubicBezTo>
                    <a:cubicBezTo>
                      <a:pt x="924718" y="717713"/>
                      <a:pt x="717713" y="924718"/>
                      <a:pt x="462359" y="924718"/>
                    </a:cubicBezTo>
                    <a:cubicBezTo>
                      <a:pt x="207005" y="924718"/>
                      <a:pt x="0" y="717713"/>
                      <a:pt x="0" y="462359"/>
                    </a:cubicBezTo>
                    <a:close/>
                  </a:path>
                </a:pathLst>
              </a:custGeom>
              <a:solidFill>
                <a:srgbClr val="FFFF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spcFirstLastPara="0" vert="horz" wrap="square" lIns="145582" tIns="145582" rIns="145582" bIns="145582" numCol="1" spcCol="1270" anchor="ctr" anchorCtr="0">
                <a:noAutofit/>
              </a:bodyPr>
              <a:lstStyle/>
              <a:p>
                <a:pPr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500" dirty="0">
                    <a:solidFill>
                      <a:schemeClr val="tx1"/>
                    </a:solidFill>
                  </a:rPr>
                  <a:t>Organización del GD  Comisiones</a:t>
                </a:r>
              </a:p>
            </p:txBody>
          </p:sp>
          <p:sp>
            <p:nvSpPr>
              <p:cNvPr id="15" name="14 Forma libre"/>
              <p:cNvSpPr/>
              <p:nvPr/>
            </p:nvSpPr>
            <p:spPr>
              <a:xfrm rot="18360000">
                <a:off x="7366367" y="4803358"/>
                <a:ext cx="243317" cy="431423"/>
              </a:xfrm>
              <a:custGeom>
                <a:avLst/>
                <a:gdLst>
                  <a:gd name="connsiteX0" fmla="*/ 0 w 245168"/>
                  <a:gd name="connsiteY0" fmla="*/ 62418 h 312092"/>
                  <a:gd name="connsiteX1" fmla="*/ 122584 w 245168"/>
                  <a:gd name="connsiteY1" fmla="*/ 62418 h 312092"/>
                  <a:gd name="connsiteX2" fmla="*/ 122584 w 245168"/>
                  <a:gd name="connsiteY2" fmla="*/ 0 h 312092"/>
                  <a:gd name="connsiteX3" fmla="*/ 245168 w 245168"/>
                  <a:gd name="connsiteY3" fmla="*/ 156046 h 312092"/>
                  <a:gd name="connsiteX4" fmla="*/ 122584 w 245168"/>
                  <a:gd name="connsiteY4" fmla="*/ 312092 h 312092"/>
                  <a:gd name="connsiteX5" fmla="*/ 122584 w 245168"/>
                  <a:gd name="connsiteY5" fmla="*/ 249674 h 312092"/>
                  <a:gd name="connsiteX6" fmla="*/ 0 w 245168"/>
                  <a:gd name="connsiteY6" fmla="*/ 249674 h 312092"/>
                  <a:gd name="connsiteX7" fmla="*/ 0 w 245168"/>
                  <a:gd name="connsiteY7" fmla="*/ 62418 h 312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5168" h="312092">
                    <a:moveTo>
                      <a:pt x="245168" y="249674"/>
                    </a:moveTo>
                    <a:lnTo>
                      <a:pt x="122584" y="249674"/>
                    </a:lnTo>
                    <a:lnTo>
                      <a:pt x="122584" y="312092"/>
                    </a:lnTo>
                    <a:lnTo>
                      <a:pt x="0" y="156046"/>
                    </a:lnTo>
                    <a:lnTo>
                      <a:pt x="122584" y="0"/>
                    </a:lnTo>
                    <a:lnTo>
                      <a:pt x="122584" y="62418"/>
                    </a:lnTo>
                    <a:lnTo>
                      <a:pt x="245168" y="62418"/>
                    </a:lnTo>
                    <a:lnTo>
                      <a:pt x="245168" y="249674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-1" tIns="62418" rIns="73550" bIns="62417" numCol="1" spcCol="1270" anchor="ctr" anchorCtr="0">
                <a:noAutofit/>
              </a:bodyPr>
              <a:lstStyle/>
              <a:p>
                <a:pPr algn="ctr" defTabSz="266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MX" sz="1500" dirty="0">
                  <a:solidFill>
                    <a:schemeClr val="dk1"/>
                  </a:solidFill>
                </a:endParaRPr>
              </a:p>
            </p:txBody>
          </p:sp>
          <p:sp>
            <p:nvSpPr>
              <p:cNvPr id="16" name="15 Forma libre"/>
              <p:cNvSpPr/>
              <p:nvPr/>
            </p:nvSpPr>
            <p:spPr>
              <a:xfrm>
                <a:off x="5832124" y="5058335"/>
                <a:ext cx="1625214" cy="905973"/>
              </a:xfrm>
              <a:custGeom>
                <a:avLst/>
                <a:gdLst>
                  <a:gd name="connsiteX0" fmla="*/ 0 w 924718"/>
                  <a:gd name="connsiteY0" fmla="*/ 462359 h 924718"/>
                  <a:gd name="connsiteX1" fmla="*/ 462359 w 924718"/>
                  <a:gd name="connsiteY1" fmla="*/ 0 h 924718"/>
                  <a:gd name="connsiteX2" fmla="*/ 924718 w 924718"/>
                  <a:gd name="connsiteY2" fmla="*/ 462359 h 924718"/>
                  <a:gd name="connsiteX3" fmla="*/ 462359 w 924718"/>
                  <a:gd name="connsiteY3" fmla="*/ 924718 h 924718"/>
                  <a:gd name="connsiteX4" fmla="*/ 0 w 924718"/>
                  <a:gd name="connsiteY4" fmla="*/ 462359 h 924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4718" h="924718">
                    <a:moveTo>
                      <a:pt x="0" y="462359"/>
                    </a:moveTo>
                    <a:cubicBezTo>
                      <a:pt x="0" y="207005"/>
                      <a:pt x="207005" y="0"/>
                      <a:pt x="462359" y="0"/>
                    </a:cubicBezTo>
                    <a:cubicBezTo>
                      <a:pt x="717713" y="0"/>
                      <a:pt x="924718" y="207005"/>
                      <a:pt x="924718" y="462359"/>
                    </a:cubicBezTo>
                    <a:cubicBezTo>
                      <a:pt x="924718" y="717713"/>
                      <a:pt x="717713" y="924718"/>
                      <a:pt x="462359" y="924718"/>
                    </a:cubicBezTo>
                    <a:cubicBezTo>
                      <a:pt x="207005" y="924718"/>
                      <a:pt x="0" y="717713"/>
                      <a:pt x="0" y="462359"/>
                    </a:cubicBezTo>
                    <a:close/>
                  </a:path>
                </a:pathLst>
              </a:custGeom>
              <a:solidFill>
                <a:srgbClr val="FFFF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spcFirstLastPara="0" vert="horz" wrap="square" lIns="145582" tIns="145582" rIns="145582" bIns="145582" numCol="1" spcCol="1270" anchor="ctr" anchorCtr="0">
                <a:noAutofit/>
              </a:bodyPr>
              <a:lstStyle/>
              <a:p>
                <a:pPr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500" dirty="0">
                    <a:solidFill>
                      <a:schemeClr val="tx1"/>
                    </a:solidFill>
                  </a:rPr>
                  <a:t> Diagnóstico participativo</a:t>
                </a:r>
              </a:p>
            </p:txBody>
          </p:sp>
          <p:sp>
            <p:nvSpPr>
              <p:cNvPr id="17" name="16 Forma libre"/>
              <p:cNvSpPr/>
              <p:nvPr/>
            </p:nvSpPr>
            <p:spPr>
              <a:xfrm rot="20520000">
                <a:off x="5384542" y="5496103"/>
                <a:ext cx="338910" cy="309735"/>
              </a:xfrm>
              <a:custGeom>
                <a:avLst/>
                <a:gdLst>
                  <a:gd name="connsiteX0" fmla="*/ 0 w 245168"/>
                  <a:gd name="connsiteY0" fmla="*/ 62418 h 312092"/>
                  <a:gd name="connsiteX1" fmla="*/ 122584 w 245168"/>
                  <a:gd name="connsiteY1" fmla="*/ 62418 h 312092"/>
                  <a:gd name="connsiteX2" fmla="*/ 122584 w 245168"/>
                  <a:gd name="connsiteY2" fmla="*/ 0 h 312092"/>
                  <a:gd name="connsiteX3" fmla="*/ 245168 w 245168"/>
                  <a:gd name="connsiteY3" fmla="*/ 156046 h 312092"/>
                  <a:gd name="connsiteX4" fmla="*/ 122584 w 245168"/>
                  <a:gd name="connsiteY4" fmla="*/ 312092 h 312092"/>
                  <a:gd name="connsiteX5" fmla="*/ 122584 w 245168"/>
                  <a:gd name="connsiteY5" fmla="*/ 249674 h 312092"/>
                  <a:gd name="connsiteX6" fmla="*/ 0 w 245168"/>
                  <a:gd name="connsiteY6" fmla="*/ 249674 h 312092"/>
                  <a:gd name="connsiteX7" fmla="*/ 0 w 245168"/>
                  <a:gd name="connsiteY7" fmla="*/ 62418 h 312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5168" h="312092">
                    <a:moveTo>
                      <a:pt x="245168" y="249674"/>
                    </a:moveTo>
                    <a:lnTo>
                      <a:pt x="122584" y="249674"/>
                    </a:lnTo>
                    <a:lnTo>
                      <a:pt x="122584" y="312092"/>
                    </a:lnTo>
                    <a:lnTo>
                      <a:pt x="0" y="156046"/>
                    </a:lnTo>
                    <a:lnTo>
                      <a:pt x="122584" y="0"/>
                    </a:lnTo>
                    <a:lnTo>
                      <a:pt x="122584" y="62418"/>
                    </a:lnTo>
                    <a:lnTo>
                      <a:pt x="245168" y="62418"/>
                    </a:lnTo>
                    <a:lnTo>
                      <a:pt x="245168" y="249674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-1" tIns="62418" rIns="73550" bIns="62417" numCol="1" spcCol="1270" anchor="ctr" anchorCtr="0">
                <a:noAutofit/>
              </a:bodyPr>
              <a:lstStyle/>
              <a:p>
                <a:pPr algn="ctr" defTabSz="266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MX" sz="1500" dirty="0">
                  <a:solidFill>
                    <a:schemeClr val="dk1"/>
                  </a:solidFill>
                </a:endParaRPr>
              </a:p>
            </p:txBody>
          </p:sp>
          <p:sp>
            <p:nvSpPr>
              <p:cNvPr id="18" name="17 Forma libre"/>
              <p:cNvSpPr/>
              <p:nvPr/>
            </p:nvSpPr>
            <p:spPr>
              <a:xfrm>
                <a:off x="3747887" y="5127028"/>
                <a:ext cx="1512168" cy="1169933"/>
              </a:xfrm>
              <a:custGeom>
                <a:avLst/>
                <a:gdLst>
                  <a:gd name="connsiteX0" fmla="*/ 0 w 924718"/>
                  <a:gd name="connsiteY0" fmla="*/ 462359 h 924718"/>
                  <a:gd name="connsiteX1" fmla="*/ 462359 w 924718"/>
                  <a:gd name="connsiteY1" fmla="*/ 0 h 924718"/>
                  <a:gd name="connsiteX2" fmla="*/ 924718 w 924718"/>
                  <a:gd name="connsiteY2" fmla="*/ 462359 h 924718"/>
                  <a:gd name="connsiteX3" fmla="*/ 462359 w 924718"/>
                  <a:gd name="connsiteY3" fmla="*/ 924718 h 924718"/>
                  <a:gd name="connsiteX4" fmla="*/ 0 w 924718"/>
                  <a:gd name="connsiteY4" fmla="*/ 462359 h 924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4718" h="924718">
                    <a:moveTo>
                      <a:pt x="0" y="462359"/>
                    </a:moveTo>
                    <a:cubicBezTo>
                      <a:pt x="0" y="207005"/>
                      <a:pt x="207005" y="0"/>
                      <a:pt x="462359" y="0"/>
                    </a:cubicBezTo>
                    <a:cubicBezTo>
                      <a:pt x="717713" y="0"/>
                      <a:pt x="924718" y="207005"/>
                      <a:pt x="924718" y="462359"/>
                    </a:cubicBezTo>
                    <a:cubicBezTo>
                      <a:pt x="924718" y="717713"/>
                      <a:pt x="717713" y="924718"/>
                      <a:pt x="462359" y="924718"/>
                    </a:cubicBezTo>
                    <a:cubicBezTo>
                      <a:pt x="207005" y="924718"/>
                      <a:pt x="0" y="717713"/>
                      <a:pt x="0" y="462359"/>
                    </a:cubicBezTo>
                    <a:close/>
                  </a:path>
                </a:pathLst>
              </a:custGeom>
              <a:solidFill>
                <a:srgbClr val="FFFF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spcFirstLastPara="0" vert="horz" wrap="square" lIns="145582" tIns="145582" rIns="145582" bIns="145582" numCol="1" spcCol="1270" anchor="ctr" anchorCtr="0">
                <a:noAutofit/>
              </a:bodyPr>
              <a:lstStyle/>
              <a:p>
                <a:pPr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500" dirty="0">
                    <a:solidFill>
                      <a:schemeClr val="tx1"/>
                    </a:solidFill>
                  </a:rPr>
                  <a:t>Programa de Trabajo Comunitario</a:t>
                </a:r>
              </a:p>
            </p:txBody>
          </p:sp>
          <p:sp>
            <p:nvSpPr>
              <p:cNvPr id="19" name="18 Forma libre"/>
              <p:cNvSpPr/>
              <p:nvPr/>
            </p:nvSpPr>
            <p:spPr>
              <a:xfrm rot="1003707">
                <a:off x="3238480" y="5363384"/>
                <a:ext cx="343371" cy="295873"/>
              </a:xfrm>
              <a:custGeom>
                <a:avLst/>
                <a:gdLst>
                  <a:gd name="connsiteX0" fmla="*/ 0 w 245168"/>
                  <a:gd name="connsiteY0" fmla="*/ 62418 h 312092"/>
                  <a:gd name="connsiteX1" fmla="*/ 122584 w 245168"/>
                  <a:gd name="connsiteY1" fmla="*/ 62418 h 312092"/>
                  <a:gd name="connsiteX2" fmla="*/ 122584 w 245168"/>
                  <a:gd name="connsiteY2" fmla="*/ 0 h 312092"/>
                  <a:gd name="connsiteX3" fmla="*/ 245168 w 245168"/>
                  <a:gd name="connsiteY3" fmla="*/ 156046 h 312092"/>
                  <a:gd name="connsiteX4" fmla="*/ 122584 w 245168"/>
                  <a:gd name="connsiteY4" fmla="*/ 312092 h 312092"/>
                  <a:gd name="connsiteX5" fmla="*/ 122584 w 245168"/>
                  <a:gd name="connsiteY5" fmla="*/ 249674 h 312092"/>
                  <a:gd name="connsiteX6" fmla="*/ 0 w 245168"/>
                  <a:gd name="connsiteY6" fmla="*/ 249674 h 312092"/>
                  <a:gd name="connsiteX7" fmla="*/ 0 w 245168"/>
                  <a:gd name="connsiteY7" fmla="*/ 62418 h 312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5168" h="312092">
                    <a:moveTo>
                      <a:pt x="245168" y="249674"/>
                    </a:moveTo>
                    <a:lnTo>
                      <a:pt x="122584" y="249674"/>
                    </a:lnTo>
                    <a:lnTo>
                      <a:pt x="122584" y="312092"/>
                    </a:lnTo>
                    <a:lnTo>
                      <a:pt x="0" y="156046"/>
                    </a:lnTo>
                    <a:lnTo>
                      <a:pt x="122584" y="0"/>
                    </a:lnTo>
                    <a:lnTo>
                      <a:pt x="122584" y="62418"/>
                    </a:lnTo>
                    <a:lnTo>
                      <a:pt x="245168" y="62418"/>
                    </a:lnTo>
                    <a:lnTo>
                      <a:pt x="245168" y="249674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-1" tIns="62418" rIns="73550" bIns="62417" numCol="1" spcCol="1270" anchor="ctr" anchorCtr="0">
                <a:noAutofit/>
              </a:bodyPr>
              <a:lstStyle/>
              <a:p>
                <a:pPr algn="ctr" defTabSz="266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MX" sz="1500" dirty="0">
                  <a:solidFill>
                    <a:schemeClr val="dk1"/>
                  </a:solidFill>
                </a:endParaRPr>
              </a:p>
            </p:txBody>
          </p:sp>
          <p:sp>
            <p:nvSpPr>
              <p:cNvPr id="20" name="19 Forma libre"/>
              <p:cNvSpPr/>
              <p:nvPr/>
            </p:nvSpPr>
            <p:spPr>
              <a:xfrm>
                <a:off x="1773466" y="4668163"/>
                <a:ext cx="1442613" cy="917731"/>
              </a:xfrm>
              <a:custGeom>
                <a:avLst/>
                <a:gdLst>
                  <a:gd name="connsiteX0" fmla="*/ 0 w 924718"/>
                  <a:gd name="connsiteY0" fmla="*/ 462359 h 924718"/>
                  <a:gd name="connsiteX1" fmla="*/ 462359 w 924718"/>
                  <a:gd name="connsiteY1" fmla="*/ 0 h 924718"/>
                  <a:gd name="connsiteX2" fmla="*/ 924718 w 924718"/>
                  <a:gd name="connsiteY2" fmla="*/ 462359 h 924718"/>
                  <a:gd name="connsiteX3" fmla="*/ 462359 w 924718"/>
                  <a:gd name="connsiteY3" fmla="*/ 924718 h 924718"/>
                  <a:gd name="connsiteX4" fmla="*/ 0 w 924718"/>
                  <a:gd name="connsiteY4" fmla="*/ 462359 h 924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4718" h="924718">
                    <a:moveTo>
                      <a:pt x="0" y="462359"/>
                    </a:moveTo>
                    <a:cubicBezTo>
                      <a:pt x="0" y="207005"/>
                      <a:pt x="207005" y="0"/>
                      <a:pt x="462359" y="0"/>
                    </a:cubicBezTo>
                    <a:cubicBezTo>
                      <a:pt x="717713" y="0"/>
                      <a:pt x="924718" y="207005"/>
                      <a:pt x="924718" y="462359"/>
                    </a:cubicBezTo>
                    <a:cubicBezTo>
                      <a:pt x="924718" y="717713"/>
                      <a:pt x="717713" y="924718"/>
                      <a:pt x="462359" y="924718"/>
                    </a:cubicBezTo>
                    <a:cubicBezTo>
                      <a:pt x="207005" y="924718"/>
                      <a:pt x="0" y="717713"/>
                      <a:pt x="0" y="462359"/>
                    </a:cubicBezTo>
                    <a:close/>
                  </a:path>
                </a:pathLst>
              </a:custGeom>
              <a:solidFill>
                <a:srgbClr val="FFFF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spcFirstLastPara="0" vert="horz" wrap="square" lIns="145582" tIns="145582" rIns="145582" bIns="145582" numCol="1" spcCol="1270" anchor="ctr" anchorCtr="0">
                <a:noAutofit/>
              </a:bodyPr>
              <a:lstStyle/>
              <a:p>
                <a:pPr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500" dirty="0">
                    <a:solidFill>
                      <a:schemeClr val="tx1"/>
                    </a:solidFill>
                  </a:rPr>
                  <a:t>Proyectos comunitarios</a:t>
                </a:r>
              </a:p>
            </p:txBody>
          </p:sp>
          <p:sp>
            <p:nvSpPr>
              <p:cNvPr id="21" name="20 Forma libre"/>
              <p:cNvSpPr/>
              <p:nvPr/>
            </p:nvSpPr>
            <p:spPr>
              <a:xfrm rot="16200000">
                <a:off x="2138809" y="4210728"/>
                <a:ext cx="371786" cy="375446"/>
              </a:xfrm>
              <a:custGeom>
                <a:avLst/>
                <a:gdLst>
                  <a:gd name="connsiteX0" fmla="*/ 0 w 245168"/>
                  <a:gd name="connsiteY0" fmla="*/ 62418 h 312092"/>
                  <a:gd name="connsiteX1" fmla="*/ 122584 w 245168"/>
                  <a:gd name="connsiteY1" fmla="*/ 62418 h 312092"/>
                  <a:gd name="connsiteX2" fmla="*/ 122584 w 245168"/>
                  <a:gd name="connsiteY2" fmla="*/ 0 h 312092"/>
                  <a:gd name="connsiteX3" fmla="*/ 245168 w 245168"/>
                  <a:gd name="connsiteY3" fmla="*/ 156046 h 312092"/>
                  <a:gd name="connsiteX4" fmla="*/ 122584 w 245168"/>
                  <a:gd name="connsiteY4" fmla="*/ 312092 h 312092"/>
                  <a:gd name="connsiteX5" fmla="*/ 122584 w 245168"/>
                  <a:gd name="connsiteY5" fmla="*/ 249674 h 312092"/>
                  <a:gd name="connsiteX6" fmla="*/ 0 w 245168"/>
                  <a:gd name="connsiteY6" fmla="*/ 249674 h 312092"/>
                  <a:gd name="connsiteX7" fmla="*/ 0 w 245168"/>
                  <a:gd name="connsiteY7" fmla="*/ 62418 h 312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5168" h="312092">
                    <a:moveTo>
                      <a:pt x="0" y="62418"/>
                    </a:moveTo>
                    <a:lnTo>
                      <a:pt x="122584" y="62418"/>
                    </a:lnTo>
                    <a:lnTo>
                      <a:pt x="122584" y="0"/>
                    </a:lnTo>
                    <a:lnTo>
                      <a:pt x="245168" y="156046"/>
                    </a:lnTo>
                    <a:lnTo>
                      <a:pt x="122584" y="312092"/>
                    </a:lnTo>
                    <a:lnTo>
                      <a:pt x="122584" y="249674"/>
                    </a:lnTo>
                    <a:lnTo>
                      <a:pt x="0" y="249674"/>
                    </a:lnTo>
                    <a:lnTo>
                      <a:pt x="0" y="6241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-1" tIns="62418" rIns="73550" bIns="62417" numCol="1" spcCol="1270" anchor="ctr" anchorCtr="0">
                <a:noAutofit/>
              </a:bodyPr>
              <a:lstStyle/>
              <a:p>
                <a:pPr algn="ctr" defTabSz="266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MX" sz="1500" dirty="0">
                  <a:solidFill>
                    <a:schemeClr val="dk1"/>
                  </a:solidFill>
                </a:endParaRPr>
              </a:p>
            </p:txBody>
          </p:sp>
          <p:sp>
            <p:nvSpPr>
              <p:cNvPr id="22" name="21 Forma libre"/>
              <p:cNvSpPr/>
              <p:nvPr/>
            </p:nvSpPr>
            <p:spPr>
              <a:xfrm>
                <a:off x="1591149" y="3155815"/>
                <a:ext cx="1278287" cy="917731"/>
              </a:xfrm>
              <a:custGeom>
                <a:avLst/>
                <a:gdLst>
                  <a:gd name="connsiteX0" fmla="*/ 0 w 924718"/>
                  <a:gd name="connsiteY0" fmla="*/ 462359 h 924718"/>
                  <a:gd name="connsiteX1" fmla="*/ 462359 w 924718"/>
                  <a:gd name="connsiteY1" fmla="*/ 0 h 924718"/>
                  <a:gd name="connsiteX2" fmla="*/ 924718 w 924718"/>
                  <a:gd name="connsiteY2" fmla="*/ 462359 h 924718"/>
                  <a:gd name="connsiteX3" fmla="*/ 462359 w 924718"/>
                  <a:gd name="connsiteY3" fmla="*/ 924718 h 924718"/>
                  <a:gd name="connsiteX4" fmla="*/ 0 w 924718"/>
                  <a:gd name="connsiteY4" fmla="*/ 462359 h 924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4718" h="924718">
                    <a:moveTo>
                      <a:pt x="0" y="462359"/>
                    </a:moveTo>
                    <a:cubicBezTo>
                      <a:pt x="0" y="207005"/>
                      <a:pt x="207005" y="0"/>
                      <a:pt x="462359" y="0"/>
                    </a:cubicBezTo>
                    <a:cubicBezTo>
                      <a:pt x="717713" y="0"/>
                      <a:pt x="924718" y="207005"/>
                      <a:pt x="924718" y="462359"/>
                    </a:cubicBezTo>
                    <a:cubicBezTo>
                      <a:pt x="924718" y="717713"/>
                      <a:pt x="717713" y="924718"/>
                      <a:pt x="462359" y="924718"/>
                    </a:cubicBezTo>
                    <a:cubicBezTo>
                      <a:pt x="207005" y="924718"/>
                      <a:pt x="0" y="717713"/>
                      <a:pt x="0" y="462359"/>
                    </a:cubicBezTo>
                    <a:close/>
                  </a:path>
                </a:pathLst>
              </a:custGeom>
              <a:solidFill>
                <a:srgbClr val="FFFF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spcFirstLastPara="0" vert="horz" wrap="square" lIns="145582" tIns="145582" rIns="145582" bIns="145582" numCol="1" spcCol="1270" anchor="ctr" anchorCtr="0">
                <a:noAutofit/>
              </a:bodyPr>
              <a:lstStyle/>
              <a:p>
                <a:pPr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500" dirty="0">
                    <a:solidFill>
                      <a:schemeClr val="tx1"/>
                    </a:solidFill>
                  </a:rPr>
                  <a:t>Evaluación anual</a:t>
                </a:r>
              </a:p>
            </p:txBody>
          </p:sp>
          <p:sp>
            <p:nvSpPr>
              <p:cNvPr id="23" name="22 Forma libre"/>
              <p:cNvSpPr/>
              <p:nvPr/>
            </p:nvSpPr>
            <p:spPr>
              <a:xfrm rot="16200000">
                <a:off x="2046087" y="2655984"/>
                <a:ext cx="368410" cy="431422"/>
              </a:xfrm>
              <a:custGeom>
                <a:avLst/>
                <a:gdLst>
                  <a:gd name="connsiteX0" fmla="*/ 0 w 245168"/>
                  <a:gd name="connsiteY0" fmla="*/ 62418 h 312092"/>
                  <a:gd name="connsiteX1" fmla="*/ 122584 w 245168"/>
                  <a:gd name="connsiteY1" fmla="*/ 62418 h 312092"/>
                  <a:gd name="connsiteX2" fmla="*/ 122584 w 245168"/>
                  <a:gd name="connsiteY2" fmla="*/ 0 h 312092"/>
                  <a:gd name="connsiteX3" fmla="*/ 245168 w 245168"/>
                  <a:gd name="connsiteY3" fmla="*/ 156046 h 312092"/>
                  <a:gd name="connsiteX4" fmla="*/ 122584 w 245168"/>
                  <a:gd name="connsiteY4" fmla="*/ 312092 h 312092"/>
                  <a:gd name="connsiteX5" fmla="*/ 122584 w 245168"/>
                  <a:gd name="connsiteY5" fmla="*/ 249674 h 312092"/>
                  <a:gd name="connsiteX6" fmla="*/ 0 w 245168"/>
                  <a:gd name="connsiteY6" fmla="*/ 249674 h 312092"/>
                  <a:gd name="connsiteX7" fmla="*/ 0 w 245168"/>
                  <a:gd name="connsiteY7" fmla="*/ 62418 h 312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5168" h="312092">
                    <a:moveTo>
                      <a:pt x="0" y="62418"/>
                    </a:moveTo>
                    <a:lnTo>
                      <a:pt x="122584" y="62418"/>
                    </a:lnTo>
                    <a:lnTo>
                      <a:pt x="122584" y="0"/>
                    </a:lnTo>
                    <a:lnTo>
                      <a:pt x="245168" y="156046"/>
                    </a:lnTo>
                    <a:lnTo>
                      <a:pt x="122584" y="312092"/>
                    </a:lnTo>
                    <a:lnTo>
                      <a:pt x="122584" y="249674"/>
                    </a:lnTo>
                    <a:lnTo>
                      <a:pt x="0" y="249674"/>
                    </a:lnTo>
                    <a:lnTo>
                      <a:pt x="0" y="6241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-1" tIns="62418" rIns="73550" bIns="62417" numCol="1" spcCol="1270" anchor="ctr" anchorCtr="0">
                <a:noAutofit/>
              </a:bodyPr>
              <a:lstStyle/>
              <a:p>
                <a:pPr algn="ctr" defTabSz="266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MX" sz="1500" dirty="0">
                  <a:solidFill>
                    <a:schemeClr val="dk1"/>
                  </a:solidFill>
                </a:endParaRPr>
              </a:p>
            </p:txBody>
          </p:sp>
          <p:sp>
            <p:nvSpPr>
              <p:cNvPr id="24" name="23 Forma libre"/>
              <p:cNvSpPr/>
              <p:nvPr/>
            </p:nvSpPr>
            <p:spPr>
              <a:xfrm>
                <a:off x="1537763" y="1698940"/>
                <a:ext cx="1278287" cy="917731"/>
              </a:xfrm>
              <a:custGeom>
                <a:avLst/>
                <a:gdLst>
                  <a:gd name="connsiteX0" fmla="*/ 0 w 924718"/>
                  <a:gd name="connsiteY0" fmla="*/ 462359 h 924718"/>
                  <a:gd name="connsiteX1" fmla="*/ 462359 w 924718"/>
                  <a:gd name="connsiteY1" fmla="*/ 0 h 924718"/>
                  <a:gd name="connsiteX2" fmla="*/ 924718 w 924718"/>
                  <a:gd name="connsiteY2" fmla="*/ 462359 h 924718"/>
                  <a:gd name="connsiteX3" fmla="*/ 462359 w 924718"/>
                  <a:gd name="connsiteY3" fmla="*/ 924718 h 924718"/>
                  <a:gd name="connsiteX4" fmla="*/ 0 w 924718"/>
                  <a:gd name="connsiteY4" fmla="*/ 462359 h 924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4718" h="924718">
                    <a:moveTo>
                      <a:pt x="0" y="462359"/>
                    </a:moveTo>
                    <a:cubicBezTo>
                      <a:pt x="0" y="207005"/>
                      <a:pt x="207005" y="0"/>
                      <a:pt x="462359" y="0"/>
                    </a:cubicBezTo>
                    <a:cubicBezTo>
                      <a:pt x="717713" y="0"/>
                      <a:pt x="924718" y="207005"/>
                      <a:pt x="924718" y="462359"/>
                    </a:cubicBezTo>
                    <a:cubicBezTo>
                      <a:pt x="924718" y="717713"/>
                      <a:pt x="717713" y="924718"/>
                      <a:pt x="462359" y="924718"/>
                    </a:cubicBezTo>
                    <a:cubicBezTo>
                      <a:pt x="207005" y="924718"/>
                      <a:pt x="0" y="717713"/>
                      <a:pt x="0" y="462359"/>
                    </a:cubicBezTo>
                    <a:close/>
                  </a:path>
                </a:pathLst>
              </a:custGeom>
              <a:solidFill>
                <a:srgbClr val="FFFF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spcFirstLastPara="0" vert="horz" wrap="square" lIns="145582" tIns="145582" rIns="145582" bIns="145582" numCol="1" spcCol="1270" anchor="ctr" anchorCtr="0">
                <a:noAutofit/>
              </a:bodyPr>
              <a:lstStyle/>
              <a:p>
                <a:pPr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500" dirty="0">
                    <a:solidFill>
                      <a:schemeClr val="tx1"/>
                    </a:solidFill>
                  </a:rPr>
                  <a:t>Salida </a:t>
                </a:r>
              </a:p>
            </p:txBody>
          </p:sp>
          <p:sp>
            <p:nvSpPr>
              <p:cNvPr id="25" name="24 Forma libre"/>
              <p:cNvSpPr/>
              <p:nvPr/>
            </p:nvSpPr>
            <p:spPr>
              <a:xfrm rot="21435748">
                <a:off x="3214445" y="3363952"/>
                <a:ext cx="478712" cy="349717"/>
              </a:xfrm>
              <a:custGeom>
                <a:avLst/>
                <a:gdLst>
                  <a:gd name="connsiteX0" fmla="*/ 0 w 245168"/>
                  <a:gd name="connsiteY0" fmla="*/ 62418 h 312092"/>
                  <a:gd name="connsiteX1" fmla="*/ 122584 w 245168"/>
                  <a:gd name="connsiteY1" fmla="*/ 62418 h 312092"/>
                  <a:gd name="connsiteX2" fmla="*/ 122584 w 245168"/>
                  <a:gd name="connsiteY2" fmla="*/ 0 h 312092"/>
                  <a:gd name="connsiteX3" fmla="*/ 245168 w 245168"/>
                  <a:gd name="connsiteY3" fmla="*/ 156046 h 312092"/>
                  <a:gd name="connsiteX4" fmla="*/ 122584 w 245168"/>
                  <a:gd name="connsiteY4" fmla="*/ 312092 h 312092"/>
                  <a:gd name="connsiteX5" fmla="*/ 122584 w 245168"/>
                  <a:gd name="connsiteY5" fmla="*/ 249674 h 312092"/>
                  <a:gd name="connsiteX6" fmla="*/ 0 w 245168"/>
                  <a:gd name="connsiteY6" fmla="*/ 249674 h 312092"/>
                  <a:gd name="connsiteX7" fmla="*/ 0 w 245168"/>
                  <a:gd name="connsiteY7" fmla="*/ 62418 h 312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5168" h="312092">
                    <a:moveTo>
                      <a:pt x="0" y="62418"/>
                    </a:moveTo>
                    <a:lnTo>
                      <a:pt x="122584" y="62418"/>
                    </a:lnTo>
                    <a:lnTo>
                      <a:pt x="122584" y="0"/>
                    </a:lnTo>
                    <a:lnTo>
                      <a:pt x="245168" y="156046"/>
                    </a:lnTo>
                    <a:lnTo>
                      <a:pt x="122584" y="312092"/>
                    </a:lnTo>
                    <a:lnTo>
                      <a:pt x="122584" y="249674"/>
                    </a:lnTo>
                    <a:lnTo>
                      <a:pt x="0" y="249674"/>
                    </a:lnTo>
                    <a:lnTo>
                      <a:pt x="0" y="62418"/>
                    </a:lnTo>
                    <a:close/>
                  </a:path>
                </a:pathLst>
              </a:custGeom>
              <a:solidFill>
                <a:srgbClr val="660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-1" tIns="62418" rIns="73550" bIns="62417" numCol="1" spcCol="1270" anchor="ctr" anchorCtr="0">
                <a:noAutofit/>
              </a:bodyPr>
              <a:lstStyle/>
              <a:p>
                <a:pPr algn="ctr" defTabSz="266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MX" sz="1500" dirty="0">
                  <a:solidFill>
                    <a:schemeClr val="dk1"/>
                  </a:solidFill>
                </a:endParaRPr>
              </a:p>
            </p:txBody>
          </p:sp>
          <p:sp>
            <p:nvSpPr>
              <p:cNvPr id="26" name="25 Rectángulo"/>
              <p:cNvSpPr/>
              <p:nvPr/>
            </p:nvSpPr>
            <p:spPr>
              <a:xfrm rot="211892">
                <a:off x="3316415" y="3911301"/>
                <a:ext cx="3073469" cy="1103065"/>
              </a:xfrm>
              <a:prstGeom prst="rect">
                <a:avLst/>
              </a:prstGeom>
            </p:spPr>
            <p:txBody>
              <a:bodyPr wrap="none">
                <a:prstTxWarp prst="textArchDown">
                  <a:avLst>
                    <a:gd name="adj" fmla="val 62006"/>
                  </a:avLst>
                </a:prstTxWarp>
                <a:spAutoFit/>
                <a:scene3d>
                  <a:camera prst="orthographicFront"/>
                  <a:lightRig rig="brightRoom" dir="t"/>
                </a:scene3d>
                <a:sp3d contourW="6350" prstMaterial="plastic">
                  <a:bevelT w="20320" h="20320" prst="angle"/>
                  <a:contourClr>
                    <a:schemeClr val="accent1">
                      <a:tint val="100000"/>
                      <a:shade val="100000"/>
                      <a:hueMod val="100000"/>
                      <a:satMod val="100000"/>
                    </a:schemeClr>
                  </a:contourClr>
                </a:sp3d>
              </a:bodyPr>
              <a:lstStyle/>
              <a:p>
                <a:pPr algn="ctr"/>
                <a:r>
                  <a:rPr lang="es-ES" sz="40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Capacitaciones</a:t>
                </a:r>
                <a:r>
                  <a:rPr lang="es-ES" sz="4000" b="1" cap="all" dirty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– </a:t>
                </a:r>
                <a:r>
                  <a:rPr lang="es-ES" sz="4000" b="1" dirty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insumos </a:t>
                </a:r>
                <a:r>
                  <a:rPr lang="es-ES" sz="3200" b="1" cap="all" dirty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ramo</a:t>
                </a:r>
                <a:r>
                  <a:rPr lang="es-ES" sz="4000" b="1" cap="all" dirty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12</a:t>
                </a:r>
              </a:p>
            </p:txBody>
          </p:sp>
          <p:sp>
            <p:nvSpPr>
              <p:cNvPr id="27" name="33 Forma libre"/>
              <p:cNvSpPr/>
              <p:nvPr/>
            </p:nvSpPr>
            <p:spPr>
              <a:xfrm rot="900000">
                <a:off x="4225337" y="3550044"/>
                <a:ext cx="434479" cy="349717"/>
              </a:xfrm>
              <a:custGeom>
                <a:avLst/>
                <a:gdLst>
                  <a:gd name="connsiteX0" fmla="*/ 0 w 245168"/>
                  <a:gd name="connsiteY0" fmla="*/ 62418 h 312092"/>
                  <a:gd name="connsiteX1" fmla="*/ 122584 w 245168"/>
                  <a:gd name="connsiteY1" fmla="*/ 62418 h 312092"/>
                  <a:gd name="connsiteX2" fmla="*/ 122584 w 245168"/>
                  <a:gd name="connsiteY2" fmla="*/ 0 h 312092"/>
                  <a:gd name="connsiteX3" fmla="*/ 245168 w 245168"/>
                  <a:gd name="connsiteY3" fmla="*/ 156046 h 312092"/>
                  <a:gd name="connsiteX4" fmla="*/ 122584 w 245168"/>
                  <a:gd name="connsiteY4" fmla="*/ 312092 h 312092"/>
                  <a:gd name="connsiteX5" fmla="*/ 122584 w 245168"/>
                  <a:gd name="connsiteY5" fmla="*/ 249674 h 312092"/>
                  <a:gd name="connsiteX6" fmla="*/ 0 w 245168"/>
                  <a:gd name="connsiteY6" fmla="*/ 249674 h 312092"/>
                  <a:gd name="connsiteX7" fmla="*/ 0 w 245168"/>
                  <a:gd name="connsiteY7" fmla="*/ 62418 h 312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5168" h="312092">
                    <a:moveTo>
                      <a:pt x="0" y="62418"/>
                    </a:moveTo>
                    <a:lnTo>
                      <a:pt x="122584" y="62418"/>
                    </a:lnTo>
                    <a:lnTo>
                      <a:pt x="122584" y="0"/>
                    </a:lnTo>
                    <a:lnTo>
                      <a:pt x="245168" y="156046"/>
                    </a:lnTo>
                    <a:lnTo>
                      <a:pt x="122584" y="312092"/>
                    </a:lnTo>
                    <a:lnTo>
                      <a:pt x="122584" y="249674"/>
                    </a:lnTo>
                    <a:lnTo>
                      <a:pt x="0" y="249674"/>
                    </a:lnTo>
                    <a:lnTo>
                      <a:pt x="0" y="62418"/>
                    </a:lnTo>
                    <a:close/>
                  </a:path>
                </a:pathLst>
              </a:custGeom>
              <a:solidFill>
                <a:srgbClr val="660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-1" tIns="62418" rIns="73550" bIns="62417" numCol="1" spcCol="1270" anchor="ctr" anchorCtr="0">
                <a:noAutofit/>
              </a:bodyPr>
              <a:lstStyle/>
              <a:p>
                <a:pPr algn="ctr" defTabSz="266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MX" sz="1500" dirty="0"/>
              </a:p>
            </p:txBody>
          </p:sp>
          <p:sp>
            <p:nvSpPr>
              <p:cNvPr id="28" name="33 Forma libre"/>
              <p:cNvSpPr/>
              <p:nvPr/>
            </p:nvSpPr>
            <p:spPr>
              <a:xfrm rot="1789750">
                <a:off x="5088411" y="3921343"/>
                <a:ext cx="478712" cy="349717"/>
              </a:xfrm>
              <a:custGeom>
                <a:avLst/>
                <a:gdLst>
                  <a:gd name="connsiteX0" fmla="*/ 0 w 245168"/>
                  <a:gd name="connsiteY0" fmla="*/ 62418 h 312092"/>
                  <a:gd name="connsiteX1" fmla="*/ 122584 w 245168"/>
                  <a:gd name="connsiteY1" fmla="*/ 62418 h 312092"/>
                  <a:gd name="connsiteX2" fmla="*/ 122584 w 245168"/>
                  <a:gd name="connsiteY2" fmla="*/ 0 h 312092"/>
                  <a:gd name="connsiteX3" fmla="*/ 245168 w 245168"/>
                  <a:gd name="connsiteY3" fmla="*/ 156046 h 312092"/>
                  <a:gd name="connsiteX4" fmla="*/ 122584 w 245168"/>
                  <a:gd name="connsiteY4" fmla="*/ 312092 h 312092"/>
                  <a:gd name="connsiteX5" fmla="*/ 122584 w 245168"/>
                  <a:gd name="connsiteY5" fmla="*/ 249674 h 312092"/>
                  <a:gd name="connsiteX6" fmla="*/ 0 w 245168"/>
                  <a:gd name="connsiteY6" fmla="*/ 249674 h 312092"/>
                  <a:gd name="connsiteX7" fmla="*/ 0 w 245168"/>
                  <a:gd name="connsiteY7" fmla="*/ 62418 h 312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5168" h="312092">
                    <a:moveTo>
                      <a:pt x="0" y="62418"/>
                    </a:moveTo>
                    <a:lnTo>
                      <a:pt x="122584" y="62418"/>
                    </a:lnTo>
                    <a:lnTo>
                      <a:pt x="122584" y="0"/>
                    </a:lnTo>
                    <a:lnTo>
                      <a:pt x="245168" y="156046"/>
                    </a:lnTo>
                    <a:lnTo>
                      <a:pt x="122584" y="312092"/>
                    </a:lnTo>
                    <a:lnTo>
                      <a:pt x="122584" y="249674"/>
                    </a:lnTo>
                    <a:lnTo>
                      <a:pt x="0" y="249674"/>
                    </a:lnTo>
                    <a:lnTo>
                      <a:pt x="0" y="62418"/>
                    </a:lnTo>
                    <a:close/>
                  </a:path>
                </a:pathLst>
              </a:custGeom>
              <a:solidFill>
                <a:srgbClr val="660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-1" tIns="62418" rIns="73550" bIns="62417" numCol="1" spcCol="1270" anchor="ctr" anchorCtr="0">
                <a:noAutofit/>
              </a:bodyPr>
              <a:lstStyle/>
              <a:p>
                <a:pPr algn="ctr" defTabSz="266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MX" sz="1500" dirty="0"/>
              </a:p>
            </p:txBody>
          </p:sp>
          <p:sp>
            <p:nvSpPr>
              <p:cNvPr id="29" name="33 Forma libre"/>
              <p:cNvSpPr/>
              <p:nvPr/>
            </p:nvSpPr>
            <p:spPr>
              <a:xfrm rot="15300000">
                <a:off x="1779074" y="1205921"/>
                <a:ext cx="478712" cy="349717"/>
              </a:xfrm>
              <a:custGeom>
                <a:avLst/>
                <a:gdLst>
                  <a:gd name="connsiteX0" fmla="*/ 0 w 245168"/>
                  <a:gd name="connsiteY0" fmla="*/ 62418 h 312092"/>
                  <a:gd name="connsiteX1" fmla="*/ 122584 w 245168"/>
                  <a:gd name="connsiteY1" fmla="*/ 62418 h 312092"/>
                  <a:gd name="connsiteX2" fmla="*/ 122584 w 245168"/>
                  <a:gd name="connsiteY2" fmla="*/ 0 h 312092"/>
                  <a:gd name="connsiteX3" fmla="*/ 245168 w 245168"/>
                  <a:gd name="connsiteY3" fmla="*/ 156046 h 312092"/>
                  <a:gd name="connsiteX4" fmla="*/ 122584 w 245168"/>
                  <a:gd name="connsiteY4" fmla="*/ 312092 h 312092"/>
                  <a:gd name="connsiteX5" fmla="*/ 122584 w 245168"/>
                  <a:gd name="connsiteY5" fmla="*/ 249674 h 312092"/>
                  <a:gd name="connsiteX6" fmla="*/ 0 w 245168"/>
                  <a:gd name="connsiteY6" fmla="*/ 249674 h 312092"/>
                  <a:gd name="connsiteX7" fmla="*/ 0 w 245168"/>
                  <a:gd name="connsiteY7" fmla="*/ 62418 h 312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5168" h="312092">
                    <a:moveTo>
                      <a:pt x="0" y="62418"/>
                    </a:moveTo>
                    <a:lnTo>
                      <a:pt x="122584" y="62418"/>
                    </a:lnTo>
                    <a:lnTo>
                      <a:pt x="122584" y="0"/>
                    </a:lnTo>
                    <a:lnTo>
                      <a:pt x="245168" y="156046"/>
                    </a:lnTo>
                    <a:lnTo>
                      <a:pt x="122584" y="312092"/>
                    </a:lnTo>
                    <a:lnTo>
                      <a:pt x="122584" y="249674"/>
                    </a:lnTo>
                    <a:lnTo>
                      <a:pt x="0" y="249674"/>
                    </a:lnTo>
                    <a:lnTo>
                      <a:pt x="0" y="6241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-1" tIns="62418" rIns="73550" bIns="62417" numCol="1" spcCol="1270" anchor="ctr" anchorCtr="0">
                <a:noAutofit/>
              </a:bodyPr>
              <a:lstStyle/>
              <a:p>
                <a:pPr lvl="0" algn="ctr" defTabSz="266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MX" sz="1500" kern="1200" dirty="0"/>
              </a:p>
            </p:txBody>
          </p:sp>
          <p:sp>
            <p:nvSpPr>
              <p:cNvPr id="30" name="3 Forma libre"/>
              <p:cNvSpPr/>
              <p:nvPr/>
            </p:nvSpPr>
            <p:spPr>
              <a:xfrm>
                <a:off x="2615206" y="1047200"/>
                <a:ext cx="1354335" cy="676167"/>
              </a:xfrm>
              <a:custGeom>
                <a:avLst/>
                <a:gdLst>
                  <a:gd name="connsiteX0" fmla="*/ 0 w 924718"/>
                  <a:gd name="connsiteY0" fmla="*/ 462359 h 924718"/>
                  <a:gd name="connsiteX1" fmla="*/ 462359 w 924718"/>
                  <a:gd name="connsiteY1" fmla="*/ 0 h 924718"/>
                  <a:gd name="connsiteX2" fmla="*/ 924718 w 924718"/>
                  <a:gd name="connsiteY2" fmla="*/ 462359 h 924718"/>
                  <a:gd name="connsiteX3" fmla="*/ 462359 w 924718"/>
                  <a:gd name="connsiteY3" fmla="*/ 924718 h 924718"/>
                  <a:gd name="connsiteX4" fmla="*/ 0 w 924718"/>
                  <a:gd name="connsiteY4" fmla="*/ 462359 h 924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4718" h="924718">
                    <a:moveTo>
                      <a:pt x="0" y="462359"/>
                    </a:moveTo>
                    <a:cubicBezTo>
                      <a:pt x="0" y="207005"/>
                      <a:pt x="207005" y="0"/>
                      <a:pt x="462359" y="0"/>
                    </a:cubicBezTo>
                    <a:cubicBezTo>
                      <a:pt x="717713" y="0"/>
                      <a:pt x="924718" y="207005"/>
                      <a:pt x="924718" y="462359"/>
                    </a:cubicBezTo>
                    <a:cubicBezTo>
                      <a:pt x="924718" y="717713"/>
                      <a:pt x="717713" y="924718"/>
                      <a:pt x="462359" y="924718"/>
                    </a:cubicBezTo>
                    <a:cubicBezTo>
                      <a:pt x="207005" y="924718"/>
                      <a:pt x="0" y="717713"/>
                      <a:pt x="0" y="462359"/>
                    </a:cubicBezTo>
                    <a:close/>
                  </a:path>
                </a:pathLst>
              </a:custGeom>
              <a:solidFill>
                <a:srgbClr val="FFFF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spcFirstLastPara="0" vert="horz" wrap="square" lIns="145582" tIns="145582" rIns="145582" bIns="145582" numCol="1" spcCol="1270" anchor="ctr" anchorCtr="0">
                <a:noAutofit/>
              </a:bodyPr>
              <a:lstStyle/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500" kern="1200" dirty="0">
                    <a:solidFill>
                      <a:schemeClr val="tx1"/>
                    </a:solidFill>
                  </a:rPr>
                  <a:t>Focalización </a:t>
                </a:r>
              </a:p>
            </p:txBody>
          </p:sp>
          <p:sp>
            <p:nvSpPr>
              <p:cNvPr id="31" name="6 Forma libre"/>
              <p:cNvSpPr/>
              <p:nvPr/>
            </p:nvSpPr>
            <p:spPr>
              <a:xfrm rot="21540000">
                <a:off x="4070567" y="1189002"/>
                <a:ext cx="228855" cy="431422"/>
              </a:xfrm>
              <a:custGeom>
                <a:avLst/>
                <a:gdLst>
                  <a:gd name="connsiteX0" fmla="*/ 0 w 190146"/>
                  <a:gd name="connsiteY0" fmla="*/ 62418 h 312092"/>
                  <a:gd name="connsiteX1" fmla="*/ 95073 w 190146"/>
                  <a:gd name="connsiteY1" fmla="*/ 62418 h 312092"/>
                  <a:gd name="connsiteX2" fmla="*/ 95073 w 190146"/>
                  <a:gd name="connsiteY2" fmla="*/ 0 h 312092"/>
                  <a:gd name="connsiteX3" fmla="*/ 190146 w 190146"/>
                  <a:gd name="connsiteY3" fmla="*/ 156046 h 312092"/>
                  <a:gd name="connsiteX4" fmla="*/ 95073 w 190146"/>
                  <a:gd name="connsiteY4" fmla="*/ 312092 h 312092"/>
                  <a:gd name="connsiteX5" fmla="*/ 95073 w 190146"/>
                  <a:gd name="connsiteY5" fmla="*/ 249674 h 312092"/>
                  <a:gd name="connsiteX6" fmla="*/ 0 w 190146"/>
                  <a:gd name="connsiteY6" fmla="*/ 249674 h 312092"/>
                  <a:gd name="connsiteX7" fmla="*/ 0 w 190146"/>
                  <a:gd name="connsiteY7" fmla="*/ 62418 h 312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146" h="312092">
                    <a:moveTo>
                      <a:pt x="0" y="62418"/>
                    </a:moveTo>
                    <a:lnTo>
                      <a:pt x="95073" y="62418"/>
                    </a:lnTo>
                    <a:lnTo>
                      <a:pt x="95073" y="0"/>
                    </a:lnTo>
                    <a:lnTo>
                      <a:pt x="190146" y="156046"/>
                    </a:lnTo>
                    <a:lnTo>
                      <a:pt x="95073" y="312092"/>
                    </a:lnTo>
                    <a:lnTo>
                      <a:pt x="95073" y="249674"/>
                    </a:lnTo>
                    <a:lnTo>
                      <a:pt x="0" y="249674"/>
                    </a:lnTo>
                    <a:lnTo>
                      <a:pt x="0" y="6241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-1" tIns="62418" rIns="73550" bIns="62417" numCol="1" spcCol="1270" anchor="ctr" anchorCtr="0">
                <a:noAutofit/>
              </a:bodyPr>
              <a:lstStyle/>
              <a:p>
                <a:pPr algn="ctr" defTabSz="266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MX" sz="1500" dirty="0">
                  <a:solidFill>
                    <a:schemeClr val="dk1"/>
                  </a:solidFill>
                </a:endParaRPr>
              </a:p>
            </p:txBody>
          </p:sp>
          <p:sp>
            <p:nvSpPr>
              <p:cNvPr id="32" name="10 Forma libre"/>
              <p:cNvSpPr/>
              <p:nvPr/>
            </p:nvSpPr>
            <p:spPr>
              <a:xfrm rot="13620000">
                <a:off x="5794881" y="4368633"/>
                <a:ext cx="243317" cy="431423"/>
              </a:xfrm>
              <a:custGeom>
                <a:avLst/>
                <a:gdLst>
                  <a:gd name="connsiteX0" fmla="*/ 0 w 245168"/>
                  <a:gd name="connsiteY0" fmla="*/ 62418 h 312092"/>
                  <a:gd name="connsiteX1" fmla="*/ 122584 w 245168"/>
                  <a:gd name="connsiteY1" fmla="*/ 62418 h 312092"/>
                  <a:gd name="connsiteX2" fmla="*/ 122584 w 245168"/>
                  <a:gd name="connsiteY2" fmla="*/ 0 h 312092"/>
                  <a:gd name="connsiteX3" fmla="*/ 245168 w 245168"/>
                  <a:gd name="connsiteY3" fmla="*/ 156046 h 312092"/>
                  <a:gd name="connsiteX4" fmla="*/ 122584 w 245168"/>
                  <a:gd name="connsiteY4" fmla="*/ 312092 h 312092"/>
                  <a:gd name="connsiteX5" fmla="*/ 122584 w 245168"/>
                  <a:gd name="connsiteY5" fmla="*/ 249674 h 312092"/>
                  <a:gd name="connsiteX6" fmla="*/ 0 w 245168"/>
                  <a:gd name="connsiteY6" fmla="*/ 249674 h 312092"/>
                  <a:gd name="connsiteX7" fmla="*/ 0 w 245168"/>
                  <a:gd name="connsiteY7" fmla="*/ 62418 h 312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5168" h="312092">
                    <a:moveTo>
                      <a:pt x="245168" y="249674"/>
                    </a:moveTo>
                    <a:lnTo>
                      <a:pt x="122584" y="249674"/>
                    </a:lnTo>
                    <a:lnTo>
                      <a:pt x="122584" y="312092"/>
                    </a:lnTo>
                    <a:lnTo>
                      <a:pt x="0" y="156046"/>
                    </a:lnTo>
                    <a:lnTo>
                      <a:pt x="122584" y="0"/>
                    </a:lnTo>
                    <a:lnTo>
                      <a:pt x="122584" y="62418"/>
                    </a:lnTo>
                    <a:lnTo>
                      <a:pt x="245168" y="62418"/>
                    </a:lnTo>
                    <a:lnTo>
                      <a:pt x="245168" y="249674"/>
                    </a:lnTo>
                    <a:close/>
                  </a:path>
                </a:pathLst>
              </a:custGeom>
              <a:solidFill>
                <a:srgbClr val="660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-1" tIns="62418" rIns="73550" bIns="62417" numCol="1" spcCol="1270" anchor="ctr" anchorCtr="0">
                <a:noAutofit/>
              </a:bodyPr>
              <a:lstStyle/>
              <a:p>
                <a:pPr algn="ctr" defTabSz="266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MX" sz="15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000050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36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Tempus Sans ITC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Luis Verver y Vargas Jimenez</dc:creator>
  <cp:lastModifiedBy>J. Dionisio Bernardo Cordova Tello</cp:lastModifiedBy>
  <cp:revision>29</cp:revision>
  <dcterms:created xsi:type="dcterms:W3CDTF">2017-12-04T22:07:12Z</dcterms:created>
  <dcterms:modified xsi:type="dcterms:W3CDTF">2017-12-11T19:16:11Z</dcterms:modified>
</cp:coreProperties>
</file>