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D452C-DF5A-467A-AF6F-6E4218E4B9AB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9CB569D5-F039-412A-A319-B9D19332DA0F}">
      <dgm:prSet phldrT="[Texto]" custT="1"/>
      <dgm:spPr>
        <a:xfrm>
          <a:off x="71680" y="171937"/>
          <a:ext cx="1641425" cy="984855"/>
        </a:xfr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¿Qué </a:t>
          </a:r>
          <a:b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se va a hacer?</a:t>
          </a:r>
        </a:p>
        <a:p>
          <a:pPr algn="ctr"/>
          <a:r>
            <a:rPr lang="es-ES" sz="1600" b="0" i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(el cambio importante)</a:t>
          </a:r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285D745-AB75-48FA-9053-E220D360F5C8}" type="parTrans" cxnId="{BE7115F2-CA34-4C70-9B4B-DDE286EBDF19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394CE7D3-BFC6-4683-85CB-B7C98851C922}" type="sibTrans" cxnId="{BE7115F2-CA34-4C70-9B4B-DDE286EBDF19}">
      <dgm:prSet custT="1"/>
      <dgm:spPr>
        <a:xfrm rot="21589002">
          <a:off x="1860700" y="457230"/>
          <a:ext cx="312903" cy="407073"/>
        </a:xfr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1C6EDDF-E149-4F86-8448-ADAA124590A6}">
      <dgm:prSet phldrT="[Texto]" custT="1"/>
      <dgm:spPr>
        <a:xfrm>
          <a:off x="2303487" y="164797"/>
          <a:ext cx="1641425" cy="984855"/>
        </a:xfrm>
        <a:gradFill rotWithShape="0">
          <a:gsLst>
            <a:gs pos="0">
              <a:srgbClr val="4472C4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b="1" i="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¿Mediante qué </a:t>
          </a:r>
          <a:br>
            <a:rPr lang="es-ES" sz="1600" b="1" i="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o cómo se va hacer?</a:t>
          </a:r>
        </a:p>
        <a:p>
          <a:pPr algn="ctr"/>
          <a:r>
            <a:rPr lang="es-ES" sz="1600" b="0" i="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(estrategia)</a:t>
          </a:r>
          <a:endParaRPr lang="es-MX" sz="1600" b="0" i="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0F8AB74-1886-40AB-B9FA-4D065B850EA0}" type="parTrans" cxnId="{804281B7-5C62-41CC-82CD-B5B4AA9F49AE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BDFACA0A-8050-4D8D-B88D-2A9E05DDEE21}" type="sibTrans" cxnId="{804281B7-5C62-41CC-82CD-B5B4AA9F49AE}">
      <dgm:prSet custT="1"/>
      <dgm:spPr>
        <a:xfrm>
          <a:off x="4109055" y="453688"/>
          <a:ext cx="347982" cy="407073"/>
        </a:xfrm>
        <a:solidFill>
          <a:srgbClr val="4472C4">
            <a:hueOff val="-2451115"/>
            <a:satOff val="-3409"/>
            <a:lumOff val="-130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CDC3015-DA3D-43B6-BD31-25BA7BAE1062}">
      <dgm:prSet phldrT="[Texto]" custT="1"/>
      <dgm:spPr>
        <a:xfrm>
          <a:off x="4601482" y="164797"/>
          <a:ext cx="1641425" cy="984855"/>
        </a:xfr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¿Para qué </a:t>
          </a:r>
          <a:b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se va a hacer?</a:t>
          </a:r>
        </a:p>
        <a:p>
          <a:pPr algn="ctr"/>
          <a:r>
            <a:rPr lang="es-ES" sz="1600" b="0" i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(resultado)</a:t>
          </a:r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07348A2D-D799-4661-B975-B674B18345BD}" type="parTrans" cxnId="{E96815E9-8ED8-45D5-9668-88D86DD3489D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BD8DF65D-287F-419E-862F-4F5A9CF08839}" type="sibTrans" cxnId="{E96815E9-8ED8-45D5-9668-88D86DD3489D}">
      <dgm:prSet custT="1"/>
      <dgm:spPr>
        <a:xfrm>
          <a:off x="3691127" y="540059"/>
          <a:ext cx="200314" cy="234330"/>
        </a:xfrm>
        <a:solidFill>
          <a:srgbClr val="4472C4">
            <a:hueOff val="-4902230"/>
            <a:satOff val="-6819"/>
            <a:lumOff val="-2615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EA17D7D-0B00-4B2F-9A58-09CC0FF36B14}" type="pres">
      <dgm:prSet presAssocID="{8CBD452C-DF5A-467A-AF6F-6E4218E4B9AB}" presName="Name0" presStyleCnt="0">
        <dgm:presLayoutVars>
          <dgm:dir/>
          <dgm:resizeHandles val="exact"/>
        </dgm:presLayoutVars>
      </dgm:prSet>
      <dgm:spPr/>
    </dgm:pt>
    <dgm:pt modelId="{2399D8E3-B1CD-4070-8FC4-3BEEC6E7BA0E}" type="pres">
      <dgm:prSet presAssocID="{9CB569D5-F039-412A-A319-B9D19332DA0F}" presName="node" presStyleLbl="node1" presStyleIdx="0" presStyleCnt="3" custLinFactNeighborX="10081" custLinFactNeighborY="72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CFFF8011-5E39-460E-98FA-EDCEE4E91472}" type="pres">
      <dgm:prSet presAssocID="{394CE7D3-BFC6-4683-85CB-B7C98851C922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s-MX"/>
        </a:p>
      </dgm:t>
    </dgm:pt>
    <dgm:pt modelId="{AD2CAF25-E6B2-40D5-918E-D8A1A0CFD619}" type="pres">
      <dgm:prSet presAssocID="{394CE7D3-BFC6-4683-85CB-B7C98851C922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6FC7F2E7-2E61-4C09-93DD-13EAF25F6DC3}" type="pres">
      <dgm:prSet presAssocID="{F1C6EDDF-E149-4F86-8448-ADAA124590A6}" presName="node" presStyleLbl="node1" presStyleIdx="1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4ACB83CF-7CD0-494C-91EF-61FFA7737DC4}" type="pres">
      <dgm:prSet presAssocID="{BDFACA0A-8050-4D8D-B88D-2A9E05DDEE21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es-MX"/>
        </a:p>
      </dgm:t>
    </dgm:pt>
    <dgm:pt modelId="{6892A701-C2B8-47F3-AAB1-578F144DFA47}" type="pres">
      <dgm:prSet presAssocID="{BDFACA0A-8050-4D8D-B88D-2A9E05DDEE2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6CEF79EF-752C-4C67-90DF-D151E76CB0C3}" type="pres">
      <dgm:prSet presAssocID="{3CDC3015-DA3D-43B6-BD31-25BA7BAE1062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</dgm:ptLst>
  <dgm:cxnLst>
    <dgm:cxn modelId="{618FBD29-2EA8-485B-9309-D23BA4A3BC22}" type="presOf" srcId="{3CDC3015-DA3D-43B6-BD31-25BA7BAE1062}" destId="{6CEF79EF-752C-4C67-90DF-D151E76CB0C3}" srcOrd="0" destOrd="0" presId="urn:microsoft.com/office/officeart/2005/8/layout/process1"/>
    <dgm:cxn modelId="{A739FD9D-B8FF-4D14-9BB9-EFE1E7C10AF7}" type="presOf" srcId="{394CE7D3-BFC6-4683-85CB-B7C98851C922}" destId="{CFFF8011-5E39-460E-98FA-EDCEE4E91472}" srcOrd="0" destOrd="0" presId="urn:microsoft.com/office/officeart/2005/8/layout/process1"/>
    <dgm:cxn modelId="{A3D991C0-F46F-475B-854E-3DFA3D6F909B}" type="presOf" srcId="{9CB569D5-F039-412A-A319-B9D19332DA0F}" destId="{2399D8E3-B1CD-4070-8FC4-3BEEC6E7BA0E}" srcOrd="0" destOrd="0" presId="urn:microsoft.com/office/officeart/2005/8/layout/process1"/>
    <dgm:cxn modelId="{BE7115F2-CA34-4C70-9B4B-DDE286EBDF19}" srcId="{8CBD452C-DF5A-467A-AF6F-6E4218E4B9AB}" destId="{9CB569D5-F039-412A-A319-B9D19332DA0F}" srcOrd="0" destOrd="0" parTransId="{9285D745-AB75-48FA-9053-E220D360F5C8}" sibTransId="{394CE7D3-BFC6-4683-85CB-B7C98851C922}"/>
    <dgm:cxn modelId="{5A489A11-467E-42A3-A950-ED70CA5964EB}" type="presOf" srcId="{8CBD452C-DF5A-467A-AF6F-6E4218E4B9AB}" destId="{FEA17D7D-0B00-4B2F-9A58-09CC0FF36B14}" srcOrd="0" destOrd="0" presId="urn:microsoft.com/office/officeart/2005/8/layout/process1"/>
    <dgm:cxn modelId="{804281B7-5C62-41CC-82CD-B5B4AA9F49AE}" srcId="{8CBD452C-DF5A-467A-AF6F-6E4218E4B9AB}" destId="{F1C6EDDF-E149-4F86-8448-ADAA124590A6}" srcOrd="1" destOrd="0" parTransId="{30F8AB74-1886-40AB-B9FA-4D065B850EA0}" sibTransId="{BDFACA0A-8050-4D8D-B88D-2A9E05DDEE21}"/>
    <dgm:cxn modelId="{DC586B7C-4105-4697-9DF2-F3879618D4D1}" type="presOf" srcId="{BDFACA0A-8050-4D8D-B88D-2A9E05DDEE21}" destId="{6892A701-C2B8-47F3-AAB1-578F144DFA47}" srcOrd="1" destOrd="0" presId="urn:microsoft.com/office/officeart/2005/8/layout/process1"/>
    <dgm:cxn modelId="{6A6D61CF-2C6A-4F07-86F6-663404DE1FEB}" type="presOf" srcId="{394CE7D3-BFC6-4683-85CB-B7C98851C922}" destId="{AD2CAF25-E6B2-40D5-918E-D8A1A0CFD619}" srcOrd="1" destOrd="0" presId="urn:microsoft.com/office/officeart/2005/8/layout/process1"/>
    <dgm:cxn modelId="{71ABF47C-DAF8-4434-A917-6E64503168B9}" type="presOf" srcId="{BDFACA0A-8050-4D8D-B88D-2A9E05DDEE21}" destId="{4ACB83CF-7CD0-494C-91EF-61FFA7737DC4}" srcOrd="0" destOrd="0" presId="urn:microsoft.com/office/officeart/2005/8/layout/process1"/>
    <dgm:cxn modelId="{E96815E9-8ED8-45D5-9668-88D86DD3489D}" srcId="{8CBD452C-DF5A-467A-AF6F-6E4218E4B9AB}" destId="{3CDC3015-DA3D-43B6-BD31-25BA7BAE1062}" srcOrd="2" destOrd="0" parTransId="{07348A2D-D799-4661-B975-B674B18345BD}" sibTransId="{BD8DF65D-287F-419E-862F-4F5A9CF08839}"/>
    <dgm:cxn modelId="{E8E38471-0FB0-4923-B3DA-558AE9501FBC}" type="presOf" srcId="{F1C6EDDF-E149-4F86-8448-ADAA124590A6}" destId="{6FC7F2E7-2E61-4C09-93DD-13EAF25F6DC3}" srcOrd="0" destOrd="0" presId="urn:microsoft.com/office/officeart/2005/8/layout/process1"/>
    <dgm:cxn modelId="{6DCEC70C-1DED-4929-A206-1C1EA25850F0}" type="presParOf" srcId="{FEA17D7D-0B00-4B2F-9A58-09CC0FF36B14}" destId="{2399D8E3-B1CD-4070-8FC4-3BEEC6E7BA0E}" srcOrd="0" destOrd="0" presId="urn:microsoft.com/office/officeart/2005/8/layout/process1"/>
    <dgm:cxn modelId="{586AA892-C678-4CF5-B477-15E520459D03}" type="presParOf" srcId="{FEA17D7D-0B00-4B2F-9A58-09CC0FF36B14}" destId="{CFFF8011-5E39-460E-98FA-EDCEE4E91472}" srcOrd="1" destOrd="0" presId="urn:microsoft.com/office/officeart/2005/8/layout/process1"/>
    <dgm:cxn modelId="{1BB7060B-CF89-4040-9AE0-34E0AED93045}" type="presParOf" srcId="{CFFF8011-5E39-460E-98FA-EDCEE4E91472}" destId="{AD2CAF25-E6B2-40D5-918E-D8A1A0CFD619}" srcOrd="0" destOrd="0" presId="urn:microsoft.com/office/officeart/2005/8/layout/process1"/>
    <dgm:cxn modelId="{B5D33C7C-AFF5-4493-A75D-F8A3A3DA0B9E}" type="presParOf" srcId="{FEA17D7D-0B00-4B2F-9A58-09CC0FF36B14}" destId="{6FC7F2E7-2E61-4C09-93DD-13EAF25F6DC3}" srcOrd="2" destOrd="0" presId="urn:microsoft.com/office/officeart/2005/8/layout/process1"/>
    <dgm:cxn modelId="{1B0D4CF2-EF1A-40D9-865B-B6E3247D6550}" type="presParOf" srcId="{FEA17D7D-0B00-4B2F-9A58-09CC0FF36B14}" destId="{4ACB83CF-7CD0-494C-91EF-61FFA7737DC4}" srcOrd="3" destOrd="0" presId="urn:microsoft.com/office/officeart/2005/8/layout/process1"/>
    <dgm:cxn modelId="{5F6EAAE1-73A7-4398-AF8F-D78360CC449F}" type="presParOf" srcId="{4ACB83CF-7CD0-494C-91EF-61FFA7737DC4}" destId="{6892A701-C2B8-47F3-AAB1-578F144DFA47}" srcOrd="0" destOrd="0" presId="urn:microsoft.com/office/officeart/2005/8/layout/process1"/>
    <dgm:cxn modelId="{FA889719-A0FA-4E35-BABA-38EAAA0198EE}" type="presParOf" srcId="{FEA17D7D-0B00-4B2F-9A58-09CC0FF36B14}" destId="{6CEF79EF-752C-4C67-90DF-D151E76CB0C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D452C-DF5A-467A-AF6F-6E4218E4B9AB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9CB569D5-F039-412A-A319-B9D19332DA0F}">
      <dgm:prSet phldrT="[Texto]" custT="1"/>
      <dgm:spPr>
        <a:xfrm>
          <a:off x="71680" y="0"/>
          <a:ext cx="1641425" cy="876935"/>
        </a:xfr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Fortalecer la gestión colectiva del desarrollo</a:t>
          </a:r>
          <a:endParaRPr lang="es-MX" sz="1600" b="0" i="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9285D745-AB75-48FA-9053-E220D360F5C8}" type="parTrans" cxnId="{BE7115F2-CA34-4C70-9B4B-DDE286EBDF19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394CE7D3-BFC6-4683-85CB-B7C98851C922}" type="sibTrans" cxnId="{BE7115F2-CA34-4C70-9B4B-DDE286EBDF19}">
      <dgm:prSet custT="1"/>
      <dgm:spPr>
        <a:xfrm>
          <a:off x="1851176" y="234930"/>
          <a:ext cx="292708" cy="407073"/>
        </a:xfr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1C6EDDF-E149-4F86-8448-ADAA124590A6}">
      <dgm:prSet phldrT="[Texto]" custT="1"/>
      <dgm:spPr>
        <a:xfrm>
          <a:off x="2265386" y="0"/>
          <a:ext cx="1641425" cy="876935"/>
        </a:xfrm>
        <a:gradFill rotWithShape="0">
          <a:gsLst>
            <a:gs pos="0">
              <a:srgbClr val="4472C4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i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través de acciones educativo formativas</a:t>
          </a:r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0F8AB74-1886-40AB-B9FA-4D065B850EA0}" type="parTrans" cxnId="{804281B7-5C62-41CC-82CD-B5B4AA9F49AE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BDFACA0A-8050-4D8D-B88D-2A9E05DDEE21}" type="sibTrans" cxnId="{804281B7-5C62-41CC-82CD-B5B4AA9F49AE}">
      <dgm:prSet custT="1"/>
      <dgm:spPr>
        <a:xfrm>
          <a:off x="4080479" y="234930"/>
          <a:ext cx="368175" cy="407073"/>
        </a:xfrm>
        <a:solidFill>
          <a:srgbClr val="4472C4">
            <a:hueOff val="-2451115"/>
            <a:satOff val="-3409"/>
            <a:lumOff val="-130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3CDC3015-DA3D-43B6-BD31-25BA7BAE1062}">
      <dgm:prSet phldrT="[Texto]" custT="1"/>
      <dgm:spPr>
        <a:xfrm>
          <a:off x="4601482" y="0"/>
          <a:ext cx="1641425" cy="876935"/>
        </a:xfr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s-ES" sz="1600" i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fin de potenciar las capacidades para la producción de bienes y servicios en 10 GD. </a:t>
          </a:r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07348A2D-D799-4661-B975-B674B18345BD}" type="parTrans" cxnId="{E96815E9-8ED8-45D5-9668-88D86DD3489D}">
      <dgm:prSet/>
      <dgm:spPr/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</a:endParaRPr>
        </a:p>
      </dgm:t>
    </dgm:pt>
    <dgm:pt modelId="{BD8DF65D-287F-419E-862F-4F5A9CF08839}" type="sibTrans" cxnId="{E96815E9-8ED8-45D5-9668-88D86DD3489D}">
      <dgm:prSet custT="1"/>
      <dgm:spPr>
        <a:xfrm>
          <a:off x="3691127" y="540059"/>
          <a:ext cx="200314" cy="234330"/>
        </a:xfrm>
        <a:solidFill>
          <a:srgbClr val="4472C4">
            <a:hueOff val="-4902230"/>
            <a:satOff val="-6819"/>
            <a:lumOff val="-2615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s-MX" sz="1600" b="0" i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FEA17D7D-0B00-4B2F-9A58-09CC0FF36B14}" type="pres">
      <dgm:prSet presAssocID="{8CBD452C-DF5A-467A-AF6F-6E4218E4B9AB}" presName="Name0" presStyleCnt="0">
        <dgm:presLayoutVars>
          <dgm:dir/>
          <dgm:resizeHandles val="exact"/>
        </dgm:presLayoutVars>
      </dgm:prSet>
      <dgm:spPr/>
    </dgm:pt>
    <dgm:pt modelId="{2399D8E3-B1CD-4070-8FC4-3BEEC6E7BA0E}" type="pres">
      <dgm:prSet presAssocID="{9CB569D5-F039-412A-A319-B9D19332DA0F}" presName="node" presStyleLbl="node1" presStyleIdx="0" presStyleCnt="3" custLinFactNeighborX="10081" custLinFactNeighborY="72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CFFF8011-5E39-460E-98FA-EDCEE4E91472}" type="pres">
      <dgm:prSet presAssocID="{394CE7D3-BFC6-4683-85CB-B7C98851C922}" presName="sibTrans" presStyleLbl="sibTrans2D1" presStyleIdx="0" presStyleCnt="2"/>
      <dgm:spPr>
        <a:prstGeom prst="mathPlus">
          <a:avLst/>
        </a:prstGeom>
      </dgm:spPr>
      <dgm:t>
        <a:bodyPr/>
        <a:lstStyle/>
        <a:p>
          <a:endParaRPr lang="es-MX"/>
        </a:p>
      </dgm:t>
    </dgm:pt>
    <dgm:pt modelId="{AD2CAF25-E6B2-40D5-918E-D8A1A0CFD619}" type="pres">
      <dgm:prSet presAssocID="{394CE7D3-BFC6-4683-85CB-B7C98851C922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6FC7F2E7-2E61-4C09-93DD-13EAF25F6DC3}" type="pres">
      <dgm:prSet presAssocID="{F1C6EDDF-E149-4F86-8448-ADAA124590A6}" presName="node" presStyleLbl="node1" presStyleIdx="1" presStyleCnt="3" custLinFactNeighborX="-5803" custLinFactNeighborY="-193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4ACB83CF-7CD0-494C-91EF-61FFA7737DC4}" type="pres">
      <dgm:prSet presAssocID="{BDFACA0A-8050-4D8D-B88D-2A9E05DDEE21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es-MX"/>
        </a:p>
      </dgm:t>
    </dgm:pt>
    <dgm:pt modelId="{6892A701-C2B8-47F3-AAB1-578F144DFA47}" type="pres">
      <dgm:prSet presAssocID="{BDFACA0A-8050-4D8D-B88D-2A9E05DDEE2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6CEF79EF-752C-4C67-90DF-D151E76CB0C3}" type="pres">
      <dgm:prSet presAssocID="{3CDC3015-DA3D-43B6-BD31-25BA7BAE1062}" presName="node" presStyleLbl="node1" presStyleIdx="2" presStyleCnt="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</dgm:ptLst>
  <dgm:cxnLst>
    <dgm:cxn modelId="{7FBA128D-18E4-4C42-B27A-9D5D4CC18AB5}" type="presOf" srcId="{BDFACA0A-8050-4D8D-B88D-2A9E05DDEE21}" destId="{6892A701-C2B8-47F3-AAB1-578F144DFA47}" srcOrd="1" destOrd="0" presId="urn:microsoft.com/office/officeart/2005/8/layout/process1"/>
    <dgm:cxn modelId="{038B2BD0-2388-482D-BB7E-4FC71C4E94A5}" type="presOf" srcId="{3CDC3015-DA3D-43B6-BD31-25BA7BAE1062}" destId="{6CEF79EF-752C-4C67-90DF-D151E76CB0C3}" srcOrd="0" destOrd="0" presId="urn:microsoft.com/office/officeart/2005/8/layout/process1"/>
    <dgm:cxn modelId="{8D287E24-A275-47D5-926C-E2561D970A7C}" type="presOf" srcId="{F1C6EDDF-E149-4F86-8448-ADAA124590A6}" destId="{6FC7F2E7-2E61-4C09-93DD-13EAF25F6DC3}" srcOrd="0" destOrd="0" presId="urn:microsoft.com/office/officeart/2005/8/layout/process1"/>
    <dgm:cxn modelId="{804281B7-5C62-41CC-82CD-B5B4AA9F49AE}" srcId="{8CBD452C-DF5A-467A-AF6F-6E4218E4B9AB}" destId="{F1C6EDDF-E149-4F86-8448-ADAA124590A6}" srcOrd="1" destOrd="0" parTransId="{30F8AB74-1886-40AB-B9FA-4D065B850EA0}" sibTransId="{BDFACA0A-8050-4D8D-B88D-2A9E05DDEE21}"/>
    <dgm:cxn modelId="{2AE0169F-2862-4796-A690-A0C993687E0B}" type="presOf" srcId="{9CB569D5-F039-412A-A319-B9D19332DA0F}" destId="{2399D8E3-B1CD-4070-8FC4-3BEEC6E7BA0E}" srcOrd="0" destOrd="0" presId="urn:microsoft.com/office/officeart/2005/8/layout/process1"/>
    <dgm:cxn modelId="{0387D571-E121-4732-B95E-A50E0A866323}" type="presOf" srcId="{BDFACA0A-8050-4D8D-B88D-2A9E05DDEE21}" destId="{4ACB83CF-7CD0-494C-91EF-61FFA7737DC4}" srcOrd="0" destOrd="0" presId="urn:microsoft.com/office/officeart/2005/8/layout/process1"/>
    <dgm:cxn modelId="{E96815E9-8ED8-45D5-9668-88D86DD3489D}" srcId="{8CBD452C-DF5A-467A-AF6F-6E4218E4B9AB}" destId="{3CDC3015-DA3D-43B6-BD31-25BA7BAE1062}" srcOrd="2" destOrd="0" parTransId="{07348A2D-D799-4661-B975-B674B18345BD}" sibTransId="{BD8DF65D-287F-419E-862F-4F5A9CF08839}"/>
    <dgm:cxn modelId="{BE7115F2-CA34-4C70-9B4B-DDE286EBDF19}" srcId="{8CBD452C-DF5A-467A-AF6F-6E4218E4B9AB}" destId="{9CB569D5-F039-412A-A319-B9D19332DA0F}" srcOrd="0" destOrd="0" parTransId="{9285D745-AB75-48FA-9053-E220D360F5C8}" sibTransId="{394CE7D3-BFC6-4683-85CB-B7C98851C922}"/>
    <dgm:cxn modelId="{F571C584-2DF8-48AF-973B-2A9818D94F90}" type="presOf" srcId="{394CE7D3-BFC6-4683-85CB-B7C98851C922}" destId="{AD2CAF25-E6B2-40D5-918E-D8A1A0CFD619}" srcOrd="1" destOrd="0" presId="urn:microsoft.com/office/officeart/2005/8/layout/process1"/>
    <dgm:cxn modelId="{E5145039-FCF9-428E-AAAD-F21CBB8E40DB}" type="presOf" srcId="{8CBD452C-DF5A-467A-AF6F-6E4218E4B9AB}" destId="{FEA17D7D-0B00-4B2F-9A58-09CC0FF36B14}" srcOrd="0" destOrd="0" presId="urn:microsoft.com/office/officeart/2005/8/layout/process1"/>
    <dgm:cxn modelId="{96B17A85-BCBE-4456-A932-FE3CECCA5631}" type="presOf" srcId="{394CE7D3-BFC6-4683-85CB-B7C98851C922}" destId="{CFFF8011-5E39-460E-98FA-EDCEE4E91472}" srcOrd="0" destOrd="0" presId="urn:microsoft.com/office/officeart/2005/8/layout/process1"/>
    <dgm:cxn modelId="{643E81F1-95D5-4C77-AB75-2632BF72685F}" type="presParOf" srcId="{FEA17D7D-0B00-4B2F-9A58-09CC0FF36B14}" destId="{2399D8E3-B1CD-4070-8FC4-3BEEC6E7BA0E}" srcOrd="0" destOrd="0" presId="urn:microsoft.com/office/officeart/2005/8/layout/process1"/>
    <dgm:cxn modelId="{CD9C8F4E-4AC3-44E2-8125-8DBFD920516D}" type="presParOf" srcId="{FEA17D7D-0B00-4B2F-9A58-09CC0FF36B14}" destId="{CFFF8011-5E39-460E-98FA-EDCEE4E91472}" srcOrd="1" destOrd="0" presId="urn:microsoft.com/office/officeart/2005/8/layout/process1"/>
    <dgm:cxn modelId="{4FA0383B-2C59-4BD2-A3B5-2D3DEA630404}" type="presParOf" srcId="{CFFF8011-5E39-460E-98FA-EDCEE4E91472}" destId="{AD2CAF25-E6B2-40D5-918E-D8A1A0CFD619}" srcOrd="0" destOrd="0" presId="urn:microsoft.com/office/officeart/2005/8/layout/process1"/>
    <dgm:cxn modelId="{79CEB7C6-6B18-455F-80C3-331E29D54FF1}" type="presParOf" srcId="{FEA17D7D-0B00-4B2F-9A58-09CC0FF36B14}" destId="{6FC7F2E7-2E61-4C09-93DD-13EAF25F6DC3}" srcOrd="2" destOrd="0" presId="urn:microsoft.com/office/officeart/2005/8/layout/process1"/>
    <dgm:cxn modelId="{0D1DD5DE-A1BE-41E9-824A-3AE1DE1F40FF}" type="presParOf" srcId="{FEA17D7D-0B00-4B2F-9A58-09CC0FF36B14}" destId="{4ACB83CF-7CD0-494C-91EF-61FFA7737DC4}" srcOrd="3" destOrd="0" presId="urn:microsoft.com/office/officeart/2005/8/layout/process1"/>
    <dgm:cxn modelId="{08FB14D5-BEAE-433D-9289-3156C345C5E6}" type="presParOf" srcId="{4ACB83CF-7CD0-494C-91EF-61FFA7737DC4}" destId="{6892A701-C2B8-47F3-AAB1-578F144DFA47}" srcOrd="0" destOrd="0" presId="urn:microsoft.com/office/officeart/2005/8/layout/process1"/>
    <dgm:cxn modelId="{2C9C62A5-3A37-4B18-82DE-13E711BDD067}" type="presParOf" srcId="{FEA17D7D-0B00-4B2F-9A58-09CC0FF36B14}" destId="{6CEF79EF-752C-4C67-90DF-D151E76CB0C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BD452C-DF5A-467A-AF6F-6E4218E4B9AB}" type="doc">
      <dgm:prSet loTypeId="urn:microsoft.com/office/officeart/2005/8/layout/process1" loCatId="process" qsTypeId="urn:microsoft.com/office/officeart/2005/8/quickstyle/3d2" qsCatId="3D" csTypeId="urn:microsoft.com/office/officeart/2005/8/colors/colorful5" csCatId="colorful" phldr="1"/>
      <dgm:spPr/>
    </dgm:pt>
    <dgm:pt modelId="{9CB569D5-F039-412A-A319-B9D19332DA0F}">
      <dgm:prSet phldrT="[Texto]" custT="1"/>
      <dgm:spPr/>
      <dgm:t>
        <a:bodyPr/>
        <a:lstStyle/>
        <a:p>
          <a:pPr algn="ctr"/>
          <a:r>
            <a:rPr lang="es-ES" sz="1200" b="1" i="0">
              <a:solidFill>
                <a:sysClr val="windowText" lastClr="000000"/>
              </a:solidFill>
            </a:rPr>
            <a:t>VERBO</a:t>
          </a:r>
        </a:p>
        <a:p>
          <a:pPr algn="ctr"/>
          <a:r>
            <a:rPr lang="es-ES" sz="1200" b="0" i="0">
              <a:solidFill>
                <a:sysClr val="windowText" lastClr="000000"/>
              </a:solidFill>
            </a:rPr>
            <a:t>(Un verbo activo, en infinitivo)</a:t>
          </a:r>
          <a:endParaRPr lang="es-MX" sz="1200" b="0" i="0">
            <a:solidFill>
              <a:sysClr val="windowText" lastClr="000000"/>
            </a:solidFill>
          </a:endParaRPr>
        </a:p>
      </dgm:t>
    </dgm:pt>
    <dgm:pt modelId="{9285D745-AB75-48FA-9053-E220D360F5C8}" type="parTrans" cxnId="{BE7115F2-CA34-4C70-9B4B-DDE286EBDF19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394CE7D3-BFC6-4683-85CB-B7C98851C922}" type="sibTrans" cxnId="{BE7115F2-CA34-4C70-9B4B-DDE286EBDF19}">
      <dgm:prSet custT="1"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F1C6EDDF-E149-4F86-8448-ADAA124590A6}">
      <dgm:prSet phldrT="[Texto]" custT="1"/>
      <dgm:spPr/>
      <dgm:t>
        <a:bodyPr/>
        <a:lstStyle/>
        <a:p>
          <a:pPr algn="ctr"/>
          <a:r>
            <a:rPr lang="es-ES" sz="1200" b="1" i="0" dirty="0">
              <a:solidFill>
                <a:sysClr val="windowText" lastClr="000000"/>
              </a:solidFill>
            </a:rPr>
            <a:t>OBJETO</a:t>
          </a:r>
        </a:p>
        <a:p>
          <a:pPr algn="ctr"/>
          <a:r>
            <a:rPr lang="es-ES" sz="1200" b="0" i="0" dirty="0">
              <a:solidFill>
                <a:sysClr val="windowText" lastClr="000000"/>
              </a:solidFill>
            </a:rPr>
            <a:t>(elemento sobre el cual recae la acción del verbo)</a:t>
          </a:r>
          <a:endParaRPr lang="es-MX" sz="1200" b="0" i="0" dirty="0">
            <a:solidFill>
              <a:sysClr val="windowText" lastClr="000000"/>
            </a:solidFill>
          </a:endParaRPr>
        </a:p>
      </dgm:t>
    </dgm:pt>
    <dgm:pt modelId="{30F8AB74-1886-40AB-B9FA-4D065B850EA0}" type="parTrans" cxnId="{804281B7-5C62-41CC-82CD-B5B4AA9F49AE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BDFACA0A-8050-4D8D-B88D-2A9E05DDEE21}" type="sibTrans" cxnId="{804281B7-5C62-41CC-82CD-B5B4AA9F49AE}">
      <dgm:prSet custT="1"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3CDC3015-DA3D-43B6-BD31-25BA7BAE1062}">
      <dgm:prSet phldrT="[Texto]" custT="1"/>
      <dgm:spPr/>
      <dgm:t>
        <a:bodyPr/>
        <a:lstStyle/>
        <a:p>
          <a:pPr algn="ctr"/>
          <a:r>
            <a:rPr lang="es-ES" sz="1200" b="1" i="0">
              <a:solidFill>
                <a:sysClr val="windowText" lastClr="000000"/>
              </a:solidFill>
            </a:rPr>
            <a:t>INDICADOR</a:t>
          </a:r>
        </a:p>
        <a:p>
          <a:pPr algn="ctr"/>
          <a:r>
            <a:rPr lang="es-ES" sz="1200" b="0" i="0">
              <a:solidFill>
                <a:sysClr val="windowText" lastClr="000000"/>
              </a:solidFill>
            </a:rPr>
            <a:t>(propone niveles de logro en cantidad)</a:t>
          </a:r>
          <a:endParaRPr lang="es-MX" sz="1200" b="0" i="0">
            <a:solidFill>
              <a:sysClr val="windowText" lastClr="000000"/>
            </a:solidFill>
          </a:endParaRPr>
        </a:p>
      </dgm:t>
    </dgm:pt>
    <dgm:pt modelId="{07348A2D-D799-4661-B975-B674B18345BD}" type="parTrans" cxnId="{E96815E9-8ED8-45D5-9668-88D86DD3489D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BD8DF65D-287F-419E-862F-4F5A9CF08839}" type="sibTrans" cxnId="{E96815E9-8ED8-45D5-9668-88D86DD3489D}">
      <dgm:prSet custT="1"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89D9A7B4-79A3-41EC-8970-DA07D280668C}">
      <dgm:prSet custT="1"/>
      <dgm:spPr/>
      <dgm:t>
        <a:bodyPr/>
        <a:lstStyle/>
        <a:p>
          <a:pPr algn="ctr"/>
          <a:r>
            <a:rPr lang="es-ES" sz="1200" b="1" i="0">
              <a:solidFill>
                <a:sysClr val="windowText" lastClr="000000"/>
              </a:solidFill>
            </a:rPr>
            <a:t>CONDICIÓN</a:t>
          </a:r>
        </a:p>
        <a:p>
          <a:pPr algn="ctr"/>
          <a:r>
            <a:rPr lang="es-ES" sz="1200" b="0" i="0">
              <a:solidFill>
                <a:sysClr val="windowText" lastClr="000000"/>
              </a:solidFill>
            </a:rPr>
            <a:t>(Características de cumplimento de la acción como calidad, oportunidad, etcétera)</a:t>
          </a:r>
          <a:endParaRPr lang="es-MX" sz="1200" b="0" i="0">
            <a:solidFill>
              <a:sysClr val="windowText" lastClr="000000"/>
            </a:solidFill>
          </a:endParaRPr>
        </a:p>
      </dgm:t>
    </dgm:pt>
    <dgm:pt modelId="{094E92B8-7327-480A-95A2-2EA7E43AAC8F}" type="parTrans" cxnId="{575EDA05-CBF6-4259-B074-2E085E58555C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5BE1D5CA-3352-4252-B96F-01F063044F6D}" type="sibTrans" cxnId="{575EDA05-CBF6-4259-B074-2E085E58555C}">
      <dgm:prSet custT="1"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76B50033-5219-4515-80DD-DCFFAB12F2B8}">
      <dgm:prSet custT="1"/>
      <dgm:spPr/>
      <dgm:t>
        <a:bodyPr/>
        <a:lstStyle/>
        <a:p>
          <a:pPr algn="ctr"/>
          <a:r>
            <a:rPr lang="es-ES" sz="1200" b="1" i="0">
              <a:solidFill>
                <a:sysClr val="windowText" lastClr="000000"/>
              </a:solidFill>
            </a:rPr>
            <a:t>TIEMPO</a:t>
          </a:r>
        </a:p>
        <a:p>
          <a:pPr algn="ctr"/>
          <a:r>
            <a:rPr lang="es-ES" sz="1200" b="0" i="0">
              <a:solidFill>
                <a:sysClr val="windowText" lastClr="000000"/>
              </a:solidFill>
            </a:rPr>
            <a:t>(en que se piensa puede lograrse lo propuesto en el objetivo)</a:t>
          </a:r>
          <a:endParaRPr lang="es-MX" sz="1200" b="0" i="0">
            <a:solidFill>
              <a:sysClr val="windowText" lastClr="000000"/>
            </a:solidFill>
          </a:endParaRPr>
        </a:p>
      </dgm:t>
    </dgm:pt>
    <dgm:pt modelId="{29E9AA9A-3989-4893-8E01-C21F14D8B4F1}" type="parTrans" cxnId="{4E2FF49F-5531-46CD-B9A8-B09270C0EB96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D7079E77-94F1-4000-94DA-D1EEDD41EBA5}" type="sibTrans" cxnId="{4E2FF49F-5531-46CD-B9A8-B09270C0EB96}">
      <dgm:prSet/>
      <dgm:spPr/>
      <dgm:t>
        <a:bodyPr/>
        <a:lstStyle/>
        <a:p>
          <a:pPr algn="ctr"/>
          <a:endParaRPr lang="es-MX" sz="1200" b="0" i="0">
            <a:solidFill>
              <a:sysClr val="windowText" lastClr="000000"/>
            </a:solidFill>
          </a:endParaRPr>
        </a:p>
      </dgm:t>
    </dgm:pt>
    <dgm:pt modelId="{FEA17D7D-0B00-4B2F-9A58-09CC0FF36B14}" type="pres">
      <dgm:prSet presAssocID="{8CBD452C-DF5A-467A-AF6F-6E4218E4B9AB}" presName="Name0" presStyleCnt="0">
        <dgm:presLayoutVars>
          <dgm:dir/>
          <dgm:resizeHandles val="exact"/>
        </dgm:presLayoutVars>
      </dgm:prSet>
      <dgm:spPr/>
    </dgm:pt>
    <dgm:pt modelId="{2399D8E3-B1CD-4070-8FC4-3BEEC6E7BA0E}" type="pres">
      <dgm:prSet presAssocID="{9CB569D5-F039-412A-A319-B9D19332DA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F8011-5E39-460E-98FA-EDCEE4E91472}" type="pres">
      <dgm:prSet presAssocID="{394CE7D3-BFC6-4683-85CB-B7C98851C922}" presName="sibTrans" presStyleLbl="sibTrans2D1" presStyleIdx="0" presStyleCnt="4"/>
      <dgm:spPr/>
      <dgm:t>
        <a:bodyPr/>
        <a:lstStyle/>
        <a:p>
          <a:endParaRPr lang="es-MX"/>
        </a:p>
      </dgm:t>
    </dgm:pt>
    <dgm:pt modelId="{AD2CAF25-E6B2-40D5-918E-D8A1A0CFD619}" type="pres">
      <dgm:prSet presAssocID="{394CE7D3-BFC6-4683-85CB-B7C98851C922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6FC7F2E7-2E61-4C09-93DD-13EAF25F6DC3}" type="pres">
      <dgm:prSet presAssocID="{F1C6EDDF-E149-4F86-8448-ADAA124590A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CB83CF-7CD0-494C-91EF-61FFA7737DC4}" type="pres">
      <dgm:prSet presAssocID="{BDFACA0A-8050-4D8D-B88D-2A9E05DDEE21}" presName="sibTrans" presStyleLbl="sibTrans2D1" presStyleIdx="1" presStyleCnt="4"/>
      <dgm:spPr/>
      <dgm:t>
        <a:bodyPr/>
        <a:lstStyle/>
        <a:p>
          <a:endParaRPr lang="es-MX"/>
        </a:p>
      </dgm:t>
    </dgm:pt>
    <dgm:pt modelId="{6892A701-C2B8-47F3-AAB1-578F144DFA47}" type="pres">
      <dgm:prSet presAssocID="{BDFACA0A-8050-4D8D-B88D-2A9E05DDEE21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6CEF79EF-752C-4C67-90DF-D151E76CB0C3}" type="pres">
      <dgm:prSet presAssocID="{3CDC3015-DA3D-43B6-BD31-25BA7BAE10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471128-C670-4CFB-A3FB-0FCB7230E3E9}" type="pres">
      <dgm:prSet presAssocID="{BD8DF65D-287F-419E-862F-4F5A9CF08839}" presName="sibTrans" presStyleLbl="sibTrans2D1" presStyleIdx="2" presStyleCnt="4"/>
      <dgm:spPr/>
      <dgm:t>
        <a:bodyPr/>
        <a:lstStyle/>
        <a:p>
          <a:endParaRPr lang="es-MX"/>
        </a:p>
      </dgm:t>
    </dgm:pt>
    <dgm:pt modelId="{F1E97CD5-ECB6-419D-AC05-AB01A552D0C7}" type="pres">
      <dgm:prSet presAssocID="{BD8DF65D-287F-419E-862F-4F5A9CF08839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F2821F94-E99D-42C7-845E-D66594749052}" type="pres">
      <dgm:prSet presAssocID="{89D9A7B4-79A3-41EC-8970-DA07D28066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3C8200-894C-4BBC-835F-C6F4FCB9F621}" type="pres">
      <dgm:prSet presAssocID="{5BE1D5CA-3352-4252-B96F-01F063044F6D}" presName="sibTrans" presStyleLbl="sibTrans2D1" presStyleIdx="3" presStyleCnt="4"/>
      <dgm:spPr/>
      <dgm:t>
        <a:bodyPr/>
        <a:lstStyle/>
        <a:p>
          <a:endParaRPr lang="es-MX"/>
        </a:p>
      </dgm:t>
    </dgm:pt>
    <dgm:pt modelId="{D4EE8639-B35E-420C-91DD-0E78372551D8}" type="pres">
      <dgm:prSet presAssocID="{5BE1D5CA-3352-4252-B96F-01F063044F6D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4060E7CB-AF2A-46D2-8906-2EFF7559404F}" type="pres">
      <dgm:prSet presAssocID="{76B50033-5219-4515-80DD-DCFFAB12F2B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B037532-8168-4EE3-9880-92B98DC3B5DD}" type="presOf" srcId="{394CE7D3-BFC6-4683-85CB-B7C98851C922}" destId="{AD2CAF25-E6B2-40D5-918E-D8A1A0CFD619}" srcOrd="1" destOrd="0" presId="urn:microsoft.com/office/officeart/2005/8/layout/process1"/>
    <dgm:cxn modelId="{D96FF13C-433B-4CD1-B4AC-7CB38147E1C7}" type="presOf" srcId="{BD8DF65D-287F-419E-862F-4F5A9CF08839}" destId="{F1E97CD5-ECB6-419D-AC05-AB01A552D0C7}" srcOrd="1" destOrd="0" presId="urn:microsoft.com/office/officeart/2005/8/layout/process1"/>
    <dgm:cxn modelId="{985A794A-A66C-4FFE-AEB5-B8C321DF8FEB}" type="presOf" srcId="{5BE1D5CA-3352-4252-B96F-01F063044F6D}" destId="{D4EE8639-B35E-420C-91DD-0E78372551D8}" srcOrd="1" destOrd="0" presId="urn:microsoft.com/office/officeart/2005/8/layout/process1"/>
    <dgm:cxn modelId="{4E2FF49F-5531-46CD-B9A8-B09270C0EB96}" srcId="{8CBD452C-DF5A-467A-AF6F-6E4218E4B9AB}" destId="{76B50033-5219-4515-80DD-DCFFAB12F2B8}" srcOrd="4" destOrd="0" parTransId="{29E9AA9A-3989-4893-8E01-C21F14D8B4F1}" sibTransId="{D7079E77-94F1-4000-94DA-D1EEDD41EBA5}"/>
    <dgm:cxn modelId="{3FD88FED-23A1-4ACE-A1D6-39C6C4803F6C}" type="presOf" srcId="{BD8DF65D-287F-419E-862F-4F5A9CF08839}" destId="{75471128-C670-4CFB-A3FB-0FCB7230E3E9}" srcOrd="0" destOrd="0" presId="urn:microsoft.com/office/officeart/2005/8/layout/process1"/>
    <dgm:cxn modelId="{288D8F60-84F1-466C-BC00-00C1DED6C69B}" type="presOf" srcId="{76B50033-5219-4515-80DD-DCFFAB12F2B8}" destId="{4060E7CB-AF2A-46D2-8906-2EFF7559404F}" srcOrd="0" destOrd="0" presId="urn:microsoft.com/office/officeart/2005/8/layout/process1"/>
    <dgm:cxn modelId="{C2726DD0-965D-419D-A113-67AC66C54FC8}" type="presOf" srcId="{394CE7D3-BFC6-4683-85CB-B7C98851C922}" destId="{CFFF8011-5E39-460E-98FA-EDCEE4E91472}" srcOrd="0" destOrd="0" presId="urn:microsoft.com/office/officeart/2005/8/layout/process1"/>
    <dgm:cxn modelId="{90C0C366-525C-4C64-81E1-2F219F09BFA5}" type="presOf" srcId="{5BE1D5CA-3352-4252-B96F-01F063044F6D}" destId="{493C8200-894C-4BBC-835F-C6F4FCB9F621}" srcOrd="0" destOrd="0" presId="urn:microsoft.com/office/officeart/2005/8/layout/process1"/>
    <dgm:cxn modelId="{9521EB2D-9091-4F32-902E-D87587F26B9C}" type="presOf" srcId="{BDFACA0A-8050-4D8D-B88D-2A9E05DDEE21}" destId="{4ACB83CF-7CD0-494C-91EF-61FFA7737DC4}" srcOrd="0" destOrd="0" presId="urn:microsoft.com/office/officeart/2005/8/layout/process1"/>
    <dgm:cxn modelId="{575EDA05-CBF6-4259-B074-2E085E58555C}" srcId="{8CBD452C-DF5A-467A-AF6F-6E4218E4B9AB}" destId="{89D9A7B4-79A3-41EC-8970-DA07D280668C}" srcOrd="3" destOrd="0" parTransId="{094E92B8-7327-480A-95A2-2EA7E43AAC8F}" sibTransId="{5BE1D5CA-3352-4252-B96F-01F063044F6D}"/>
    <dgm:cxn modelId="{320585F0-DED3-4B71-930D-382FD675F127}" type="presOf" srcId="{3CDC3015-DA3D-43B6-BD31-25BA7BAE1062}" destId="{6CEF79EF-752C-4C67-90DF-D151E76CB0C3}" srcOrd="0" destOrd="0" presId="urn:microsoft.com/office/officeart/2005/8/layout/process1"/>
    <dgm:cxn modelId="{804281B7-5C62-41CC-82CD-B5B4AA9F49AE}" srcId="{8CBD452C-DF5A-467A-AF6F-6E4218E4B9AB}" destId="{F1C6EDDF-E149-4F86-8448-ADAA124590A6}" srcOrd="1" destOrd="0" parTransId="{30F8AB74-1886-40AB-B9FA-4D065B850EA0}" sibTransId="{BDFACA0A-8050-4D8D-B88D-2A9E05DDEE21}"/>
    <dgm:cxn modelId="{E7429B75-A13B-4C99-845A-64A809367C88}" type="presOf" srcId="{89D9A7B4-79A3-41EC-8970-DA07D280668C}" destId="{F2821F94-E99D-42C7-845E-D66594749052}" srcOrd="0" destOrd="0" presId="urn:microsoft.com/office/officeart/2005/8/layout/process1"/>
    <dgm:cxn modelId="{712D11E6-36D1-403E-9E6C-2A04DA00B448}" type="presOf" srcId="{BDFACA0A-8050-4D8D-B88D-2A9E05DDEE21}" destId="{6892A701-C2B8-47F3-AAB1-578F144DFA47}" srcOrd="1" destOrd="0" presId="urn:microsoft.com/office/officeart/2005/8/layout/process1"/>
    <dgm:cxn modelId="{E96815E9-8ED8-45D5-9668-88D86DD3489D}" srcId="{8CBD452C-DF5A-467A-AF6F-6E4218E4B9AB}" destId="{3CDC3015-DA3D-43B6-BD31-25BA7BAE1062}" srcOrd="2" destOrd="0" parTransId="{07348A2D-D799-4661-B975-B674B18345BD}" sibTransId="{BD8DF65D-287F-419E-862F-4F5A9CF08839}"/>
    <dgm:cxn modelId="{BE7115F2-CA34-4C70-9B4B-DDE286EBDF19}" srcId="{8CBD452C-DF5A-467A-AF6F-6E4218E4B9AB}" destId="{9CB569D5-F039-412A-A319-B9D19332DA0F}" srcOrd="0" destOrd="0" parTransId="{9285D745-AB75-48FA-9053-E220D360F5C8}" sibTransId="{394CE7D3-BFC6-4683-85CB-B7C98851C922}"/>
    <dgm:cxn modelId="{F7D33571-F04F-4AC0-B312-6E1EF9395174}" type="presOf" srcId="{8CBD452C-DF5A-467A-AF6F-6E4218E4B9AB}" destId="{FEA17D7D-0B00-4B2F-9A58-09CC0FF36B14}" srcOrd="0" destOrd="0" presId="urn:microsoft.com/office/officeart/2005/8/layout/process1"/>
    <dgm:cxn modelId="{A1E360E0-A5E0-4CB8-8E09-7A61D23B19F9}" type="presOf" srcId="{F1C6EDDF-E149-4F86-8448-ADAA124590A6}" destId="{6FC7F2E7-2E61-4C09-93DD-13EAF25F6DC3}" srcOrd="0" destOrd="0" presId="urn:microsoft.com/office/officeart/2005/8/layout/process1"/>
    <dgm:cxn modelId="{4F4911C7-88EA-4EC1-AE65-65844010FB9D}" type="presOf" srcId="{9CB569D5-F039-412A-A319-B9D19332DA0F}" destId="{2399D8E3-B1CD-4070-8FC4-3BEEC6E7BA0E}" srcOrd="0" destOrd="0" presId="urn:microsoft.com/office/officeart/2005/8/layout/process1"/>
    <dgm:cxn modelId="{E1A264D2-6C24-4618-97C0-018FC136DE0B}" type="presParOf" srcId="{FEA17D7D-0B00-4B2F-9A58-09CC0FF36B14}" destId="{2399D8E3-B1CD-4070-8FC4-3BEEC6E7BA0E}" srcOrd="0" destOrd="0" presId="urn:microsoft.com/office/officeart/2005/8/layout/process1"/>
    <dgm:cxn modelId="{583DA18F-04EF-444E-B99B-DDBD19853EBD}" type="presParOf" srcId="{FEA17D7D-0B00-4B2F-9A58-09CC0FF36B14}" destId="{CFFF8011-5E39-460E-98FA-EDCEE4E91472}" srcOrd="1" destOrd="0" presId="urn:microsoft.com/office/officeart/2005/8/layout/process1"/>
    <dgm:cxn modelId="{59EB0415-129E-48A1-9A61-4C82799D56CD}" type="presParOf" srcId="{CFFF8011-5E39-460E-98FA-EDCEE4E91472}" destId="{AD2CAF25-E6B2-40D5-918E-D8A1A0CFD619}" srcOrd="0" destOrd="0" presId="urn:microsoft.com/office/officeart/2005/8/layout/process1"/>
    <dgm:cxn modelId="{B97E4908-AD9B-44ED-88DD-31F845A03AAB}" type="presParOf" srcId="{FEA17D7D-0B00-4B2F-9A58-09CC0FF36B14}" destId="{6FC7F2E7-2E61-4C09-93DD-13EAF25F6DC3}" srcOrd="2" destOrd="0" presId="urn:microsoft.com/office/officeart/2005/8/layout/process1"/>
    <dgm:cxn modelId="{05D366B7-341B-4727-A7D8-F9308543C778}" type="presParOf" srcId="{FEA17D7D-0B00-4B2F-9A58-09CC0FF36B14}" destId="{4ACB83CF-7CD0-494C-91EF-61FFA7737DC4}" srcOrd="3" destOrd="0" presId="urn:microsoft.com/office/officeart/2005/8/layout/process1"/>
    <dgm:cxn modelId="{94D215C4-1D0E-4F72-920F-EBBBD09E2143}" type="presParOf" srcId="{4ACB83CF-7CD0-494C-91EF-61FFA7737DC4}" destId="{6892A701-C2B8-47F3-AAB1-578F144DFA47}" srcOrd="0" destOrd="0" presId="urn:microsoft.com/office/officeart/2005/8/layout/process1"/>
    <dgm:cxn modelId="{00D0ADB7-9289-468D-9078-660D5CC9B7C5}" type="presParOf" srcId="{FEA17D7D-0B00-4B2F-9A58-09CC0FF36B14}" destId="{6CEF79EF-752C-4C67-90DF-D151E76CB0C3}" srcOrd="4" destOrd="0" presId="urn:microsoft.com/office/officeart/2005/8/layout/process1"/>
    <dgm:cxn modelId="{F8194373-11C4-4394-961A-DB937AAB04AD}" type="presParOf" srcId="{FEA17D7D-0B00-4B2F-9A58-09CC0FF36B14}" destId="{75471128-C670-4CFB-A3FB-0FCB7230E3E9}" srcOrd="5" destOrd="0" presId="urn:microsoft.com/office/officeart/2005/8/layout/process1"/>
    <dgm:cxn modelId="{D4565656-4333-45D5-83E3-80A3EAE5FC77}" type="presParOf" srcId="{75471128-C670-4CFB-A3FB-0FCB7230E3E9}" destId="{F1E97CD5-ECB6-419D-AC05-AB01A552D0C7}" srcOrd="0" destOrd="0" presId="urn:microsoft.com/office/officeart/2005/8/layout/process1"/>
    <dgm:cxn modelId="{00E48A2B-C79C-45A6-AEEE-398FEAF579FC}" type="presParOf" srcId="{FEA17D7D-0B00-4B2F-9A58-09CC0FF36B14}" destId="{F2821F94-E99D-42C7-845E-D66594749052}" srcOrd="6" destOrd="0" presId="urn:microsoft.com/office/officeart/2005/8/layout/process1"/>
    <dgm:cxn modelId="{D7280E97-9E4E-4833-BEAB-139D5FFEF39E}" type="presParOf" srcId="{FEA17D7D-0B00-4B2F-9A58-09CC0FF36B14}" destId="{493C8200-894C-4BBC-835F-C6F4FCB9F621}" srcOrd="7" destOrd="0" presId="urn:microsoft.com/office/officeart/2005/8/layout/process1"/>
    <dgm:cxn modelId="{C3729001-5324-4693-A8C7-A454258CD448}" type="presParOf" srcId="{493C8200-894C-4BBC-835F-C6F4FCB9F621}" destId="{D4EE8639-B35E-420C-91DD-0E78372551D8}" srcOrd="0" destOrd="0" presId="urn:microsoft.com/office/officeart/2005/8/layout/process1"/>
    <dgm:cxn modelId="{7FC1DA30-EEC7-4F44-8150-0F6825C9B56F}" type="presParOf" srcId="{FEA17D7D-0B00-4B2F-9A58-09CC0FF36B14}" destId="{4060E7CB-AF2A-46D2-8906-2EFF7559404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BD452C-DF5A-467A-AF6F-6E4218E4B9AB}" type="doc">
      <dgm:prSet loTypeId="urn:microsoft.com/office/officeart/2005/8/layout/process1" loCatId="process" qsTypeId="urn:microsoft.com/office/officeart/2005/8/quickstyle/3d2" qsCatId="3D" csTypeId="urn:microsoft.com/office/officeart/2005/8/colors/accent6_1" csCatId="accent6" phldr="1"/>
      <dgm:spPr/>
    </dgm:pt>
    <dgm:pt modelId="{9CB569D5-F039-412A-A319-B9D19332DA0F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b="1" i="1"/>
            <a:t>Establecer</a:t>
          </a:r>
          <a:endParaRPr lang="es-MX" sz="1200" b="0" i="0"/>
        </a:p>
      </dgm:t>
    </dgm:pt>
    <dgm:pt modelId="{9285D745-AB75-48FA-9053-E220D360F5C8}" type="parTrans" cxnId="{BE7115F2-CA34-4C70-9B4B-DDE286EBDF19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394CE7D3-BFC6-4683-85CB-B7C98851C922}" type="sibTrans" cxnId="{BE7115F2-CA34-4C70-9B4B-DDE286EBDF19}">
      <dgm:prSet custT="1"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F1C6EDDF-E149-4F86-8448-ADAA124590A6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b="1" i="1" dirty="0"/>
            <a:t>procesos de planeación participativa prospectiva</a:t>
          </a:r>
          <a:endParaRPr lang="es-MX" sz="1200" b="0" i="0" dirty="0"/>
        </a:p>
      </dgm:t>
    </dgm:pt>
    <dgm:pt modelId="{30F8AB74-1886-40AB-B9FA-4D065B850EA0}" type="parTrans" cxnId="{804281B7-5C62-41CC-82CD-B5B4AA9F49AE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BDFACA0A-8050-4D8D-B88D-2A9E05DDEE21}" type="sibTrans" cxnId="{804281B7-5C62-41CC-82CD-B5B4AA9F49AE}">
      <dgm:prSet custT="1"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3CDC3015-DA3D-43B6-BD31-25BA7BAE106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b="1" i="1" dirty="0"/>
            <a:t>en 10 Grupos de Desarrollo</a:t>
          </a:r>
          <a:endParaRPr lang="es-MX" sz="1200" b="0" i="0" dirty="0"/>
        </a:p>
      </dgm:t>
    </dgm:pt>
    <dgm:pt modelId="{07348A2D-D799-4661-B975-B674B18345BD}" type="parTrans" cxnId="{E96815E9-8ED8-45D5-9668-88D86DD3489D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BD8DF65D-287F-419E-862F-4F5A9CF08839}" type="sibTrans" cxnId="{E96815E9-8ED8-45D5-9668-88D86DD3489D}">
      <dgm:prSet custT="1"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89D9A7B4-79A3-41EC-8970-DA07D280668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b="1" i="1" dirty="0"/>
            <a:t>con la participación activa, organizada, sistemática y voluntaria de sus integrantes</a:t>
          </a:r>
          <a:endParaRPr lang="es-MX" sz="1200" b="0" i="0" dirty="0"/>
        </a:p>
      </dgm:t>
    </dgm:pt>
    <dgm:pt modelId="{094E92B8-7327-480A-95A2-2EA7E43AAC8F}" type="parTrans" cxnId="{575EDA05-CBF6-4259-B074-2E085E58555C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5BE1D5CA-3352-4252-B96F-01F063044F6D}" type="sibTrans" cxnId="{575EDA05-CBF6-4259-B074-2E085E58555C}">
      <dgm:prSet custT="1"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76B50033-5219-4515-80DD-DCFFAB12F2B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b="1" i="1"/>
            <a:t>en un año.</a:t>
          </a:r>
          <a:endParaRPr lang="es-MX" sz="1200" b="0" i="0"/>
        </a:p>
      </dgm:t>
    </dgm:pt>
    <dgm:pt modelId="{29E9AA9A-3989-4893-8E01-C21F14D8B4F1}" type="parTrans" cxnId="{4E2FF49F-5531-46CD-B9A8-B09270C0EB96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D7079E77-94F1-4000-94DA-D1EEDD41EBA5}" type="sibTrans" cxnId="{4E2FF49F-5531-46CD-B9A8-B09270C0EB96}">
      <dgm:prSet/>
      <dgm:spPr/>
      <dgm:t>
        <a:bodyPr/>
        <a:lstStyle/>
        <a:p>
          <a:endParaRPr lang="es-MX" sz="1200" b="0" i="0">
            <a:solidFill>
              <a:sysClr val="windowText" lastClr="000000"/>
            </a:solidFill>
          </a:endParaRPr>
        </a:p>
      </dgm:t>
    </dgm:pt>
    <dgm:pt modelId="{FEA17D7D-0B00-4B2F-9A58-09CC0FF36B14}" type="pres">
      <dgm:prSet presAssocID="{8CBD452C-DF5A-467A-AF6F-6E4218E4B9AB}" presName="Name0" presStyleCnt="0">
        <dgm:presLayoutVars>
          <dgm:dir/>
          <dgm:resizeHandles val="exact"/>
        </dgm:presLayoutVars>
      </dgm:prSet>
      <dgm:spPr/>
    </dgm:pt>
    <dgm:pt modelId="{2399D8E3-B1CD-4070-8FC4-3BEEC6E7BA0E}" type="pres">
      <dgm:prSet presAssocID="{9CB569D5-F039-412A-A319-B9D19332DA0F}" presName="node" presStyleLbl="node1" presStyleIdx="0" presStyleCnt="5" custScaleX="1189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FF8011-5E39-460E-98FA-EDCEE4E91472}" type="pres">
      <dgm:prSet presAssocID="{394CE7D3-BFC6-4683-85CB-B7C98851C922}" presName="sibTrans" presStyleLbl="sibTrans2D1" presStyleIdx="0" presStyleCnt="4"/>
      <dgm:spPr/>
      <dgm:t>
        <a:bodyPr/>
        <a:lstStyle/>
        <a:p>
          <a:endParaRPr lang="es-MX"/>
        </a:p>
      </dgm:t>
    </dgm:pt>
    <dgm:pt modelId="{AD2CAF25-E6B2-40D5-918E-D8A1A0CFD619}" type="pres">
      <dgm:prSet presAssocID="{394CE7D3-BFC6-4683-85CB-B7C98851C922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6FC7F2E7-2E61-4C09-93DD-13EAF25F6DC3}" type="pres">
      <dgm:prSet presAssocID="{F1C6EDDF-E149-4F86-8448-ADAA124590A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CB83CF-7CD0-494C-91EF-61FFA7737DC4}" type="pres">
      <dgm:prSet presAssocID="{BDFACA0A-8050-4D8D-B88D-2A9E05DDEE21}" presName="sibTrans" presStyleLbl="sibTrans2D1" presStyleIdx="1" presStyleCnt="4"/>
      <dgm:spPr/>
      <dgm:t>
        <a:bodyPr/>
        <a:lstStyle/>
        <a:p>
          <a:endParaRPr lang="es-MX"/>
        </a:p>
      </dgm:t>
    </dgm:pt>
    <dgm:pt modelId="{6892A701-C2B8-47F3-AAB1-578F144DFA47}" type="pres">
      <dgm:prSet presAssocID="{BDFACA0A-8050-4D8D-B88D-2A9E05DDEE21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6CEF79EF-752C-4C67-90DF-D151E76CB0C3}" type="pres">
      <dgm:prSet presAssocID="{3CDC3015-DA3D-43B6-BD31-25BA7BAE10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471128-C670-4CFB-A3FB-0FCB7230E3E9}" type="pres">
      <dgm:prSet presAssocID="{BD8DF65D-287F-419E-862F-4F5A9CF08839}" presName="sibTrans" presStyleLbl="sibTrans2D1" presStyleIdx="2" presStyleCnt="4"/>
      <dgm:spPr/>
      <dgm:t>
        <a:bodyPr/>
        <a:lstStyle/>
        <a:p>
          <a:endParaRPr lang="es-MX"/>
        </a:p>
      </dgm:t>
    </dgm:pt>
    <dgm:pt modelId="{F1E97CD5-ECB6-419D-AC05-AB01A552D0C7}" type="pres">
      <dgm:prSet presAssocID="{BD8DF65D-287F-419E-862F-4F5A9CF08839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F2821F94-E99D-42C7-845E-D66594749052}" type="pres">
      <dgm:prSet presAssocID="{89D9A7B4-79A3-41EC-8970-DA07D28066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3C8200-894C-4BBC-835F-C6F4FCB9F621}" type="pres">
      <dgm:prSet presAssocID="{5BE1D5CA-3352-4252-B96F-01F063044F6D}" presName="sibTrans" presStyleLbl="sibTrans2D1" presStyleIdx="3" presStyleCnt="4"/>
      <dgm:spPr/>
      <dgm:t>
        <a:bodyPr/>
        <a:lstStyle/>
        <a:p>
          <a:endParaRPr lang="es-MX"/>
        </a:p>
      </dgm:t>
    </dgm:pt>
    <dgm:pt modelId="{D4EE8639-B35E-420C-91DD-0E78372551D8}" type="pres">
      <dgm:prSet presAssocID="{5BE1D5CA-3352-4252-B96F-01F063044F6D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4060E7CB-AF2A-46D2-8906-2EFF7559404F}" type="pres">
      <dgm:prSet presAssocID="{76B50033-5219-4515-80DD-DCFFAB12F2B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F42B47-A75D-4AE6-BB0C-E7357ABADA3E}" type="presOf" srcId="{BDFACA0A-8050-4D8D-B88D-2A9E05DDEE21}" destId="{4ACB83CF-7CD0-494C-91EF-61FFA7737DC4}" srcOrd="0" destOrd="0" presId="urn:microsoft.com/office/officeart/2005/8/layout/process1"/>
    <dgm:cxn modelId="{9C1E49F9-5DBD-40B2-8CD0-998AE6C70810}" type="presOf" srcId="{BD8DF65D-287F-419E-862F-4F5A9CF08839}" destId="{75471128-C670-4CFB-A3FB-0FCB7230E3E9}" srcOrd="0" destOrd="0" presId="urn:microsoft.com/office/officeart/2005/8/layout/process1"/>
    <dgm:cxn modelId="{BC8480A5-C714-4E88-A21B-8E2AF1B848FF}" type="presOf" srcId="{3CDC3015-DA3D-43B6-BD31-25BA7BAE1062}" destId="{6CEF79EF-752C-4C67-90DF-D151E76CB0C3}" srcOrd="0" destOrd="0" presId="urn:microsoft.com/office/officeart/2005/8/layout/process1"/>
    <dgm:cxn modelId="{C0E0AE32-DDDD-4597-941F-D4525D15806A}" type="presOf" srcId="{8CBD452C-DF5A-467A-AF6F-6E4218E4B9AB}" destId="{FEA17D7D-0B00-4B2F-9A58-09CC0FF36B14}" srcOrd="0" destOrd="0" presId="urn:microsoft.com/office/officeart/2005/8/layout/process1"/>
    <dgm:cxn modelId="{73B5A9F1-A16A-4CB1-A326-260AF95A36BB}" type="presOf" srcId="{BD8DF65D-287F-419E-862F-4F5A9CF08839}" destId="{F1E97CD5-ECB6-419D-AC05-AB01A552D0C7}" srcOrd="1" destOrd="0" presId="urn:microsoft.com/office/officeart/2005/8/layout/process1"/>
    <dgm:cxn modelId="{4E2FF49F-5531-46CD-B9A8-B09270C0EB96}" srcId="{8CBD452C-DF5A-467A-AF6F-6E4218E4B9AB}" destId="{76B50033-5219-4515-80DD-DCFFAB12F2B8}" srcOrd="4" destOrd="0" parTransId="{29E9AA9A-3989-4893-8E01-C21F14D8B4F1}" sibTransId="{D7079E77-94F1-4000-94DA-D1EEDD41EBA5}"/>
    <dgm:cxn modelId="{5BAA4AA6-878A-4A13-8873-8F255032BE61}" type="presOf" srcId="{394CE7D3-BFC6-4683-85CB-B7C98851C922}" destId="{CFFF8011-5E39-460E-98FA-EDCEE4E91472}" srcOrd="0" destOrd="0" presId="urn:microsoft.com/office/officeart/2005/8/layout/process1"/>
    <dgm:cxn modelId="{681A9C70-D0D1-418B-B930-A7DC930D3DC8}" type="presOf" srcId="{9CB569D5-F039-412A-A319-B9D19332DA0F}" destId="{2399D8E3-B1CD-4070-8FC4-3BEEC6E7BA0E}" srcOrd="0" destOrd="0" presId="urn:microsoft.com/office/officeart/2005/8/layout/process1"/>
    <dgm:cxn modelId="{203F5515-FE44-40A6-B85C-977C9F693729}" type="presOf" srcId="{5BE1D5CA-3352-4252-B96F-01F063044F6D}" destId="{493C8200-894C-4BBC-835F-C6F4FCB9F621}" srcOrd="0" destOrd="0" presId="urn:microsoft.com/office/officeart/2005/8/layout/process1"/>
    <dgm:cxn modelId="{FB222A54-9788-4518-9CBB-C605D61F61F7}" type="presOf" srcId="{89D9A7B4-79A3-41EC-8970-DA07D280668C}" destId="{F2821F94-E99D-42C7-845E-D66594749052}" srcOrd="0" destOrd="0" presId="urn:microsoft.com/office/officeart/2005/8/layout/process1"/>
    <dgm:cxn modelId="{575EDA05-CBF6-4259-B074-2E085E58555C}" srcId="{8CBD452C-DF5A-467A-AF6F-6E4218E4B9AB}" destId="{89D9A7B4-79A3-41EC-8970-DA07D280668C}" srcOrd="3" destOrd="0" parTransId="{094E92B8-7327-480A-95A2-2EA7E43AAC8F}" sibTransId="{5BE1D5CA-3352-4252-B96F-01F063044F6D}"/>
    <dgm:cxn modelId="{804281B7-5C62-41CC-82CD-B5B4AA9F49AE}" srcId="{8CBD452C-DF5A-467A-AF6F-6E4218E4B9AB}" destId="{F1C6EDDF-E149-4F86-8448-ADAA124590A6}" srcOrd="1" destOrd="0" parTransId="{30F8AB74-1886-40AB-B9FA-4D065B850EA0}" sibTransId="{BDFACA0A-8050-4D8D-B88D-2A9E05DDEE21}"/>
    <dgm:cxn modelId="{68E47CC1-7AF8-4CEA-9F4F-F19DF8E14515}" type="presOf" srcId="{F1C6EDDF-E149-4F86-8448-ADAA124590A6}" destId="{6FC7F2E7-2E61-4C09-93DD-13EAF25F6DC3}" srcOrd="0" destOrd="0" presId="urn:microsoft.com/office/officeart/2005/8/layout/process1"/>
    <dgm:cxn modelId="{DB49E892-B25C-4E1E-8F5E-7826D02F9C2A}" type="presOf" srcId="{76B50033-5219-4515-80DD-DCFFAB12F2B8}" destId="{4060E7CB-AF2A-46D2-8906-2EFF7559404F}" srcOrd="0" destOrd="0" presId="urn:microsoft.com/office/officeart/2005/8/layout/process1"/>
    <dgm:cxn modelId="{4BDA4876-C86F-4E8E-ACFF-C50810221AD6}" type="presOf" srcId="{BDFACA0A-8050-4D8D-B88D-2A9E05DDEE21}" destId="{6892A701-C2B8-47F3-AAB1-578F144DFA47}" srcOrd="1" destOrd="0" presId="urn:microsoft.com/office/officeart/2005/8/layout/process1"/>
    <dgm:cxn modelId="{E96815E9-8ED8-45D5-9668-88D86DD3489D}" srcId="{8CBD452C-DF5A-467A-AF6F-6E4218E4B9AB}" destId="{3CDC3015-DA3D-43B6-BD31-25BA7BAE1062}" srcOrd="2" destOrd="0" parTransId="{07348A2D-D799-4661-B975-B674B18345BD}" sibTransId="{BD8DF65D-287F-419E-862F-4F5A9CF08839}"/>
    <dgm:cxn modelId="{BE7115F2-CA34-4C70-9B4B-DDE286EBDF19}" srcId="{8CBD452C-DF5A-467A-AF6F-6E4218E4B9AB}" destId="{9CB569D5-F039-412A-A319-B9D19332DA0F}" srcOrd="0" destOrd="0" parTransId="{9285D745-AB75-48FA-9053-E220D360F5C8}" sibTransId="{394CE7D3-BFC6-4683-85CB-B7C98851C922}"/>
    <dgm:cxn modelId="{B91BB93E-FD4B-45F8-B019-E02818A686C4}" type="presOf" srcId="{394CE7D3-BFC6-4683-85CB-B7C98851C922}" destId="{AD2CAF25-E6B2-40D5-918E-D8A1A0CFD619}" srcOrd="1" destOrd="0" presId="urn:microsoft.com/office/officeart/2005/8/layout/process1"/>
    <dgm:cxn modelId="{E8DBD344-489B-4DD5-94BA-3640C3AAACFD}" type="presOf" srcId="{5BE1D5CA-3352-4252-B96F-01F063044F6D}" destId="{D4EE8639-B35E-420C-91DD-0E78372551D8}" srcOrd="1" destOrd="0" presId="urn:microsoft.com/office/officeart/2005/8/layout/process1"/>
    <dgm:cxn modelId="{FC74DEB2-9A6E-46D2-B086-47E84CFDD6D0}" type="presParOf" srcId="{FEA17D7D-0B00-4B2F-9A58-09CC0FF36B14}" destId="{2399D8E3-B1CD-4070-8FC4-3BEEC6E7BA0E}" srcOrd="0" destOrd="0" presId="urn:microsoft.com/office/officeart/2005/8/layout/process1"/>
    <dgm:cxn modelId="{BDFCE0DA-E6EB-4DCA-A842-CDC6FE29A078}" type="presParOf" srcId="{FEA17D7D-0B00-4B2F-9A58-09CC0FF36B14}" destId="{CFFF8011-5E39-460E-98FA-EDCEE4E91472}" srcOrd="1" destOrd="0" presId="urn:microsoft.com/office/officeart/2005/8/layout/process1"/>
    <dgm:cxn modelId="{81622FFD-53BA-482D-831B-76AE35A710D3}" type="presParOf" srcId="{CFFF8011-5E39-460E-98FA-EDCEE4E91472}" destId="{AD2CAF25-E6B2-40D5-918E-D8A1A0CFD619}" srcOrd="0" destOrd="0" presId="urn:microsoft.com/office/officeart/2005/8/layout/process1"/>
    <dgm:cxn modelId="{557C8CA5-ADEA-4FC7-A9E9-631839B76E07}" type="presParOf" srcId="{FEA17D7D-0B00-4B2F-9A58-09CC0FF36B14}" destId="{6FC7F2E7-2E61-4C09-93DD-13EAF25F6DC3}" srcOrd="2" destOrd="0" presId="urn:microsoft.com/office/officeart/2005/8/layout/process1"/>
    <dgm:cxn modelId="{397F4484-B0E0-4BB4-902D-B451AAE7A0C0}" type="presParOf" srcId="{FEA17D7D-0B00-4B2F-9A58-09CC0FF36B14}" destId="{4ACB83CF-7CD0-494C-91EF-61FFA7737DC4}" srcOrd="3" destOrd="0" presId="urn:microsoft.com/office/officeart/2005/8/layout/process1"/>
    <dgm:cxn modelId="{B0DD1BD7-A1E2-43DA-8AF4-93B123D6AB21}" type="presParOf" srcId="{4ACB83CF-7CD0-494C-91EF-61FFA7737DC4}" destId="{6892A701-C2B8-47F3-AAB1-578F144DFA47}" srcOrd="0" destOrd="0" presId="urn:microsoft.com/office/officeart/2005/8/layout/process1"/>
    <dgm:cxn modelId="{C6ED83B4-BC6B-4178-8555-2445C1743204}" type="presParOf" srcId="{FEA17D7D-0B00-4B2F-9A58-09CC0FF36B14}" destId="{6CEF79EF-752C-4C67-90DF-D151E76CB0C3}" srcOrd="4" destOrd="0" presId="urn:microsoft.com/office/officeart/2005/8/layout/process1"/>
    <dgm:cxn modelId="{D65D1F2E-29EB-4B15-ABA5-49489AB8E05F}" type="presParOf" srcId="{FEA17D7D-0B00-4B2F-9A58-09CC0FF36B14}" destId="{75471128-C670-4CFB-A3FB-0FCB7230E3E9}" srcOrd="5" destOrd="0" presId="urn:microsoft.com/office/officeart/2005/8/layout/process1"/>
    <dgm:cxn modelId="{C79DA4FB-DEB5-48BE-8F88-6D991E0946F4}" type="presParOf" srcId="{75471128-C670-4CFB-A3FB-0FCB7230E3E9}" destId="{F1E97CD5-ECB6-419D-AC05-AB01A552D0C7}" srcOrd="0" destOrd="0" presId="urn:microsoft.com/office/officeart/2005/8/layout/process1"/>
    <dgm:cxn modelId="{D9B9B91C-464D-4B75-80C9-1D3A5242176C}" type="presParOf" srcId="{FEA17D7D-0B00-4B2F-9A58-09CC0FF36B14}" destId="{F2821F94-E99D-42C7-845E-D66594749052}" srcOrd="6" destOrd="0" presId="urn:microsoft.com/office/officeart/2005/8/layout/process1"/>
    <dgm:cxn modelId="{03BB1860-0D71-41FF-9D22-E10838A1B174}" type="presParOf" srcId="{FEA17D7D-0B00-4B2F-9A58-09CC0FF36B14}" destId="{493C8200-894C-4BBC-835F-C6F4FCB9F621}" srcOrd="7" destOrd="0" presId="urn:microsoft.com/office/officeart/2005/8/layout/process1"/>
    <dgm:cxn modelId="{E30B8EC8-0F5A-4FDA-B912-FDCAB5FFEBC6}" type="presParOf" srcId="{493C8200-894C-4BBC-835F-C6F4FCB9F621}" destId="{D4EE8639-B35E-420C-91DD-0E78372551D8}" srcOrd="0" destOrd="0" presId="urn:microsoft.com/office/officeart/2005/8/layout/process1"/>
    <dgm:cxn modelId="{1C4F37A9-0358-44A8-98DA-2C91953181E4}" type="presParOf" srcId="{FEA17D7D-0B00-4B2F-9A58-09CC0FF36B14}" destId="{4060E7CB-AF2A-46D2-8906-2EFF7559404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C1EEC-A601-4677-9E8F-95DE16971D65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B18712D-FD6D-444B-A21C-4F789FFC4D42}">
      <dgm:prSet phldrT="[Texto]" custT="1"/>
      <dgm:spPr/>
      <dgm:t>
        <a:bodyPr/>
        <a:lstStyle/>
        <a:p>
          <a:pPr algn="l"/>
          <a:r>
            <a:rPr lang="es-ES" sz="1200" b="1">
              <a:latin typeface="Times New Roman" panose="02020603050405020304" pitchFamily="18" charset="0"/>
              <a:cs typeface="Times New Roman" panose="02020603050405020304" pitchFamily="18" charset="0"/>
            </a:rPr>
            <a:t>1. Sujeto</a:t>
          </a:r>
          <a:endParaRPr lang="es-MX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CE52A5-337B-4F70-96B7-A6112D892DA1}" type="parTrans" cxnId="{7A9E84E8-5C0B-4593-9177-6011BCB5341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8E43B-B58F-46D9-B44A-A036CAD01F96}" type="sibTrans" cxnId="{7A9E84E8-5C0B-4593-9177-6011BCB5341B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33566F-CAA3-4E28-9525-98D3653269ED}">
      <dgm:prSet phldrT="[Texto]"/>
      <dgm:spPr/>
      <dgm:t>
        <a:bodyPr/>
        <a:lstStyle/>
        <a:p>
          <a:r>
            <a:rPr lang="es-ES" b="1" dirty="0">
              <a:latin typeface="Times New Roman" panose="02020603050405020304" pitchFamily="18" charset="0"/>
              <a:cs typeface="Times New Roman" panose="02020603050405020304" pitchFamily="18" charset="0"/>
            </a:rPr>
            <a:t>el participante </a:t>
          </a:r>
          <a:r>
            <a:rPr lang="es-ES" b="0" dirty="0">
              <a:latin typeface="Times New Roman" panose="02020603050405020304" pitchFamily="18" charset="0"/>
              <a:cs typeface="Times New Roman" panose="02020603050405020304" pitchFamily="18" charset="0"/>
            </a:rPr>
            <a:t>_</a:t>
          </a:r>
          <a:r>
            <a:rPr lang="es-ES" b="0" i="1" dirty="0">
              <a:latin typeface="Times New Roman" panose="02020603050405020304" pitchFamily="18" charset="0"/>
              <a:cs typeface="Times New Roman" panose="02020603050405020304" pitchFamily="18" charset="0"/>
            </a:rPr>
            <a:t>Quién</a:t>
          </a:r>
          <a:endParaRPr lang="es-MX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20E3E-B4DE-4666-BDFF-21A50F3B18F3}" type="parTrans" cxnId="{9F79D2DC-52F6-49A3-B084-8E32DBE81B5A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CA146-1329-4CC9-A6F2-B9C225339010}" type="sibTrans" cxnId="{9F79D2DC-52F6-49A3-B084-8E32DBE81B5A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037CED-BCAD-4D0E-9CA0-F7A0168F2E4C}">
      <dgm:prSet phldrT="[Texto]" custT="1"/>
      <dgm:spPr/>
      <dgm:t>
        <a:bodyPr/>
        <a:lstStyle/>
        <a:p>
          <a:pPr algn="l"/>
          <a:r>
            <a:rPr lang="es-ES" sz="1200" b="1">
              <a:latin typeface="Times New Roman" panose="02020603050405020304" pitchFamily="18" charset="0"/>
              <a:cs typeface="Times New Roman" panose="02020603050405020304" pitchFamily="18" charset="0"/>
            </a:rPr>
            <a:t>2. Verbo observable</a:t>
          </a:r>
          <a:endParaRPr lang="es-MX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CAAD5-32D6-49C6-A999-1966FD371894}" type="parTrans" cxnId="{0888BF60-64A9-4CAD-BE66-36DF6031C508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9B8C87-E7A7-4266-B212-2A7B0924DEE5}" type="sibTrans" cxnId="{0888BF60-64A9-4CAD-BE66-36DF6031C508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483CE-372F-45CC-A1D5-802ED5204D30}">
      <dgm:prSet phldrT="[Texto]"/>
      <dgm:spPr/>
      <dgm:t>
        <a:bodyPr/>
        <a:lstStyle/>
        <a:p>
          <a:r>
            <a:rPr lang="es-ES" b="1" i="0">
              <a:latin typeface="Times New Roman" panose="02020603050405020304" pitchFamily="18" charset="0"/>
              <a:cs typeface="Times New Roman" panose="02020603050405020304" pitchFamily="18" charset="0"/>
            </a:rPr>
            <a:t>Qué debería poder hacer el participante </a:t>
          </a:r>
          <a:r>
            <a:rPr lang="es-ES" b="0" i="1">
              <a:latin typeface="Times New Roman" panose="02020603050405020304" pitchFamily="18" charset="0"/>
              <a:cs typeface="Times New Roman" panose="02020603050405020304" pitchFamily="18" charset="0"/>
            </a:rPr>
            <a:t>_Conducta a modificar </a:t>
          </a:r>
          <a:endParaRPr lang="es-MX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EE4F4-3B50-4E43-BBB6-96FB6BC9CC04}" type="parTrans" cxnId="{4E355161-70D1-4C02-B49C-42318DB3D20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3D6CC-F5C2-48F8-83CB-2712A7CF2D58}" type="sibTrans" cxnId="{4E355161-70D1-4C02-B49C-42318DB3D20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32B8D8-E626-424F-BED4-D973CC06B1FA}">
      <dgm:prSet phldrT="[Texto]" custT="1"/>
      <dgm:spPr/>
      <dgm:t>
        <a:bodyPr/>
        <a:lstStyle/>
        <a:p>
          <a:pPr algn="l"/>
          <a:r>
            <a:rPr lang="es-ES" sz="1200" b="1">
              <a:latin typeface="Times New Roman" panose="02020603050405020304" pitchFamily="18" charset="0"/>
              <a:cs typeface="Times New Roman" panose="02020603050405020304" pitchFamily="18" charset="0"/>
            </a:rPr>
            <a:t>5. Criterio de ejecución </a:t>
          </a:r>
          <a:endParaRPr lang="es-MX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A9994-D394-4CB2-9931-94713EA976E3}" type="parTrans" cxnId="{94A233CD-5950-4CA8-A602-02F0B1D9131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8C425-43A4-48A8-856B-5A0AD8B0483F}" type="sibTrans" cxnId="{94A233CD-5950-4CA8-A602-02F0B1D9131C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58C736-9890-4CEF-ACCB-685654FD2157}">
      <dgm:prSet phldrT="[Texto]"/>
      <dgm:spPr/>
      <dgm:t>
        <a:bodyPr/>
        <a:lstStyle/>
        <a:p>
          <a:r>
            <a:rPr lang="es-ES" b="1" i="0">
              <a:latin typeface="Times New Roman" panose="02020603050405020304" pitchFamily="18" charset="0"/>
              <a:cs typeface="Times New Roman" panose="02020603050405020304" pitchFamily="18" charset="0"/>
            </a:rPr>
            <a:t>rendimiento esperado del participante </a:t>
          </a:r>
          <a:r>
            <a:rPr lang="es-ES" b="0" i="1">
              <a:latin typeface="Times New Roman" panose="02020603050405020304" pitchFamily="18" charset="0"/>
              <a:cs typeface="Times New Roman" panose="02020603050405020304" pitchFamily="18" charset="0"/>
            </a:rPr>
            <a:t>_Criiterio o meta a alcanzar</a:t>
          </a:r>
          <a:endParaRPr lang="es-MX" b="0" i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ABF709-01BB-4ACC-BA8C-0588F3907C8F}" type="parTrans" cxnId="{530F9075-AC1E-4FF2-A52C-8C84DDA25E8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4E3790-A675-4EA7-BEDA-953514F3190B}" type="sibTrans" cxnId="{530F9075-AC1E-4FF2-A52C-8C84DDA25E83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CC3EF-2203-4ED2-909E-EA05D7FB7B98}">
      <dgm:prSet custT="1"/>
      <dgm:spPr/>
      <dgm:t>
        <a:bodyPr/>
        <a:lstStyle/>
        <a:p>
          <a:pPr algn="l"/>
          <a:r>
            <a:rPr lang="es-ES" sz="1200" b="1">
              <a:latin typeface="Times New Roman" panose="02020603050405020304" pitchFamily="18" charset="0"/>
              <a:cs typeface="Times New Roman" panose="02020603050405020304" pitchFamily="18" charset="0"/>
            </a:rPr>
            <a:t>3. Objeto directo</a:t>
          </a:r>
          <a:endParaRPr lang="es-MX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2B9908-FD3E-4D73-88F2-20B8FDD468F2}" type="parTrans" cxnId="{FE5B3925-A46B-4187-8D1C-47CB44B349F8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D39C3E-08C0-44CB-A951-FC8D1369AA3D}" type="sibTrans" cxnId="{FE5B3925-A46B-4187-8D1C-47CB44B349F8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0AA05-4CB9-4ADF-A881-4ED75C4AE55E}">
      <dgm:prSet/>
      <dgm:spPr/>
      <dgm:t>
        <a:bodyPr/>
        <a:lstStyle/>
        <a:p>
          <a:r>
            <a:rPr lang="es-MX" b="1" i="0">
              <a:latin typeface="Times New Roman" panose="02020603050405020304" pitchFamily="18" charset="0"/>
              <a:cs typeface="Times New Roman" panose="02020603050405020304" pitchFamily="18" charset="0"/>
            </a:rPr>
            <a:t>Qué se espera pueda aprender el participante </a:t>
          </a:r>
          <a:r>
            <a:rPr lang="es-MX" b="0" i="1">
              <a:latin typeface="Times New Roman" panose="02020603050405020304" pitchFamily="18" charset="0"/>
              <a:cs typeface="Times New Roman" panose="02020603050405020304" pitchFamily="18" charset="0"/>
            </a:rPr>
            <a:t>_C</a:t>
          </a:r>
          <a:r>
            <a:rPr lang="es-ES" b="0" i="1">
              <a:latin typeface="Times New Roman" panose="02020603050405020304" pitchFamily="18" charset="0"/>
              <a:cs typeface="Times New Roman" panose="02020603050405020304" pitchFamily="18" charset="0"/>
            </a:rPr>
            <a:t>ontenido de aprendizaje </a:t>
          </a:r>
          <a:r>
            <a:rPr lang="es-ES" b="0" i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(habilidades, destrezas, capacidades) </a:t>
          </a:r>
          <a:endParaRPr lang="es-MX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E75DB7-F313-4EFD-ACDA-B824A6C6AED4}" type="parTrans" cxnId="{5AFAFA45-241D-46D8-8EA8-640A36982664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EE9BA-0BC1-421C-8565-2A16C0AA3545}" type="sibTrans" cxnId="{5AFAFA45-241D-46D8-8EA8-640A36982664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F59640-867B-433F-A9EB-5BF01B943676}">
      <dgm:prSet custT="1"/>
      <dgm:spPr/>
      <dgm:t>
        <a:bodyPr/>
        <a:lstStyle/>
        <a:p>
          <a:pPr algn="l"/>
          <a:r>
            <a:rPr lang="es-ES" sz="1200" b="1">
              <a:latin typeface="Times New Roman" panose="02020603050405020304" pitchFamily="18" charset="0"/>
              <a:cs typeface="Times New Roman" panose="02020603050405020304" pitchFamily="18" charset="0"/>
            </a:rPr>
            <a:t>4. Complemento circunstancial</a:t>
          </a:r>
          <a:endParaRPr lang="es-MX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633ED-87C1-434E-91EC-FBAE57D1D8E1}" type="parTrans" cxnId="{AA6714FB-063A-4AC9-96A3-4319DA67A1B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7AA1F-FC85-4FC7-BD5A-F3A23D0035FF}" type="sibTrans" cxnId="{AA6714FB-063A-4AC9-96A3-4319DA67A1B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7B846-3056-4EAB-A6D4-244D1C5D15E9}">
      <dgm:prSet/>
      <dgm:spPr/>
      <dgm:t>
        <a:bodyPr/>
        <a:lstStyle/>
        <a:p>
          <a:r>
            <a:rPr lang="es-ES" b="1">
              <a:latin typeface="Times New Roman" panose="02020603050405020304" pitchFamily="18" charset="0"/>
              <a:cs typeface="Times New Roman" panose="02020603050405020304" pitchFamily="18" charset="0"/>
            </a:rPr>
            <a:t>entornos del aprendizaje </a:t>
          </a:r>
          <a:r>
            <a:rPr lang="es-ES" b="0" i="1">
              <a:latin typeface="Times New Roman" panose="02020603050405020304" pitchFamily="18" charset="0"/>
              <a:cs typeface="Times New Roman" panose="02020603050405020304" pitchFamily="18" charset="0"/>
            </a:rPr>
            <a:t>_</a:t>
          </a:r>
          <a:r>
            <a:rPr lang="es-MX" b="0" i="1">
              <a:latin typeface="Times New Roman" panose="02020603050405020304" pitchFamily="18" charset="0"/>
              <a:cs typeface="Times New Roman" panose="02020603050405020304" pitchFamily="18" charset="0"/>
            </a:rPr>
            <a:t>Circunstancia, el para qué</a:t>
          </a:r>
        </a:p>
      </dgm:t>
    </dgm:pt>
    <dgm:pt modelId="{FB912DD4-400D-4E7C-8E45-8194B9003C0A}" type="parTrans" cxnId="{0A05F69B-F29A-49F3-A693-3A716F663F5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4A1274-ADEF-4D7D-B140-8BCFF1C0F7F0}" type="sibTrans" cxnId="{0A05F69B-F29A-49F3-A693-3A716F663F51}">
      <dgm:prSet/>
      <dgm:spPr/>
      <dgm:t>
        <a:bodyPr/>
        <a:lstStyle/>
        <a:p>
          <a:endParaRPr lang="es-MX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0C35E-9C1C-401A-B56B-C8E7DC33860F}" type="pres">
      <dgm:prSet presAssocID="{B30C1EEC-A601-4677-9E8F-95DE16971D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1705119-B36B-4DAC-988C-015C48FDF2C4}" type="pres">
      <dgm:prSet presAssocID="{7B18712D-FD6D-444B-A21C-4F789FFC4D42}" presName="linNode" presStyleCnt="0"/>
      <dgm:spPr/>
    </dgm:pt>
    <dgm:pt modelId="{A52CAF61-25D8-4643-B791-0649D573BBD5}" type="pres">
      <dgm:prSet presAssocID="{7B18712D-FD6D-444B-A21C-4F789FFC4D42}" presName="parentText" presStyleLbl="node1" presStyleIdx="0" presStyleCnt="5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2D6A9E-BE9F-4CF3-A832-D138B057487D}" type="pres">
      <dgm:prSet presAssocID="{7B18712D-FD6D-444B-A21C-4F789FFC4D42}" presName="descendantText" presStyleLbl="alignAccFollowNode1" presStyleIdx="0" presStyleCnt="5" custScaleX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FEC885-ED34-4421-BF94-EED62A20F3BC}" type="pres">
      <dgm:prSet presAssocID="{F8E8E43B-B58F-46D9-B44A-A036CAD01F96}" presName="sp" presStyleCnt="0"/>
      <dgm:spPr/>
    </dgm:pt>
    <dgm:pt modelId="{376E7F6A-91D0-4ECD-BF97-4E4413869EFC}" type="pres">
      <dgm:prSet presAssocID="{9D037CED-BCAD-4D0E-9CA0-F7A0168F2E4C}" presName="linNode" presStyleCnt="0"/>
      <dgm:spPr/>
    </dgm:pt>
    <dgm:pt modelId="{70F67F68-8773-459A-A9FE-BACF632BFBFC}" type="pres">
      <dgm:prSet presAssocID="{9D037CED-BCAD-4D0E-9CA0-F7A0168F2E4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5DFF39-D52A-4398-ADDC-741FBFAA4216}" type="pres">
      <dgm:prSet presAssocID="{9D037CED-BCAD-4D0E-9CA0-F7A0168F2E4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21CD33-5FFC-470F-A084-28012DA26AC9}" type="pres">
      <dgm:prSet presAssocID="{759B8C87-E7A7-4266-B212-2A7B0924DEE5}" presName="sp" presStyleCnt="0"/>
      <dgm:spPr/>
    </dgm:pt>
    <dgm:pt modelId="{DB2B2E07-0719-415A-9C56-DE4DFAA08E71}" type="pres">
      <dgm:prSet presAssocID="{0D8CC3EF-2203-4ED2-909E-EA05D7FB7B98}" presName="linNode" presStyleCnt="0"/>
      <dgm:spPr/>
    </dgm:pt>
    <dgm:pt modelId="{3E81C3BF-3D06-42FD-9064-4A9088207074}" type="pres">
      <dgm:prSet presAssocID="{0D8CC3EF-2203-4ED2-909E-EA05D7FB7B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68A3DF-3697-4F62-8933-0B95FB38649A}" type="pres">
      <dgm:prSet presAssocID="{0D8CC3EF-2203-4ED2-909E-EA05D7FB7B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55386C-4612-4D2C-BE27-65B723E0F64B}" type="pres">
      <dgm:prSet presAssocID="{5BD39C3E-08C0-44CB-A951-FC8D1369AA3D}" presName="sp" presStyleCnt="0"/>
      <dgm:spPr/>
    </dgm:pt>
    <dgm:pt modelId="{4B66C759-C18D-4D31-A50C-F005BB607AFE}" type="pres">
      <dgm:prSet presAssocID="{67F59640-867B-433F-A9EB-5BF01B943676}" presName="linNode" presStyleCnt="0"/>
      <dgm:spPr/>
    </dgm:pt>
    <dgm:pt modelId="{FD2F00E8-FD5B-4232-AEDA-3E574624F5AE}" type="pres">
      <dgm:prSet presAssocID="{67F59640-867B-433F-A9EB-5BF01B94367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4D7E00-4848-49DB-BE00-735D9550C69C}" type="pres">
      <dgm:prSet presAssocID="{67F59640-867B-433F-A9EB-5BF01B94367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BAECD0-6B71-4AE6-8092-882452E839A5}" type="pres">
      <dgm:prSet presAssocID="{6A57AA1F-FC85-4FC7-BD5A-F3A23D0035FF}" presName="sp" presStyleCnt="0"/>
      <dgm:spPr/>
    </dgm:pt>
    <dgm:pt modelId="{D134D803-B79E-4CB3-BAAB-DF44090D51E7}" type="pres">
      <dgm:prSet presAssocID="{6F32B8D8-E626-424F-BED4-D973CC06B1FA}" presName="linNode" presStyleCnt="0"/>
      <dgm:spPr/>
    </dgm:pt>
    <dgm:pt modelId="{8017BE29-EF15-4D9A-8D18-798E5251E130}" type="pres">
      <dgm:prSet presAssocID="{6F32B8D8-E626-424F-BED4-D973CC06B1F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C2B6C7-913C-4352-8B4F-B0D76BB0800F}" type="pres">
      <dgm:prSet presAssocID="{6F32B8D8-E626-424F-BED4-D973CC06B1FA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AD95139-BE0C-4EBA-8EDB-B44FED1429BD}" type="presOf" srcId="{B680AA05-4CB9-4ADF-A881-4ED75C4AE55E}" destId="{7968A3DF-3697-4F62-8933-0B95FB38649A}" srcOrd="0" destOrd="0" presId="urn:microsoft.com/office/officeart/2005/8/layout/vList5"/>
    <dgm:cxn modelId="{A0B38134-3985-43BC-A5BF-69C4C7D23A2A}" type="presOf" srcId="{5158C736-9890-4CEF-ACCB-685654FD2157}" destId="{AFC2B6C7-913C-4352-8B4F-B0D76BB0800F}" srcOrd="0" destOrd="0" presId="urn:microsoft.com/office/officeart/2005/8/layout/vList5"/>
    <dgm:cxn modelId="{9B88B3F1-00BC-4033-9FDC-D767C9080968}" type="presOf" srcId="{6FA483CE-372F-45CC-A1D5-802ED5204D30}" destId="{DD5DFF39-D52A-4398-ADDC-741FBFAA4216}" srcOrd="0" destOrd="0" presId="urn:microsoft.com/office/officeart/2005/8/layout/vList5"/>
    <dgm:cxn modelId="{906338F4-6001-4C06-A8B7-9000E3EC3899}" type="presOf" srcId="{67F59640-867B-433F-A9EB-5BF01B943676}" destId="{FD2F00E8-FD5B-4232-AEDA-3E574624F5AE}" srcOrd="0" destOrd="0" presId="urn:microsoft.com/office/officeart/2005/8/layout/vList5"/>
    <dgm:cxn modelId="{17D686E7-830D-4BED-ABA4-416B3F71ABDA}" type="presOf" srcId="{9D037CED-BCAD-4D0E-9CA0-F7A0168F2E4C}" destId="{70F67F68-8773-459A-A9FE-BACF632BFBFC}" srcOrd="0" destOrd="0" presId="urn:microsoft.com/office/officeart/2005/8/layout/vList5"/>
    <dgm:cxn modelId="{7E75F1AD-7F4D-4612-A3AF-8F4899048D90}" type="presOf" srcId="{0D8CC3EF-2203-4ED2-909E-EA05D7FB7B98}" destId="{3E81C3BF-3D06-42FD-9064-4A9088207074}" srcOrd="0" destOrd="0" presId="urn:microsoft.com/office/officeart/2005/8/layout/vList5"/>
    <dgm:cxn modelId="{4DEA3064-A8A9-4A14-9B2E-B5D4E60887C3}" type="presOf" srcId="{7B18712D-FD6D-444B-A21C-4F789FFC4D42}" destId="{A52CAF61-25D8-4643-B791-0649D573BBD5}" srcOrd="0" destOrd="0" presId="urn:microsoft.com/office/officeart/2005/8/layout/vList5"/>
    <dgm:cxn modelId="{9F79D2DC-52F6-49A3-B084-8E32DBE81B5A}" srcId="{7B18712D-FD6D-444B-A21C-4F789FFC4D42}" destId="{5A33566F-CAA3-4E28-9525-98D3653269ED}" srcOrd="0" destOrd="0" parTransId="{FDC20E3E-B4DE-4666-BDFF-21A50F3B18F3}" sibTransId="{187CA146-1329-4CC9-A6F2-B9C225339010}"/>
    <dgm:cxn modelId="{530F9075-AC1E-4FF2-A52C-8C84DDA25E83}" srcId="{6F32B8D8-E626-424F-BED4-D973CC06B1FA}" destId="{5158C736-9890-4CEF-ACCB-685654FD2157}" srcOrd="0" destOrd="0" parTransId="{F9ABF709-01BB-4ACC-BA8C-0588F3907C8F}" sibTransId="{364E3790-A675-4EA7-BEDA-953514F3190B}"/>
    <dgm:cxn modelId="{0888BF60-64A9-4CAD-BE66-36DF6031C508}" srcId="{B30C1EEC-A601-4677-9E8F-95DE16971D65}" destId="{9D037CED-BCAD-4D0E-9CA0-F7A0168F2E4C}" srcOrd="1" destOrd="0" parTransId="{1E8CAAD5-32D6-49C6-A999-1966FD371894}" sibTransId="{759B8C87-E7A7-4266-B212-2A7B0924DEE5}"/>
    <dgm:cxn modelId="{FE5B3925-A46B-4187-8D1C-47CB44B349F8}" srcId="{B30C1EEC-A601-4677-9E8F-95DE16971D65}" destId="{0D8CC3EF-2203-4ED2-909E-EA05D7FB7B98}" srcOrd="2" destOrd="0" parTransId="{572B9908-FD3E-4D73-88F2-20B8FDD468F2}" sibTransId="{5BD39C3E-08C0-44CB-A951-FC8D1369AA3D}"/>
    <dgm:cxn modelId="{4E355161-70D1-4C02-B49C-42318DB3D201}" srcId="{9D037CED-BCAD-4D0E-9CA0-F7A0168F2E4C}" destId="{6FA483CE-372F-45CC-A1D5-802ED5204D30}" srcOrd="0" destOrd="0" parTransId="{8C0EE4F4-3B50-4E43-BBB6-96FB6BC9CC04}" sibTransId="{45A3D6CC-F5C2-48F8-83CB-2712A7CF2D58}"/>
    <dgm:cxn modelId="{5AFAFA45-241D-46D8-8EA8-640A36982664}" srcId="{0D8CC3EF-2203-4ED2-909E-EA05D7FB7B98}" destId="{B680AA05-4CB9-4ADF-A881-4ED75C4AE55E}" srcOrd="0" destOrd="0" parTransId="{ABE75DB7-F313-4EFD-ACDA-B824A6C6AED4}" sibTransId="{B53EE9BA-0BC1-421C-8565-2A16C0AA3545}"/>
    <dgm:cxn modelId="{94A233CD-5950-4CA8-A602-02F0B1D9131C}" srcId="{B30C1EEC-A601-4677-9E8F-95DE16971D65}" destId="{6F32B8D8-E626-424F-BED4-D973CC06B1FA}" srcOrd="4" destOrd="0" parTransId="{0F3A9994-D394-4CB2-9931-94713EA976E3}" sibTransId="{E678C425-43A4-48A8-856B-5A0AD8B0483F}"/>
    <dgm:cxn modelId="{7A9E84E8-5C0B-4593-9177-6011BCB5341B}" srcId="{B30C1EEC-A601-4677-9E8F-95DE16971D65}" destId="{7B18712D-FD6D-444B-A21C-4F789FFC4D42}" srcOrd="0" destOrd="0" parTransId="{BCCE52A5-337B-4F70-96B7-A6112D892DA1}" sibTransId="{F8E8E43B-B58F-46D9-B44A-A036CAD01F96}"/>
    <dgm:cxn modelId="{0A05F69B-F29A-49F3-A693-3A716F663F51}" srcId="{67F59640-867B-433F-A9EB-5BF01B943676}" destId="{8227B846-3056-4EAB-A6D4-244D1C5D15E9}" srcOrd="0" destOrd="0" parTransId="{FB912DD4-400D-4E7C-8E45-8194B9003C0A}" sibTransId="{484A1274-ADEF-4D7D-B140-8BCFF1C0F7F0}"/>
    <dgm:cxn modelId="{648B3B61-A5F6-4FC6-94E4-9BFE75513D64}" type="presOf" srcId="{6F32B8D8-E626-424F-BED4-D973CC06B1FA}" destId="{8017BE29-EF15-4D9A-8D18-798E5251E130}" srcOrd="0" destOrd="0" presId="urn:microsoft.com/office/officeart/2005/8/layout/vList5"/>
    <dgm:cxn modelId="{BFE5B1D0-7582-408C-A7E5-D807875D9E94}" type="presOf" srcId="{5A33566F-CAA3-4E28-9525-98D3653269ED}" destId="{522D6A9E-BE9F-4CF3-A832-D138B057487D}" srcOrd="0" destOrd="0" presId="urn:microsoft.com/office/officeart/2005/8/layout/vList5"/>
    <dgm:cxn modelId="{B4894A0F-F344-4EDB-92D4-AA1C5C3A7BCC}" type="presOf" srcId="{B30C1EEC-A601-4677-9E8F-95DE16971D65}" destId="{E120C35E-9C1C-401A-B56B-C8E7DC33860F}" srcOrd="0" destOrd="0" presId="urn:microsoft.com/office/officeart/2005/8/layout/vList5"/>
    <dgm:cxn modelId="{AA6714FB-063A-4AC9-96A3-4319DA67A1B1}" srcId="{B30C1EEC-A601-4677-9E8F-95DE16971D65}" destId="{67F59640-867B-433F-A9EB-5BF01B943676}" srcOrd="3" destOrd="0" parTransId="{F7D633ED-87C1-434E-91EC-FBAE57D1D8E1}" sibTransId="{6A57AA1F-FC85-4FC7-BD5A-F3A23D0035FF}"/>
    <dgm:cxn modelId="{21BA3899-D81E-4515-BB1B-7BF45B8A5774}" type="presOf" srcId="{8227B846-3056-4EAB-A6D4-244D1C5D15E9}" destId="{CE4D7E00-4848-49DB-BE00-735D9550C69C}" srcOrd="0" destOrd="0" presId="urn:microsoft.com/office/officeart/2005/8/layout/vList5"/>
    <dgm:cxn modelId="{4482DFBA-3D24-46BD-B078-AD7F9AB0764B}" type="presParOf" srcId="{E120C35E-9C1C-401A-B56B-C8E7DC33860F}" destId="{F1705119-B36B-4DAC-988C-015C48FDF2C4}" srcOrd="0" destOrd="0" presId="urn:microsoft.com/office/officeart/2005/8/layout/vList5"/>
    <dgm:cxn modelId="{698B3466-703D-406E-B3EF-51B121B79D5A}" type="presParOf" srcId="{F1705119-B36B-4DAC-988C-015C48FDF2C4}" destId="{A52CAF61-25D8-4643-B791-0649D573BBD5}" srcOrd="0" destOrd="0" presId="urn:microsoft.com/office/officeart/2005/8/layout/vList5"/>
    <dgm:cxn modelId="{AC69FD11-391F-4B66-A12A-595671B7C2BF}" type="presParOf" srcId="{F1705119-B36B-4DAC-988C-015C48FDF2C4}" destId="{522D6A9E-BE9F-4CF3-A832-D138B057487D}" srcOrd="1" destOrd="0" presId="urn:microsoft.com/office/officeart/2005/8/layout/vList5"/>
    <dgm:cxn modelId="{FAB9272C-8158-4DEB-8D0E-2F2FE4A075A1}" type="presParOf" srcId="{E120C35E-9C1C-401A-B56B-C8E7DC33860F}" destId="{B1FEC885-ED34-4421-BF94-EED62A20F3BC}" srcOrd="1" destOrd="0" presId="urn:microsoft.com/office/officeart/2005/8/layout/vList5"/>
    <dgm:cxn modelId="{B92AB234-47EC-4EFF-8C16-7198D246356C}" type="presParOf" srcId="{E120C35E-9C1C-401A-B56B-C8E7DC33860F}" destId="{376E7F6A-91D0-4ECD-BF97-4E4413869EFC}" srcOrd="2" destOrd="0" presId="urn:microsoft.com/office/officeart/2005/8/layout/vList5"/>
    <dgm:cxn modelId="{660DBF5C-5412-4E71-9B0D-2D896E15BAB1}" type="presParOf" srcId="{376E7F6A-91D0-4ECD-BF97-4E4413869EFC}" destId="{70F67F68-8773-459A-A9FE-BACF632BFBFC}" srcOrd="0" destOrd="0" presId="urn:microsoft.com/office/officeart/2005/8/layout/vList5"/>
    <dgm:cxn modelId="{F5EBD1B4-85DF-4F07-9C81-ACD3315E2C9D}" type="presParOf" srcId="{376E7F6A-91D0-4ECD-BF97-4E4413869EFC}" destId="{DD5DFF39-D52A-4398-ADDC-741FBFAA4216}" srcOrd="1" destOrd="0" presId="urn:microsoft.com/office/officeart/2005/8/layout/vList5"/>
    <dgm:cxn modelId="{9E6D7D3E-A958-4F66-AFE5-3C73F095BA67}" type="presParOf" srcId="{E120C35E-9C1C-401A-B56B-C8E7DC33860F}" destId="{CC21CD33-5FFC-470F-A084-28012DA26AC9}" srcOrd="3" destOrd="0" presId="urn:microsoft.com/office/officeart/2005/8/layout/vList5"/>
    <dgm:cxn modelId="{37489514-8D8C-4F05-8701-25D82147FDB9}" type="presParOf" srcId="{E120C35E-9C1C-401A-B56B-C8E7DC33860F}" destId="{DB2B2E07-0719-415A-9C56-DE4DFAA08E71}" srcOrd="4" destOrd="0" presId="urn:microsoft.com/office/officeart/2005/8/layout/vList5"/>
    <dgm:cxn modelId="{12FBB20A-9370-4C1A-BFEA-E2759051D6E8}" type="presParOf" srcId="{DB2B2E07-0719-415A-9C56-DE4DFAA08E71}" destId="{3E81C3BF-3D06-42FD-9064-4A9088207074}" srcOrd="0" destOrd="0" presId="urn:microsoft.com/office/officeart/2005/8/layout/vList5"/>
    <dgm:cxn modelId="{9B5156CE-33C7-45F3-81E6-BE41F708EA30}" type="presParOf" srcId="{DB2B2E07-0719-415A-9C56-DE4DFAA08E71}" destId="{7968A3DF-3697-4F62-8933-0B95FB38649A}" srcOrd="1" destOrd="0" presId="urn:microsoft.com/office/officeart/2005/8/layout/vList5"/>
    <dgm:cxn modelId="{C2675849-1073-433D-B64D-D69F9AAEFC25}" type="presParOf" srcId="{E120C35E-9C1C-401A-B56B-C8E7DC33860F}" destId="{2055386C-4612-4D2C-BE27-65B723E0F64B}" srcOrd="5" destOrd="0" presId="urn:microsoft.com/office/officeart/2005/8/layout/vList5"/>
    <dgm:cxn modelId="{081BC3C9-8768-4479-ACFE-DA61D3A8C52D}" type="presParOf" srcId="{E120C35E-9C1C-401A-B56B-C8E7DC33860F}" destId="{4B66C759-C18D-4D31-A50C-F005BB607AFE}" srcOrd="6" destOrd="0" presId="urn:microsoft.com/office/officeart/2005/8/layout/vList5"/>
    <dgm:cxn modelId="{9F0661FC-768B-4E81-BB94-C0C4CC79A0F1}" type="presParOf" srcId="{4B66C759-C18D-4D31-A50C-F005BB607AFE}" destId="{FD2F00E8-FD5B-4232-AEDA-3E574624F5AE}" srcOrd="0" destOrd="0" presId="urn:microsoft.com/office/officeart/2005/8/layout/vList5"/>
    <dgm:cxn modelId="{53891FB1-063C-4AB7-89B3-75C3F295FA27}" type="presParOf" srcId="{4B66C759-C18D-4D31-A50C-F005BB607AFE}" destId="{CE4D7E00-4848-49DB-BE00-735D9550C69C}" srcOrd="1" destOrd="0" presId="urn:microsoft.com/office/officeart/2005/8/layout/vList5"/>
    <dgm:cxn modelId="{19067A5D-0239-410D-B7B0-FA5AAA5B9F29}" type="presParOf" srcId="{E120C35E-9C1C-401A-B56B-C8E7DC33860F}" destId="{CFBAECD0-6B71-4AE6-8092-882452E839A5}" srcOrd="7" destOrd="0" presId="urn:microsoft.com/office/officeart/2005/8/layout/vList5"/>
    <dgm:cxn modelId="{276C0C59-A156-49A3-967A-5D6F55D9FEF3}" type="presParOf" srcId="{E120C35E-9C1C-401A-B56B-C8E7DC33860F}" destId="{D134D803-B79E-4CB3-BAAB-DF44090D51E7}" srcOrd="8" destOrd="0" presId="urn:microsoft.com/office/officeart/2005/8/layout/vList5"/>
    <dgm:cxn modelId="{F58B6D1E-4A32-4D86-8340-5099707753AA}" type="presParOf" srcId="{D134D803-B79E-4CB3-BAAB-DF44090D51E7}" destId="{8017BE29-EF15-4D9A-8D18-798E5251E130}" srcOrd="0" destOrd="0" presId="urn:microsoft.com/office/officeart/2005/8/layout/vList5"/>
    <dgm:cxn modelId="{738E3CAC-FB19-408A-A91C-1DE3D6808A74}" type="presParOf" srcId="{D134D803-B79E-4CB3-BAAB-DF44090D51E7}" destId="{AFC2B6C7-913C-4352-8B4F-B0D76BB080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9D8E3-B1CD-4070-8FC4-3BEEC6E7BA0E}">
      <dsp:nvSpPr>
        <dsp:cNvPr id="0" name=""/>
        <dsp:cNvSpPr/>
      </dsp:nvSpPr>
      <dsp:spPr>
        <a:xfrm>
          <a:off x="65836" y="0"/>
          <a:ext cx="1445989" cy="135791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¿Qué </a:t>
          </a:r>
          <a:b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se va a hacer?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(el cambio importante)</a:t>
          </a: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05608" y="39772"/>
        <a:ext cx="1366445" cy="1278366"/>
      </dsp:txXfrm>
    </dsp:sp>
    <dsp:sp modelId="{CFFF8011-5E39-460E-98FA-EDCEE4E91472}">
      <dsp:nvSpPr>
        <dsp:cNvPr id="0" name=""/>
        <dsp:cNvSpPr/>
      </dsp:nvSpPr>
      <dsp:spPr>
        <a:xfrm>
          <a:off x="1641847" y="499652"/>
          <a:ext cx="275646" cy="358605"/>
        </a:xfrm>
        <a:prstGeom prst="mathPlus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641847" y="571373"/>
        <a:ext cx="192952" cy="215163"/>
      </dsp:txXfrm>
    </dsp:sp>
    <dsp:sp modelId="{6FC7F2E7-2E61-4C09-93DD-13EAF25F6DC3}">
      <dsp:nvSpPr>
        <dsp:cNvPr id="0" name=""/>
        <dsp:cNvSpPr/>
      </dsp:nvSpPr>
      <dsp:spPr>
        <a:xfrm>
          <a:off x="2031913" y="0"/>
          <a:ext cx="1445989" cy="135791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¿Mediante qué </a:t>
          </a:r>
          <a:br>
            <a:rPr lang="es-ES" sz="1600" b="1" i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o cómo se va hacer?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(estrategia)</a:t>
          </a:r>
          <a:endParaRPr lang="es-MX" sz="1600" b="0" i="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071685" y="39772"/>
        <a:ext cx="1366445" cy="1278366"/>
      </dsp:txXfrm>
    </dsp:sp>
    <dsp:sp modelId="{4ACB83CF-7CD0-494C-91EF-61FFA7737DC4}">
      <dsp:nvSpPr>
        <dsp:cNvPr id="0" name=""/>
        <dsp:cNvSpPr/>
      </dsp:nvSpPr>
      <dsp:spPr>
        <a:xfrm>
          <a:off x="3622502" y="499652"/>
          <a:ext cx="306549" cy="358605"/>
        </a:xfrm>
        <a:prstGeom prst="mathPlus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622502" y="571373"/>
        <a:ext cx="214584" cy="215163"/>
      </dsp:txXfrm>
    </dsp:sp>
    <dsp:sp modelId="{6CEF79EF-752C-4C67-90DF-D151E76CB0C3}">
      <dsp:nvSpPr>
        <dsp:cNvPr id="0" name=""/>
        <dsp:cNvSpPr/>
      </dsp:nvSpPr>
      <dsp:spPr>
        <a:xfrm>
          <a:off x="4056299" y="0"/>
          <a:ext cx="1445989" cy="135791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¿Para qué </a:t>
          </a:r>
          <a:b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</a:br>
          <a:r>
            <a:rPr lang="es-ES" sz="1600" b="1" i="0" kern="120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se va a hacer?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0" i="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(resultado)</a:t>
          </a: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096071" y="39772"/>
        <a:ext cx="1366445" cy="1278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9D8E3-B1CD-4070-8FC4-3BEEC6E7BA0E}">
      <dsp:nvSpPr>
        <dsp:cNvPr id="0" name=""/>
        <dsp:cNvSpPr/>
      </dsp:nvSpPr>
      <dsp:spPr>
        <a:xfrm>
          <a:off x="64817" y="0"/>
          <a:ext cx="1423610" cy="10798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Fortalecer la gestión colectiva del desarrollo</a:t>
          </a:r>
          <a:endParaRPr lang="es-MX" sz="1600" b="0" i="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96445" y="31628"/>
        <a:ext cx="1360354" cy="1016595"/>
      </dsp:txXfrm>
    </dsp:sp>
    <dsp:sp modelId="{CFFF8011-5E39-460E-98FA-EDCEE4E91472}">
      <dsp:nvSpPr>
        <dsp:cNvPr id="0" name=""/>
        <dsp:cNvSpPr/>
      </dsp:nvSpPr>
      <dsp:spPr>
        <a:xfrm>
          <a:off x="1608176" y="363397"/>
          <a:ext cx="253866" cy="353055"/>
        </a:xfrm>
        <a:prstGeom prst="mathPlus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608176" y="434008"/>
        <a:ext cx="177706" cy="211833"/>
      </dsp:txXfrm>
    </dsp:sp>
    <dsp:sp modelId="{6FC7F2E7-2E61-4C09-93DD-13EAF25F6DC3}">
      <dsp:nvSpPr>
        <dsp:cNvPr id="0" name=""/>
        <dsp:cNvSpPr/>
      </dsp:nvSpPr>
      <dsp:spPr>
        <a:xfrm>
          <a:off x="1967422" y="0"/>
          <a:ext cx="1423610" cy="10798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través de acciones educativo formativas</a:t>
          </a: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999050" y="31628"/>
        <a:ext cx="1360354" cy="1016595"/>
      </dsp:txXfrm>
    </dsp:sp>
    <dsp:sp modelId="{4ACB83CF-7CD0-494C-91EF-61FFA7737DC4}">
      <dsp:nvSpPr>
        <dsp:cNvPr id="0" name=""/>
        <dsp:cNvSpPr/>
      </dsp:nvSpPr>
      <dsp:spPr>
        <a:xfrm>
          <a:off x="3541655" y="363397"/>
          <a:ext cx="319319" cy="353055"/>
        </a:xfrm>
        <a:prstGeom prst="mathPlus">
          <a:avLst/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3541655" y="434008"/>
        <a:ext cx="223523" cy="211833"/>
      </dsp:txXfrm>
    </dsp:sp>
    <dsp:sp modelId="{6CEF79EF-752C-4C67-90DF-D151E76CB0C3}">
      <dsp:nvSpPr>
        <dsp:cNvPr id="0" name=""/>
        <dsp:cNvSpPr/>
      </dsp:nvSpPr>
      <dsp:spPr>
        <a:xfrm>
          <a:off x="3993522" y="0"/>
          <a:ext cx="1423610" cy="107985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472C4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rgbClr>
            </a:gs>
            <a:gs pos="50000">
              <a:srgbClr val="4472C4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rgbClr>
            </a:gs>
            <a:gs pos="100000">
              <a:srgbClr val="4472C4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i="1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 fin de potenciar las capacidades para la producción de bienes y servicios en 10 GD. </a:t>
          </a:r>
          <a:endParaRPr lang="es-MX" sz="1600" b="0" i="0" kern="120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025150" y="31628"/>
        <a:ext cx="1360354" cy="1016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9D8E3-B1CD-4070-8FC4-3BEEC6E7BA0E}">
      <dsp:nvSpPr>
        <dsp:cNvPr id="0" name=""/>
        <dsp:cNvSpPr/>
      </dsp:nvSpPr>
      <dsp:spPr>
        <a:xfrm>
          <a:off x="7665" y="0"/>
          <a:ext cx="1187509" cy="123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kern="1200">
              <a:solidFill>
                <a:sysClr val="windowText" lastClr="000000"/>
              </a:solidFill>
            </a:rPr>
            <a:t>VERBO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i="0" kern="1200">
              <a:solidFill>
                <a:sysClr val="windowText" lastClr="000000"/>
              </a:solidFill>
            </a:rPr>
            <a:t>(Un verbo activo, en infinitivo)</a:t>
          </a: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42446" y="34781"/>
        <a:ext cx="1117947" cy="1161825"/>
      </dsp:txXfrm>
    </dsp:sp>
    <dsp:sp modelId="{CFFF8011-5E39-460E-98FA-EDCEE4E91472}">
      <dsp:nvSpPr>
        <dsp:cNvPr id="0" name=""/>
        <dsp:cNvSpPr/>
      </dsp:nvSpPr>
      <dsp:spPr>
        <a:xfrm>
          <a:off x="1313925" y="468442"/>
          <a:ext cx="251752" cy="29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1313925" y="527342"/>
        <a:ext cx="176226" cy="176702"/>
      </dsp:txXfrm>
    </dsp:sp>
    <dsp:sp modelId="{6FC7F2E7-2E61-4C09-93DD-13EAF25F6DC3}">
      <dsp:nvSpPr>
        <dsp:cNvPr id="0" name=""/>
        <dsp:cNvSpPr/>
      </dsp:nvSpPr>
      <dsp:spPr>
        <a:xfrm>
          <a:off x="1670178" y="0"/>
          <a:ext cx="1187509" cy="123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kern="1200" dirty="0">
              <a:solidFill>
                <a:sysClr val="windowText" lastClr="000000"/>
              </a:solidFill>
            </a:rPr>
            <a:t>OBJETO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i="0" kern="1200" dirty="0">
              <a:solidFill>
                <a:sysClr val="windowText" lastClr="000000"/>
              </a:solidFill>
            </a:rPr>
            <a:t>(elemento sobre el cual recae la acción del verbo)</a:t>
          </a:r>
          <a:endParaRPr lang="es-MX" sz="1200" b="0" i="0" kern="1200" dirty="0">
            <a:solidFill>
              <a:sysClr val="windowText" lastClr="000000"/>
            </a:solidFill>
          </a:endParaRPr>
        </a:p>
      </dsp:txBody>
      <dsp:txXfrm>
        <a:off x="1704959" y="34781"/>
        <a:ext cx="1117947" cy="1161825"/>
      </dsp:txXfrm>
    </dsp:sp>
    <dsp:sp modelId="{4ACB83CF-7CD0-494C-91EF-61FFA7737DC4}">
      <dsp:nvSpPr>
        <dsp:cNvPr id="0" name=""/>
        <dsp:cNvSpPr/>
      </dsp:nvSpPr>
      <dsp:spPr>
        <a:xfrm>
          <a:off x="2976438" y="468442"/>
          <a:ext cx="251752" cy="29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2976438" y="527342"/>
        <a:ext cx="176226" cy="176702"/>
      </dsp:txXfrm>
    </dsp:sp>
    <dsp:sp modelId="{6CEF79EF-752C-4C67-90DF-D151E76CB0C3}">
      <dsp:nvSpPr>
        <dsp:cNvPr id="0" name=""/>
        <dsp:cNvSpPr/>
      </dsp:nvSpPr>
      <dsp:spPr>
        <a:xfrm>
          <a:off x="3332691" y="0"/>
          <a:ext cx="1187509" cy="123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kern="1200">
              <a:solidFill>
                <a:sysClr val="windowText" lastClr="000000"/>
              </a:solidFill>
            </a:rPr>
            <a:t>INDICADOR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i="0" kern="1200">
              <a:solidFill>
                <a:sysClr val="windowText" lastClr="000000"/>
              </a:solidFill>
            </a:rPr>
            <a:t>(propone niveles de logro en cantidad)</a:t>
          </a: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3367472" y="34781"/>
        <a:ext cx="1117947" cy="1161825"/>
      </dsp:txXfrm>
    </dsp:sp>
    <dsp:sp modelId="{75471128-C670-4CFB-A3FB-0FCB7230E3E9}">
      <dsp:nvSpPr>
        <dsp:cNvPr id="0" name=""/>
        <dsp:cNvSpPr/>
      </dsp:nvSpPr>
      <dsp:spPr>
        <a:xfrm>
          <a:off x="4638952" y="468442"/>
          <a:ext cx="251752" cy="29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4638952" y="527342"/>
        <a:ext cx="176226" cy="176702"/>
      </dsp:txXfrm>
    </dsp:sp>
    <dsp:sp modelId="{F2821F94-E99D-42C7-845E-D66594749052}">
      <dsp:nvSpPr>
        <dsp:cNvPr id="0" name=""/>
        <dsp:cNvSpPr/>
      </dsp:nvSpPr>
      <dsp:spPr>
        <a:xfrm>
          <a:off x="4995205" y="0"/>
          <a:ext cx="1187509" cy="123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kern="1200">
              <a:solidFill>
                <a:sysClr val="windowText" lastClr="000000"/>
              </a:solidFill>
            </a:rPr>
            <a:t>CONDICIÓN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i="0" kern="1200">
              <a:solidFill>
                <a:sysClr val="windowText" lastClr="000000"/>
              </a:solidFill>
            </a:rPr>
            <a:t>(Características de cumplimento de la acción como calidad, oportunidad, etcétera)</a:t>
          </a: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5029986" y="34781"/>
        <a:ext cx="1117947" cy="1161825"/>
      </dsp:txXfrm>
    </dsp:sp>
    <dsp:sp modelId="{493C8200-894C-4BBC-835F-C6F4FCB9F621}">
      <dsp:nvSpPr>
        <dsp:cNvPr id="0" name=""/>
        <dsp:cNvSpPr/>
      </dsp:nvSpPr>
      <dsp:spPr>
        <a:xfrm>
          <a:off x="6301465" y="468442"/>
          <a:ext cx="251752" cy="294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6301465" y="527342"/>
        <a:ext cx="176226" cy="176702"/>
      </dsp:txXfrm>
    </dsp:sp>
    <dsp:sp modelId="{4060E7CB-AF2A-46D2-8906-2EFF7559404F}">
      <dsp:nvSpPr>
        <dsp:cNvPr id="0" name=""/>
        <dsp:cNvSpPr/>
      </dsp:nvSpPr>
      <dsp:spPr>
        <a:xfrm>
          <a:off x="6657718" y="0"/>
          <a:ext cx="1187509" cy="123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0" kern="1200">
              <a:solidFill>
                <a:sysClr val="windowText" lastClr="000000"/>
              </a:solidFill>
            </a:rPr>
            <a:t>TIEMPO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i="0" kern="1200">
              <a:solidFill>
                <a:sysClr val="windowText" lastClr="000000"/>
              </a:solidFill>
            </a:rPr>
            <a:t>(en que se piensa puede lograrse lo propuesto en el objetivo)</a:t>
          </a: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6692499" y="34781"/>
        <a:ext cx="1117947" cy="11618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9D8E3-B1CD-4070-8FC4-3BEEC6E7BA0E}">
      <dsp:nvSpPr>
        <dsp:cNvPr id="0" name=""/>
        <dsp:cNvSpPr/>
      </dsp:nvSpPr>
      <dsp:spPr>
        <a:xfrm>
          <a:off x="5528" y="0"/>
          <a:ext cx="1374123" cy="12073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1" kern="1200"/>
            <a:t>Establecer</a:t>
          </a:r>
          <a:endParaRPr lang="es-MX" sz="1200" b="0" i="0" kern="1200"/>
        </a:p>
      </dsp:txBody>
      <dsp:txXfrm>
        <a:off x="40891" y="35363"/>
        <a:ext cx="1303397" cy="1136667"/>
      </dsp:txXfrm>
    </dsp:sp>
    <dsp:sp modelId="{CFFF8011-5E39-460E-98FA-EDCEE4E91472}">
      <dsp:nvSpPr>
        <dsp:cNvPr id="0" name=""/>
        <dsp:cNvSpPr/>
      </dsp:nvSpPr>
      <dsp:spPr>
        <a:xfrm>
          <a:off x="1495146" y="460483"/>
          <a:ext cx="244849" cy="286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1495146" y="517768"/>
        <a:ext cx="171394" cy="171857"/>
      </dsp:txXfrm>
    </dsp:sp>
    <dsp:sp modelId="{6FC7F2E7-2E61-4C09-93DD-13EAF25F6DC3}">
      <dsp:nvSpPr>
        <dsp:cNvPr id="0" name=""/>
        <dsp:cNvSpPr/>
      </dsp:nvSpPr>
      <dsp:spPr>
        <a:xfrm>
          <a:off x="1841630" y="0"/>
          <a:ext cx="1154948" cy="12073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1" kern="1200" dirty="0"/>
            <a:t>procesos de planeación participativa prospectiva</a:t>
          </a:r>
          <a:endParaRPr lang="es-MX" sz="1200" b="0" i="0" kern="1200" dirty="0"/>
        </a:p>
      </dsp:txBody>
      <dsp:txXfrm>
        <a:off x="1875457" y="33827"/>
        <a:ext cx="1087294" cy="1139739"/>
      </dsp:txXfrm>
    </dsp:sp>
    <dsp:sp modelId="{4ACB83CF-7CD0-494C-91EF-61FFA7737DC4}">
      <dsp:nvSpPr>
        <dsp:cNvPr id="0" name=""/>
        <dsp:cNvSpPr/>
      </dsp:nvSpPr>
      <dsp:spPr>
        <a:xfrm>
          <a:off x="3112074" y="460483"/>
          <a:ext cx="244849" cy="286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3112074" y="517768"/>
        <a:ext cx="171394" cy="171857"/>
      </dsp:txXfrm>
    </dsp:sp>
    <dsp:sp modelId="{6CEF79EF-752C-4C67-90DF-D151E76CB0C3}">
      <dsp:nvSpPr>
        <dsp:cNvPr id="0" name=""/>
        <dsp:cNvSpPr/>
      </dsp:nvSpPr>
      <dsp:spPr>
        <a:xfrm>
          <a:off x="3458558" y="0"/>
          <a:ext cx="1154948" cy="12073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1" kern="1200" dirty="0"/>
            <a:t>en 10 Grupos de Desarrollo</a:t>
          </a:r>
          <a:endParaRPr lang="es-MX" sz="1200" b="0" i="0" kern="1200" dirty="0"/>
        </a:p>
      </dsp:txBody>
      <dsp:txXfrm>
        <a:off x="3492385" y="33827"/>
        <a:ext cx="1087294" cy="1139739"/>
      </dsp:txXfrm>
    </dsp:sp>
    <dsp:sp modelId="{75471128-C670-4CFB-A3FB-0FCB7230E3E9}">
      <dsp:nvSpPr>
        <dsp:cNvPr id="0" name=""/>
        <dsp:cNvSpPr/>
      </dsp:nvSpPr>
      <dsp:spPr>
        <a:xfrm>
          <a:off x="4729002" y="460483"/>
          <a:ext cx="244849" cy="286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4729002" y="517768"/>
        <a:ext cx="171394" cy="171857"/>
      </dsp:txXfrm>
    </dsp:sp>
    <dsp:sp modelId="{F2821F94-E99D-42C7-845E-D66594749052}">
      <dsp:nvSpPr>
        <dsp:cNvPr id="0" name=""/>
        <dsp:cNvSpPr/>
      </dsp:nvSpPr>
      <dsp:spPr>
        <a:xfrm>
          <a:off x="5075487" y="0"/>
          <a:ext cx="1154948" cy="12073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1" kern="1200" dirty="0"/>
            <a:t>con la participación activa, organizada, sistemática y voluntaria de sus integrantes</a:t>
          </a:r>
          <a:endParaRPr lang="es-MX" sz="1200" b="0" i="0" kern="1200" dirty="0"/>
        </a:p>
      </dsp:txBody>
      <dsp:txXfrm>
        <a:off x="5109314" y="33827"/>
        <a:ext cx="1087294" cy="1139739"/>
      </dsp:txXfrm>
    </dsp:sp>
    <dsp:sp modelId="{493C8200-894C-4BBC-835F-C6F4FCB9F621}">
      <dsp:nvSpPr>
        <dsp:cNvPr id="0" name=""/>
        <dsp:cNvSpPr/>
      </dsp:nvSpPr>
      <dsp:spPr>
        <a:xfrm>
          <a:off x="6345930" y="460483"/>
          <a:ext cx="244849" cy="286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0" i="0" kern="1200">
            <a:solidFill>
              <a:sysClr val="windowText" lastClr="000000"/>
            </a:solidFill>
          </a:endParaRPr>
        </a:p>
      </dsp:txBody>
      <dsp:txXfrm>
        <a:off x="6345930" y="517768"/>
        <a:ext cx="171394" cy="171857"/>
      </dsp:txXfrm>
    </dsp:sp>
    <dsp:sp modelId="{4060E7CB-AF2A-46D2-8906-2EFF7559404F}">
      <dsp:nvSpPr>
        <dsp:cNvPr id="0" name=""/>
        <dsp:cNvSpPr/>
      </dsp:nvSpPr>
      <dsp:spPr>
        <a:xfrm>
          <a:off x="6692415" y="0"/>
          <a:ext cx="1154948" cy="120739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i="1" kern="1200"/>
            <a:t>en un año.</a:t>
          </a:r>
          <a:endParaRPr lang="es-MX" sz="1200" b="0" i="0" kern="1200"/>
        </a:p>
      </dsp:txBody>
      <dsp:txXfrm>
        <a:off x="6726242" y="33827"/>
        <a:ext cx="1087294" cy="11397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D6A9E-BE9F-4CF3-A832-D138B057487D}">
      <dsp:nvSpPr>
        <dsp:cNvPr id="0" name=""/>
        <dsp:cNvSpPr/>
      </dsp:nvSpPr>
      <dsp:spPr>
        <a:xfrm rot="5400000">
          <a:off x="3651391" y="-1582270"/>
          <a:ext cx="346519" cy="35996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el participante </a:t>
          </a:r>
          <a:r>
            <a:rPr lang="es-ES" sz="1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_</a:t>
          </a:r>
          <a:r>
            <a:rPr lang="es-ES" sz="1000" b="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Quién</a:t>
          </a:r>
          <a:endParaRPr lang="es-MX" sz="1000" b="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4815" y="61222"/>
        <a:ext cx="3582755" cy="312687"/>
      </dsp:txXfrm>
    </dsp:sp>
    <dsp:sp modelId="{A52CAF61-25D8-4643-B791-0649D573BBD5}">
      <dsp:nvSpPr>
        <dsp:cNvPr id="0" name=""/>
        <dsp:cNvSpPr/>
      </dsp:nvSpPr>
      <dsp:spPr>
        <a:xfrm>
          <a:off x="0" y="990"/>
          <a:ext cx="2024815" cy="433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1. Sujeto</a:t>
          </a:r>
          <a:endParaRPr lang="es-MX" sz="1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45" y="22135"/>
        <a:ext cx="1982525" cy="390859"/>
      </dsp:txXfrm>
    </dsp:sp>
    <dsp:sp modelId="{DD5DFF39-D52A-4398-ADDC-741FBFAA4216}">
      <dsp:nvSpPr>
        <dsp:cNvPr id="0" name=""/>
        <dsp:cNvSpPr/>
      </dsp:nvSpPr>
      <dsp:spPr>
        <a:xfrm rot="5400000">
          <a:off x="3652325" y="-1127903"/>
          <a:ext cx="346519" cy="36005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Qué debería poder hacer el participante </a:t>
          </a:r>
          <a:r>
            <a:rPr lang="es-ES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_Conducta a modificar </a:t>
          </a:r>
          <a:endParaRPr lang="es-MX" sz="1000" b="0" i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5309" y="516029"/>
        <a:ext cx="3583635" cy="312687"/>
      </dsp:txXfrm>
    </dsp:sp>
    <dsp:sp modelId="{70F67F68-8773-459A-A9FE-BACF632BFBFC}">
      <dsp:nvSpPr>
        <dsp:cNvPr id="0" name=""/>
        <dsp:cNvSpPr/>
      </dsp:nvSpPr>
      <dsp:spPr>
        <a:xfrm>
          <a:off x="0" y="455797"/>
          <a:ext cx="2025309" cy="433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2. Verbo observable</a:t>
          </a:r>
          <a:endParaRPr lang="es-MX" sz="1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45" y="476942"/>
        <a:ext cx="1983019" cy="390859"/>
      </dsp:txXfrm>
    </dsp:sp>
    <dsp:sp modelId="{7968A3DF-3697-4F62-8933-0B95FB38649A}">
      <dsp:nvSpPr>
        <dsp:cNvPr id="0" name=""/>
        <dsp:cNvSpPr/>
      </dsp:nvSpPr>
      <dsp:spPr>
        <a:xfrm rot="5400000">
          <a:off x="3652325" y="-673097"/>
          <a:ext cx="346519" cy="36005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0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Qué se espera pueda aprender el participante </a:t>
          </a:r>
          <a:r>
            <a:rPr lang="es-MX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_C</a:t>
          </a:r>
          <a:r>
            <a:rPr lang="es-ES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ontenido de aprendizaje </a:t>
          </a:r>
          <a:r>
            <a:rPr lang="es-ES" sz="1000" b="0" i="1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(habilidades, destrezas, capacidades) </a:t>
          </a:r>
          <a:endParaRPr lang="es-MX" sz="1000" b="0" i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5309" y="970835"/>
        <a:ext cx="3583635" cy="312687"/>
      </dsp:txXfrm>
    </dsp:sp>
    <dsp:sp modelId="{3E81C3BF-3D06-42FD-9064-4A9088207074}">
      <dsp:nvSpPr>
        <dsp:cNvPr id="0" name=""/>
        <dsp:cNvSpPr/>
      </dsp:nvSpPr>
      <dsp:spPr>
        <a:xfrm>
          <a:off x="0" y="910603"/>
          <a:ext cx="2025309" cy="433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3. Objeto directo</a:t>
          </a:r>
          <a:endParaRPr lang="es-MX" sz="1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45" y="931748"/>
        <a:ext cx="1983019" cy="390859"/>
      </dsp:txXfrm>
    </dsp:sp>
    <dsp:sp modelId="{CE4D7E00-4848-49DB-BE00-735D9550C69C}">
      <dsp:nvSpPr>
        <dsp:cNvPr id="0" name=""/>
        <dsp:cNvSpPr/>
      </dsp:nvSpPr>
      <dsp:spPr>
        <a:xfrm rot="5400000">
          <a:off x="3652325" y="-218290"/>
          <a:ext cx="346519" cy="36005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entornos del aprendizaje </a:t>
          </a:r>
          <a:r>
            <a:rPr lang="es-ES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_</a:t>
          </a:r>
          <a:r>
            <a:rPr lang="es-MX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Circunstancia, el para qué</a:t>
          </a:r>
        </a:p>
      </dsp:txBody>
      <dsp:txXfrm rot="-5400000">
        <a:off x="2025309" y="1425642"/>
        <a:ext cx="3583635" cy="312687"/>
      </dsp:txXfrm>
    </dsp:sp>
    <dsp:sp modelId="{FD2F00E8-FD5B-4232-AEDA-3E574624F5AE}">
      <dsp:nvSpPr>
        <dsp:cNvPr id="0" name=""/>
        <dsp:cNvSpPr/>
      </dsp:nvSpPr>
      <dsp:spPr>
        <a:xfrm>
          <a:off x="0" y="1365410"/>
          <a:ext cx="2025309" cy="433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4. Complemento circunstancial</a:t>
          </a:r>
          <a:endParaRPr lang="es-MX" sz="1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45" y="1386555"/>
        <a:ext cx="1983019" cy="390859"/>
      </dsp:txXfrm>
    </dsp:sp>
    <dsp:sp modelId="{AFC2B6C7-913C-4352-8B4F-B0D76BB0800F}">
      <dsp:nvSpPr>
        <dsp:cNvPr id="0" name=""/>
        <dsp:cNvSpPr/>
      </dsp:nvSpPr>
      <dsp:spPr>
        <a:xfrm rot="5400000">
          <a:off x="3652325" y="236516"/>
          <a:ext cx="346519" cy="36005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000" b="1" i="0" kern="1200">
              <a:latin typeface="Times New Roman" panose="02020603050405020304" pitchFamily="18" charset="0"/>
              <a:cs typeface="Times New Roman" panose="02020603050405020304" pitchFamily="18" charset="0"/>
            </a:rPr>
            <a:t>rendimiento esperado del participante </a:t>
          </a:r>
          <a:r>
            <a:rPr lang="es-ES" sz="1000" b="0" i="1" kern="1200">
              <a:latin typeface="Times New Roman" panose="02020603050405020304" pitchFamily="18" charset="0"/>
              <a:cs typeface="Times New Roman" panose="02020603050405020304" pitchFamily="18" charset="0"/>
            </a:rPr>
            <a:t>_Criiterio o meta a alcanzar</a:t>
          </a:r>
          <a:endParaRPr lang="es-MX" sz="1000" b="0" i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5309" y="1880448"/>
        <a:ext cx="3583635" cy="312687"/>
      </dsp:txXfrm>
    </dsp:sp>
    <dsp:sp modelId="{8017BE29-EF15-4D9A-8D18-798E5251E130}">
      <dsp:nvSpPr>
        <dsp:cNvPr id="0" name=""/>
        <dsp:cNvSpPr/>
      </dsp:nvSpPr>
      <dsp:spPr>
        <a:xfrm>
          <a:off x="0" y="1820217"/>
          <a:ext cx="2025309" cy="4331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5. Criterio de ejecución </a:t>
          </a:r>
          <a:endParaRPr lang="es-MX" sz="12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45" y="1841362"/>
        <a:ext cx="1983019" cy="390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20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4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9C8CC0-BDA9-437B-BFEB-48E85A2468E4}" type="datetimeFigureOut">
              <a:rPr lang="es-MX" smtClean="0"/>
              <a:t>04/12/2017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C9041D-F26C-488F-AC35-0432015336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2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Fondo nuevo electoral 2012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70126" cy="6858000"/>
          </a:xfrm>
          <a:prstGeom prst="rect">
            <a:avLst/>
          </a:prstGeom>
        </p:spPr>
      </p:pic>
      <p:pic>
        <p:nvPicPr>
          <p:cNvPr id="8" name="10 Imagen" descr="DIFNacional.jpg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149194" y="211501"/>
            <a:ext cx="693222" cy="502855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7559824" y="0"/>
            <a:ext cx="15841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PAT</a:t>
            </a:r>
            <a:r>
              <a:rPr lang="es-MX" sz="3600" b="1" dirty="0" smtClean="0">
                <a:solidFill>
                  <a:srgbClr val="7030A0"/>
                </a:solidFill>
                <a:latin typeface="Tempus Sans ITC" panose="04020404030D07020202" pitchFamily="82" charset="0"/>
              </a:rPr>
              <a:t> 2018</a:t>
            </a:r>
            <a:endParaRPr lang="es-MX" sz="3600" b="1" dirty="0">
              <a:solidFill>
                <a:srgbClr val="7030A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2011350"/>
            <a:ext cx="9286907" cy="25496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1828" tIns="50914" rIns="101828" bIns="50914">
            <a:spAutoFit/>
          </a:bodyPr>
          <a:lstStyle/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DESARROLLO COMUNITARIO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“Comunidad DIFerente”</a:t>
            </a:r>
          </a:p>
          <a:p>
            <a:pPr algn="ctr" defTabSz="1017588">
              <a:spcAft>
                <a:spcPts val="600"/>
              </a:spcAft>
            </a:pPr>
            <a:r>
              <a:rPr lang="es-MX" sz="3600" b="1" i="1" dirty="0" smtClean="0">
                <a:solidFill>
                  <a:srgbClr val="26267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</a:t>
            </a:r>
            <a:endParaRPr lang="es-ES" sz="3600" b="1" dirty="0">
              <a:solidFill>
                <a:srgbClr val="26267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133413"/>
            <a:ext cx="9286908" cy="785797"/>
          </a:xfrm>
          <a:prstGeom prst="rect">
            <a:avLst/>
          </a:prstGeom>
          <a:noFill/>
          <a:ln>
            <a:noFill/>
          </a:ln>
          <a:extLst/>
        </p:spPr>
        <p:txBody>
          <a:bodyPr lIns="101828" tIns="50914" rIns="101828" bIns="50914" anchor="ctr"/>
          <a:lstStyle/>
          <a:p>
            <a:pPr algn="ctr">
              <a:spcAft>
                <a:spcPts val="1200"/>
              </a:spcAft>
              <a:defRPr/>
            </a:pPr>
            <a:r>
              <a:rPr lang="es-MX" sz="2000" b="1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DIRECCIÓN GENERAL DE ALIMENTACIÓN Y DESARROLLO COMUNITARIO</a:t>
            </a:r>
          </a:p>
        </p:txBody>
      </p:sp>
      <p:pic>
        <p:nvPicPr>
          <p:cNvPr id="6" name="3 Imagen" descr="FlorDIF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6754" y="5099605"/>
            <a:ext cx="2593398" cy="129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284115" y="4560996"/>
            <a:ext cx="2588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Evaluación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3000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9928" t="23488" r="31923" b="14537"/>
          <a:stretch/>
        </p:blipFill>
        <p:spPr>
          <a:xfrm>
            <a:off x="1371520" y="1642441"/>
            <a:ext cx="6152402" cy="368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5459" y="3408629"/>
            <a:ext cx="79205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objetivos son la expresión de los logros que se pretenden alcanzar en un plazo determinado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indican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dirección a seguir a lo largo del proyecto. Estos objetivos pueden ser generales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y/o específicos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MX" sz="13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generales se refieren a las intenciones macro del proyecto.</a:t>
            </a:r>
          </a:p>
          <a:p>
            <a:pPr algn="just"/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 se refieren a cada línea de acción planteada dentro del proyecto.</a:t>
            </a: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que interesa es la claridad y posibilidad de concreción de los objetivos. Por esta razón,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deben cumplir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una serie de condiciones:</a:t>
            </a:r>
          </a:p>
          <a:p>
            <a:pPr marL="214313" indent="-214313" algn="just">
              <a:buFont typeface="Wingdings" panose="05000000000000000000" pitchFamily="2" charset="2"/>
              <a:buChar char="v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S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factibles de realizar teniendo en cuenta los tiempos y recursos disponibles.</a:t>
            </a:r>
          </a:p>
          <a:p>
            <a:pPr marL="214313" indent="-214313" algn="just">
              <a:buFont typeface="Wingdings" panose="05000000000000000000" pitchFamily="2" charset="2"/>
              <a:buChar char="v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S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claros y precisos en su redacción: contener verbos de acción, por ejemplo: “enunciar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definir”,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desarrollar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“hacer”, etc.</a:t>
            </a:r>
          </a:p>
          <a:p>
            <a:pPr marL="214313" indent="-214313" algn="just">
              <a:buFont typeface="Wingdings" panose="05000000000000000000" pitchFamily="2" charset="2"/>
              <a:buChar char="v"/>
            </a:pPr>
            <a:r>
              <a:rPr lang="es-MX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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Tener en cuenta las potencialidades, los riesgos, los desafíos y las limitaciones.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31253" y="1147025"/>
            <a:ext cx="79688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Concepto de Objetivo</a:t>
            </a: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 lo que se quiere conseguir o los efectos y resultados que se esperan por parte de un proyecto para modificar una determinada situación.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1323305" y="2296464"/>
            <a:ext cx="1323304" cy="5505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35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429001" y="1862606"/>
            <a:ext cx="49648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 pretendemos hacer?</a:t>
            </a:r>
          </a:p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cambios queremos conseguir en la situación o   problema sobre el que se actúa?.</a:t>
            </a:r>
          </a:p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Dónde queremos llegar, que efectos y resultados queremos alcanzar?</a:t>
            </a:r>
          </a:p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 Cuál es la situación  o escenario a la que se trata de llegar?.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86017" y="1169956"/>
            <a:ext cx="75051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expresar los objetivos más genéricos se utilizan verbos mas abstractos y que puede aludir a una acción no directamente mensurable.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224088" y="1654705"/>
            <a:ext cx="656644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Ejemplos de verbos genéricos</a:t>
            </a: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Favorecer, consolidar, estimular, orientar, ayudar, mejorar, conocer, fomentar, dinamizar, analizar, evaluar, impulsar, promocionar, prevenir, potenciar, promover, etc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12644" y="2381827"/>
            <a:ext cx="657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Favorecer el conocimiento y la difusión de la cultura autóctona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Prevenir el consumo de alcohol entre jóvenes.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Potenciar los recursos de inserción dirigidos a a las mujeres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45176" y="3480883"/>
            <a:ext cx="71526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MX" sz="135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es-MX" sz="135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siguientes 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ayudarían a formular objetivos más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concretos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señalarían resultados cuantificables.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224087" y="4009196"/>
            <a:ext cx="69275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Aumentar, incrementar, disminuir, mantener, realizar, hacer, conseguir, organizar, obtener constituir, crear, comprobar, calcular, resolver, enumerar, etc.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224087" y="4762003"/>
            <a:ext cx="6396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Aumentar el número de participantes en el curso de un 10% respecto al año anterior.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Conseguir una financiación externa del 45% del presupuesto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Crear cinco puestos de trabajo en la asociación en el término de un año.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/>
          </p:nvPr>
        </p:nvGraphicFramePr>
        <p:xfrm>
          <a:off x="1487510" y="2892975"/>
          <a:ext cx="5509817" cy="135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/>
          </p:nvPr>
        </p:nvGraphicFramePr>
        <p:xfrm>
          <a:off x="1487509" y="4696422"/>
          <a:ext cx="5424545" cy="1079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Rectángulo 3"/>
          <p:cNvSpPr/>
          <p:nvPr/>
        </p:nvSpPr>
        <p:spPr>
          <a:xfrm>
            <a:off x="762571" y="758197"/>
            <a:ext cx="200869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OBJETIVO GENERAL </a:t>
            </a:r>
            <a:endParaRPr lang="es-MX" sz="1350" dirty="0"/>
          </a:p>
        </p:txBody>
      </p:sp>
      <p:sp>
        <p:nvSpPr>
          <p:cNvPr id="5" name="Rectángulo 4"/>
          <p:cNvSpPr/>
          <p:nvPr/>
        </p:nvSpPr>
        <p:spPr>
          <a:xfrm>
            <a:off x="524815" y="1146713"/>
            <a:ext cx="8190963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350" b="1" dirty="0">
                <a:latin typeface="Arial" panose="020B0604020202020204" pitchFamily="34" charset="0"/>
                <a:ea typeface="Times New Roman" panose="02020603050405020304" pitchFamily="18" charset="0"/>
              </a:rPr>
              <a:t>… es </a:t>
            </a:r>
            <a:r>
              <a:rPr lang="es-MX" sz="1350" b="1" dirty="0">
                <a:latin typeface="Arial" panose="020B0604020202020204" pitchFamily="34" charset="0"/>
                <a:ea typeface="Times New Roman" panose="02020603050405020304" pitchFamily="18" charset="0"/>
              </a:rPr>
              <a:t>a nivel de proyecto,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 es decir, operativo, por lo cual debe ser preciso y realizable, ya que se deberá materializar en el término de un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año.</a:t>
            </a:r>
          </a:p>
          <a:p>
            <a:pPr lvl="0" algn="just"/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Debe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considerar los alcances que el SEDIF se propone tomando en cuenta los escenarios de actuación de acuerdo a la etapa operativa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de sus grupos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(apertura, continuidad, consolidación, etcétera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/>
            <a:endParaRPr lang="es-MX" sz="135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Como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ya se indicó, el objetivo general responde a las preguntas:</a:t>
            </a:r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07961" y="4250884"/>
            <a:ext cx="1265349" cy="3000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lvl="0" algn="just">
              <a:defRPr b="1"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es-MX" sz="1350" dirty="0">
                <a:latin typeface="Times New Roman" panose="02020603050405020304" pitchFamily="18" charset="0"/>
              </a:rPr>
              <a:t>Ejemplo</a:t>
            </a:r>
            <a:r>
              <a:rPr lang="es-MX" sz="135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103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6142" y="1180993"/>
            <a:ext cx="222022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OBJETIVO ESPECÍFICO</a:t>
            </a:r>
            <a:r>
              <a:rPr lang="es-MX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MX" sz="1350" dirty="0"/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676141" y="2850990"/>
          <a:ext cx="7852893" cy="123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/>
          </p:nvPr>
        </p:nvGraphicFramePr>
        <p:xfrm>
          <a:off x="676141" y="4412362"/>
          <a:ext cx="7852892" cy="1207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6141" y="4135363"/>
            <a:ext cx="867545" cy="30008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>
              <a:defRPr b="1"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es-MX" sz="1350" dirty="0"/>
              <a:t>Ejemplo: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76141" y="1570324"/>
            <a:ext cx="7852892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… se 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debe considerar que éstos </a:t>
            </a:r>
            <a:r>
              <a:rPr lang="es-MX" sz="1350" b="1" dirty="0">
                <a:latin typeface="Arial" panose="020B0604020202020204" pitchFamily="34" charset="0"/>
                <a:ea typeface="Times New Roman" panose="02020603050405020304" pitchFamily="18" charset="0"/>
              </a:rPr>
              <a:t>son especificaciones o pasos que hay que dar para alcanzar el objetivo general.</a:t>
            </a:r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Deben redactarse de forma tal que sea posible observar los logros. Que se pueda evaluar el éxito o fracaso</a:t>
            </a:r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/>
            <a:r>
              <a:rPr lang="es-MX" sz="1350" dirty="0">
                <a:latin typeface="Arial" panose="020B0604020202020204" pitchFamily="34" charset="0"/>
                <a:ea typeface="Times New Roman" panose="02020603050405020304" pitchFamily="18" charset="0"/>
              </a:rPr>
              <a:t>La estructura sugerida es la siguiente:</a:t>
            </a:r>
            <a:endParaRPr lang="es-MX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3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9324" y="1468015"/>
            <a:ext cx="72636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s-MX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intención o propósito: es el resultado que </a:t>
            </a:r>
            <a:r>
              <a:rPr lang="es-MX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pretende </a:t>
            </a:r>
            <a:r>
              <a:rPr lang="es-MX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obtener a través de un proceso de </a:t>
            </a:r>
            <a:r>
              <a:rPr lang="es-MX" sz="135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enseñanza-aprendizaje.</a:t>
            </a:r>
            <a:endParaRPr lang="es-MX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9324" y="2068402"/>
            <a:ext cx="75244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expresa en forma de un enunciado que describe en términos de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cambios conductuales 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que se espera del 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participante. 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objetivo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describe </a:t>
            </a:r>
            <a:r>
              <a:rPr lang="es-MX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</a:t>
            </a:r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sino qué se logrará a través de la actividad.</a:t>
            </a: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1415663" y="3317474"/>
          <a:ext cx="5625861" cy="2254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781501" y="2935504"/>
            <a:ext cx="2519601" cy="220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02406" algn="just">
              <a:lnSpc>
                <a:spcPts val="971"/>
              </a:lnSpc>
              <a:spcAft>
                <a:spcPts val="450"/>
              </a:spcAft>
            </a:pPr>
            <a:r>
              <a:rPr lang="es-MX" sz="13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integran cinco elementos: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69325" y="1067878"/>
            <a:ext cx="266752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OBJETIVO DE APRENDIZAJE </a:t>
            </a:r>
            <a:endParaRPr lang="es-MX" sz="135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772733" y="1465778"/>
          <a:ext cx="7756302" cy="3715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969"/>
                <a:gridCol w="1028705"/>
                <a:gridCol w="845033"/>
                <a:gridCol w="1792429"/>
                <a:gridCol w="1457029"/>
                <a:gridCol w="1295137"/>
              </a:tblGrid>
              <a:tr h="786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Nombre de la capacitación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Quién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Conducta a modificar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Contenido de aprendizaje (conocimientos, habilidades, destrezas, capacidades)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Circunstancia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Criterio o meta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effectLst/>
                        </a:rPr>
                        <a:t>Relaciones humanas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 participante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empleará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los principios que favorecen las relaciones interpersonales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durante su convivencia en la ejecución de proyectos comunitarios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977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effectLst/>
                        </a:rPr>
                        <a:t>Manejo de conflictos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El participante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aplicará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las técnicas para el manejo asertivo del conflicto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 su vida cotidiana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en el 80% de las situaciones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effectLst/>
                        </a:rPr>
                        <a:t>Derechos humanos fundamentales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El participante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identificará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los derechos humanos fundamentales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durante la realización del diagnóstico participativo comunitario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2380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effectLst/>
                        </a:rPr>
                        <a:t>Evaluación participativa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El participante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evaluará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con base en técnicas participativas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sus avances en el Programa de Trabajo Comunitario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4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40346" y="1287906"/>
            <a:ext cx="6838682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Dominios de aprendizaje</a:t>
            </a:r>
          </a:p>
          <a:p>
            <a:pPr algn="just"/>
            <a:endParaRPr lang="es-MX" sz="135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Antes de formular el objetivo, es conveniente seleccionar a cuál de los 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dominios del 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aprendizaje corresponde. De esta manera podrá elegir, en la 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sección señalada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los verbos adecuados para dicho objetivo.</a:t>
            </a: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Dominios</a:t>
            </a:r>
          </a:p>
          <a:p>
            <a:pPr algn="just"/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Existen tres dominios del aprendizaje (</a:t>
            </a:r>
            <a:r>
              <a:rPr lang="es-MX" sz="135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Ogalde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s-MX" sz="135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Bardavid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1984</a:t>
            </a:r>
            <a:r>
              <a:rPr lang="es-MX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s-MX" sz="135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840347" y="3019737"/>
          <a:ext cx="712845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134"/>
                <a:gridCol w="5341322"/>
              </a:tblGrid>
              <a:tr h="480060">
                <a:tc>
                  <a:txBody>
                    <a:bodyPr/>
                    <a:lstStyle/>
                    <a:p>
                      <a:r>
                        <a:rPr lang="es-MX" sz="14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Dominio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i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Descripción</a:t>
                      </a:r>
                    </a:p>
                    <a:p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Cognoscitivo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objetivo está relacionado con procesos o habilidades del pensamiento.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Afectivo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Tiene que ver con sentimientos y actitudes.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Psicomotriz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Tiene que ver con movimientos que deben ejecutarse de manera automática e integrada con procesos cognitivos.</a:t>
                      </a:r>
                      <a:endParaRPr lang="es-MX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1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44308"/>
              </p:ext>
            </p:extLst>
          </p:nvPr>
        </p:nvGraphicFramePr>
        <p:xfrm>
          <a:off x="481876" y="1075178"/>
          <a:ext cx="4972263" cy="2396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037"/>
                <a:gridCol w="941070"/>
                <a:gridCol w="719399"/>
                <a:gridCol w="889589"/>
                <a:gridCol w="704533"/>
                <a:gridCol w="764635"/>
              </a:tblGrid>
              <a:tr h="151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Conocimiento 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Comprensión 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Aplicación 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Análisis 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Síntesis 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Evaluación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97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Apuntar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Enlistar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Enunciar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Recordar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Repetir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Subrayar</a:t>
                      </a:r>
                      <a:endParaRPr lang="es-MX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Describir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Expresar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Localizar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Reportar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Seleccionar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Traducir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Ubicar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Demostrar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Dramatizar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Ilustrar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Interpretar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Solucionar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Usar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Analizar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Calcular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Categorizar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Contrastar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Diagramar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Distinguir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Examinar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Investigar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Arreglar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Diseñar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Ensamblar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Formular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Proponer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Recopilar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Sintetizar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Apoyar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Argumentar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Calificar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Defender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Elegir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Juzgar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Otorgar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puntajes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Sustentar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486305"/>
              </p:ext>
            </p:extLst>
          </p:nvPr>
        </p:nvGraphicFramePr>
        <p:xfrm>
          <a:off x="576331" y="4010759"/>
          <a:ext cx="4877808" cy="2243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573"/>
                <a:gridCol w="953573"/>
                <a:gridCol w="954114"/>
                <a:gridCol w="954114"/>
                <a:gridCol w="1062434"/>
              </a:tblGrid>
              <a:tr h="156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Receptividad 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Respuesta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Valoración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Organización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Caracterización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072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Apreciar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Atender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Escuchar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Recibir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Reconocer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Tolerar</a:t>
                      </a:r>
                      <a:endParaRPr lang="es-MX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Aceptar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Asistir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Ayudar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Cooperar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Estar de acuerdo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Informarse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Permitir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Responder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Agradecer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Asumir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Cuidar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Interactuar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Justificar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Preservar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Proponer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Colaborar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Dirigir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Juzgar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Abogar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Aconsejar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Cambiar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Comprometerse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Criticar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Debatir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Defender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Disculpar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Perseverar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96693" y="630299"/>
            <a:ext cx="20380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Dominio cognoscitivo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81876" y="3710677"/>
            <a:ext cx="156478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Dominio afectivo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983553"/>
              </p:ext>
            </p:extLst>
          </p:nvPr>
        </p:nvGraphicFramePr>
        <p:xfrm>
          <a:off x="5859760" y="2689119"/>
          <a:ext cx="2781965" cy="2398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503"/>
                <a:gridCol w="1083209"/>
                <a:gridCol w="773253"/>
              </a:tblGrid>
              <a:tr h="368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Movimientos reflejos 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Movimientos básicos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Percepción</a:t>
                      </a:r>
                      <a:endParaRPr lang="es-MX" sz="105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029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Ajustar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Maniobrar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Manipular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Teclear</a:t>
                      </a: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Calibrar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Conectar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Ensamblar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Filtrar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Graduar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Mezclar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Posicionar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Dibujar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Diseñar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Encuadrar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Grabar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Ilustrar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Programar</a:t>
                      </a:r>
                      <a:endParaRPr lang="es-MX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5782487" y="2344850"/>
            <a:ext cx="23505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Dominio Psicomotriz</a:t>
            </a:r>
            <a:endParaRPr lang="es-MX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5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31831" y="2498501"/>
            <a:ext cx="51386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Gracias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29560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630385" y="1618846"/>
            <a:ext cx="8333308" cy="3216813"/>
            <a:chOff x="527129" y="723540"/>
            <a:chExt cx="10574459" cy="4289083"/>
          </a:xfrm>
        </p:grpSpPr>
        <p:sp>
          <p:nvSpPr>
            <p:cNvPr id="2" name="Rectángulo 1"/>
            <p:cNvSpPr/>
            <p:nvPr/>
          </p:nvSpPr>
          <p:spPr>
            <a:xfrm>
              <a:off x="1048929" y="723540"/>
              <a:ext cx="7323459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2400" b="1" dirty="0">
                  <a:ln w="0"/>
                  <a:solidFill>
                    <a:schemeClr val="accent2">
                      <a:lumMod val="75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2.2 EVALUACIÓN DE LOS OBJETIVOS</a:t>
              </a:r>
              <a:endParaRPr lang="es-MX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  <p:sp>
          <p:nvSpPr>
            <p:cNvPr id="3" name="Rectángulo 2"/>
            <p:cNvSpPr/>
            <p:nvPr/>
          </p:nvSpPr>
          <p:spPr>
            <a:xfrm>
              <a:off x="1048929" y="1516109"/>
              <a:ext cx="730946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2400" b="1" dirty="0">
                  <a:ln w="0"/>
                  <a:solidFill>
                    <a:schemeClr val="accent2">
                      <a:lumMod val="75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  <a:latin typeface="Times New Roman" panose="02020603050405020304" pitchFamily="18" charset="0"/>
                  <a:ea typeface="Times New Roman" panose="02020603050405020304" pitchFamily="18" charset="0"/>
                </a:rPr>
                <a:t>2.3 EVALUACIÓN DE LAS ACCIONES DE LA CAPACITACIÓN</a:t>
              </a:r>
              <a:endParaRPr lang="es-MX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527129" y="2801121"/>
              <a:ext cx="7535046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s-MX" sz="2400" b="1" dirty="0">
                  <a:ln w="0"/>
                  <a:solidFill>
                    <a:schemeClr val="accent2">
                      <a:lumMod val="75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2.5 AUTO EVALUACIÓN DE LOS GRUPOS DE DESARROLLO</a:t>
              </a:r>
              <a:endParaRPr lang="es-MX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527129" y="3904627"/>
              <a:ext cx="10574459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s-MX" sz="2400" b="1" dirty="0">
                  <a:ln w="0"/>
                  <a:solidFill>
                    <a:schemeClr val="accent2">
                      <a:lumMod val="75000"/>
                    </a:schemeClr>
                  </a:solidFill>
                  <a:effectLst>
                    <a:reflection blurRad="6350" stA="53000" endA="300" endPos="35500" dir="5400000" sy="-90000" algn="bl" rotWithShape="0"/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5.7 ACCIONES PREVISTAS PARA LA EVALUACIÓN DE LOS OBJETIVOS DEL PAT 2018</a:t>
              </a:r>
              <a:endParaRPr lang="es-MX" sz="2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89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3415" y="3441467"/>
            <a:ext cx="75920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Monitoreo</a:t>
            </a:r>
            <a:r>
              <a:rPr lang="es-MX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MX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Herramienta de gestión y de supervisión para controlar avance de proyectos, programas o planes, que proporciona información sistemática, uniforme y fiable, permitiendo comparar los resultados con lo que se planificó.</a:t>
            </a:r>
            <a:endParaRPr lang="es-MX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53415" y="1982868"/>
            <a:ext cx="75920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Evaluación:</a:t>
            </a:r>
            <a:endParaRPr lang="es-MX" sz="2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Proceso metodológico que busca determinar la eficacia, eficiencia, impacto y sostenibilidad de un plan, programa o proyecto</a:t>
            </a:r>
            <a:r>
              <a:rPr lang="es-MX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82392" y="1717816"/>
            <a:ext cx="7225048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 parámetros para comprobar que las acciones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estén desarrollando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adecuadamente para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solucionar el problema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público, basado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evidencias.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es-MX" sz="16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hacer correcciones o mejorar a las acciones enfocadas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solucionar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problema público.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es-MX" sz="16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Comprueba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la actuación pública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cumple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las reglas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juego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socialmente aceptadas.</a:t>
            </a:r>
          </a:p>
          <a:p>
            <a:pPr algn="just"/>
            <a:endParaRPr lang="es-MX" sz="16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elementos de juicio (argumentos) para defender la labor pública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allegar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más recursos.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es-MX" sz="165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Permite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comprender el problema e identificar los impactos que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pude causar </a:t>
            </a:r>
            <a:r>
              <a:rPr lang="es-MX" sz="165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la toma de decisiones.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82392" y="1233958"/>
            <a:ext cx="1661032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evaluación…</a:t>
            </a:r>
            <a:endParaRPr lang="es-MX" sz="16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3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900964" y="1091512"/>
            <a:ext cx="7405221" cy="4572528"/>
            <a:chOff x="900964" y="1091512"/>
            <a:chExt cx="7405221" cy="4572528"/>
          </a:xfrm>
        </p:grpSpPr>
        <p:sp>
          <p:nvSpPr>
            <p:cNvPr id="3" name="CuadroTexto 2"/>
            <p:cNvSpPr txBox="1"/>
            <p:nvPr/>
          </p:nvSpPr>
          <p:spPr>
            <a:xfrm>
              <a:off x="900964" y="1091512"/>
              <a:ext cx="4138175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35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evaluación se clasifica según diferentes criterios:</a:t>
              </a:r>
              <a:endParaRPr lang="es-MX" sz="13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1108636" y="1558499"/>
              <a:ext cx="6839663" cy="830997"/>
              <a:chOff x="1478181" y="817157"/>
              <a:chExt cx="9119550" cy="1107996"/>
            </a:xfrm>
          </p:grpSpPr>
          <p:sp>
            <p:nvSpPr>
              <p:cNvPr id="6" name="Rectángulo 5"/>
              <p:cNvSpPr/>
              <p:nvPr/>
            </p:nvSpPr>
            <p:spPr>
              <a:xfrm>
                <a:off x="1478181" y="1105926"/>
                <a:ext cx="14670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su función </a:t>
                </a:r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3563156" y="817157"/>
                <a:ext cx="7034575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Diagnóstica.- </a:t>
                </a:r>
                <a:r>
                  <a:rPr lang="es-MX" sz="1200" b="1" dirty="0"/>
                  <a:t>Consecución </a:t>
                </a:r>
                <a:r>
                  <a:rPr lang="es-MX" sz="1200" b="1" dirty="0"/>
                  <a:t>de los objetivos propuestos. </a:t>
                </a:r>
                <a:endParaRPr lang="es-MX" sz="1200" b="1" dirty="0"/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Orientadora</a:t>
                </a:r>
                <a:r>
                  <a:rPr lang="es-MX" sz="1200" b="1" dirty="0"/>
                  <a:t>.- </a:t>
                </a:r>
                <a:r>
                  <a:rPr lang="es-MX" sz="1200" b="1" dirty="0"/>
                  <a:t>Retroalimentación</a:t>
                </a:r>
                <a:r>
                  <a:rPr lang="es-MX" sz="1200" b="1" dirty="0"/>
                  <a:t>. 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Predictiva.- </a:t>
                </a:r>
                <a:r>
                  <a:rPr lang="es-MX" sz="1200" b="1" dirty="0"/>
                  <a:t>Establece </a:t>
                </a:r>
                <a:r>
                  <a:rPr lang="es-MX" sz="1200" b="1" dirty="0"/>
                  <a:t>las posibilidades del programa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Control y seguimiento del rendimiento.- </a:t>
                </a:r>
                <a:r>
                  <a:rPr lang="es-MX" sz="1200" b="1" dirty="0"/>
                  <a:t>Calidad </a:t>
                </a:r>
                <a:r>
                  <a:rPr lang="es-MX" sz="1200" b="1" dirty="0"/>
                  <a:t>del proceso y la satisfacción</a:t>
                </a: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1108636" y="2582675"/>
              <a:ext cx="6080705" cy="646331"/>
              <a:chOff x="1745345" y="2985773"/>
              <a:chExt cx="8107605" cy="861775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1745345" y="3019996"/>
                <a:ext cx="15269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su finalidad</a:t>
                </a:r>
              </a:p>
            </p:txBody>
          </p:sp>
          <p:sp>
            <p:nvSpPr>
              <p:cNvPr id="12" name="Rectángulo 11"/>
              <p:cNvSpPr/>
              <p:nvPr/>
            </p:nvSpPr>
            <p:spPr>
              <a:xfrm>
                <a:off x="3884821" y="2985773"/>
                <a:ext cx="5968129" cy="861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Formativa.- </a:t>
                </a:r>
                <a:r>
                  <a:rPr lang="es-MX" sz="1200" b="1" dirty="0"/>
                  <a:t>Ayuda al desarrollo de un </a:t>
                </a:r>
                <a:r>
                  <a:rPr lang="es-MX" sz="1200" b="1" dirty="0"/>
                  <a:t>programa/sujeto.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 err="1"/>
                  <a:t>Sumativa</a:t>
                </a:r>
                <a:r>
                  <a:rPr lang="es-MX" sz="1200" b="1" dirty="0"/>
                  <a:t>.- Intención </a:t>
                </a:r>
                <a:r>
                  <a:rPr lang="es-MX" sz="1200" b="1" dirty="0"/>
                  <a:t>de valorar su </a:t>
                </a:r>
                <a:r>
                  <a:rPr lang="es-MX" sz="1200" b="1" dirty="0"/>
                  <a:t>logro/mérito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Impacto.- Cambios en los individuos atribuibles a los programas</a:t>
                </a:r>
                <a:endParaRPr lang="es-MX" sz="1200" b="1" dirty="0"/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>
              <a:off x="1108636" y="3380635"/>
              <a:ext cx="7181070" cy="646331"/>
              <a:chOff x="1423679" y="3544713"/>
              <a:chExt cx="9574759" cy="861775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1423679" y="3544713"/>
                <a:ext cx="1904633" cy="861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la participación de los agentes de evaluación</a:t>
                </a:r>
              </a:p>
            </p:txBody>
          </p:sp>
          <p:sp>
            <p:nvSpPr>
              <p:cNvPr id="14" name="Rectángulo 13"/>
              <p:cNvSpPr/>
              <p:nvPr/>
            </p:nvSpPr>
            <p:spPr>
              <a:xfrm>
                <a:off x="3563155" y="3544713"/>
                <a:ext cx="7435283" cy="861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Autoevaluación.- Realizada </a:t>
                </a:r>
                <a:r>
                  <a:rPr lang="es-MX" sz="1200" b="1" dirty="0"/>
                  <a:t>por los mismo </a:t>
                </a:r>
                <a:r>
                  <a:rPr lang="es-MX" sz="1200" b="1" dirty="0"/>
                  <a:t>implicados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 err="1"/>
                  <a:t>Heteroevaluación</a:t>
                </a:r>
                <a:r>
                  <a:rPr lang="es-MX" sz="1200" b="1" dirty="0"/>
                  <a:t>.- Múltiples </a:t>
                </a:r>
                <a:r>
                  <a:rPr lang="es-MX" sz="1200" b="1" dirty="0"/>
                  <a:t>evaluaciones que serán tomadas en </a:t>
                </a:r>
                <a:r>
                  <a:rPr lang="es-MX" sz="1200" b="1" dirty="0"/>
                  <a:t>cuenta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Coevaluación.- Sintetiza las </a:t>
                </a:r>
                <a:r>
                  <a:rPr lang="es-MX" sz="1200" b="1" dirty="0"/>
                  <a:t>realizadas por cada grupo/sujeto acerca de los demás</a:t>
                </a:r>
              </a:p>
            </p:txBody>
          </p:sp>
        </p:grpSp>
        <p:grpSp>
          <p:nvGrpSpPr>
            <p:cNvPr id="17" name="Grupo 16"/>
            <p:cNvGrpSpPr/>
            <p:nvPr/>
          </p:nvGrpSpPr>
          <p:grpSpPr>
            <a:xfrm>
              <a:off x="1108636" y="4165782"/>
              <a:ext cx="5184370" cy="646331"/>
              <a:chOff x="1478181" y="4849139"/>
              <a:chExt cx="6912493" cy="861773"/>
            </a:xfrm>
          </p:grpSpPr>
          <p:sp>
            <p:nvSpPr>
              <p:cNvPr id="9" name="Rectángulo 8"/>
              <p:cNvSpPr/>
              <p:nvPr/>
            </p:nvSpPr>
            <p:spPr>
              <a:xfrm>
                <a:off x="1478181" y="4849139"/>
                <a:ext cx="1876692" cy="861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la </a:t>
                </a:r>
                <a:r>
                  <a:rPr lang="es-MX" sz="1200" b="1" dirty="0"/>
                  <a:t>ubicación </a:t>
                </a:r>
                <a:r>
                  <a:rPr lang="es-MX" sz="1200" b="1" dirty="0"/>
                  <a:t>de los agentes de </a:t>
                </a:r>
                <a:r>
                  <a:rPr lang="es-MX" sz="1200" b="1" dirty="0"/>
                  <a:t>evaluación</a:t>
                </a:r>
                <a:endParaRPr lang="es-MX" sz="1200" b="1" dirty="0"/>
              </a:p>
            </p:txBody>
          </p:sp>
          <p:sp>
            <p:nvSpPr>
              <p:cNvPr id="15" name="Rectángulo 14"/>
              <p:cNvSpPr/>
              <p:nvPr/>
            </p:nvSpPr>
            <p:spPr>
              <a:xfrm>
                <a:off x="3617657" y="4871480"/>
                <a:ext cx="4773017" cy="61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Interna.- Si </a:t>
                </a:r>
                <a:r>
                  <a:rPr lang="es-MX" sz="1200" b="1" dirty="0"/>
                  <a:t>el evaluador está dentro del </a:t>
                </a:r>
                <a:r>
                  <a:rPr lang="es-MX" sz="1200" b="1" dirty="0"/>
                  <a:t>programa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Externa.- Si </a:t>
                </a:r>
                <a:r>
                  <a:rPr lang="es-MX" sz="1200" b="1" dirty="0"/>
                  <a:t>el evaluador es externo al programa</a:t>
                </a:r>
              </a:p>
            </p:txBody>
          </p:sp>
        </p:grpSp>
        <p:grpSp>
          <p:nvGrpSpPr>
            <p:cNvPr id="23" name="Grupo 22"/>
            <p:cNvGrpSpPr/>
            <p:nvPr/>
          </p:nvGrpSpPr>
          <p:grpSpPr>
            <a:xfrm>
              <a:off x="1065943" y="5017709"/>
              <a:ext cx="7240242" cy="646331"/>
              <a:chOff x="1482812" y="5165582"/>
              <a:chExt cx="9653655" cy="861775"/>
            </a:xfrm>
          </p:grpSpPr>
          <p:sp>
            <p:nvSpPr>
              <p:cNvPr id="18" name="Rectángulo 17"/>
              <p:cNvSpPr/>
              <p:nvPr/>
            </p:nvSpPr>
            <p:spPr>
              <a:xfrm>
                <a:off x="1482812" y="5326573"/>
                <a:ext cx="1572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el momento</a:t>
                </a:r>
              </a:p>
            </p:txBody>
          </p:sp>
          <p:sp>
            <p:nvSpPr>
              <p:cNvPr id="20" name="Rectángulo 19"/>
              <p:cNvSpPr/>
              <p:nvPr/>
            </p:nvSpPr>
            <p:spPr>
              <a:xfrm>
                <a:off x="3617657" y="5165582"/>
                <a:ext cx="7518810" cy="861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Inicial.- Antes </a:t>
                </a:r>
                <a:r>
                  <a:rPr lang="es-MX" sz="1200" b="1" dirty="0"/>
                  <a:t>de iniciar la ejecución. Sirve para evaluar las condiciones de </a:t>
                </a:r>
                <a:r>
                  <a:rPr lang="es-MX" sz="1200" b="1" dirty="0"/>
                  <a:t>entrada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Procesual.- Cuando </a:t>
                </a:r>
                <a:r>
                  <a:rPr lang="es-MX" sz="1200" b="1" dirty="0"/>
                  <a:t>se hace durante la ejecución del </a:t>
                </a:r>
                <a:r>
                  <a:rPr lang="es-MX" sz="1200" b="1" dirty="0"/>
                  <a:t>programa/sujeto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Final .-Cuando </a:t>
                </a:r>
                <a:r>
                  <a:rPr lang="es-MX" sz="1200" b="1" dirty="0"/>
                  <a:t>se hace después de obtenidos productos parciales o finales.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08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855731" y="1412623"/>
            <a:ext cx="7723901" cy="3297091"/>
            <a:chOff x="855731" y="1412623"/>
            <a:chExt cx="7723901" cy="3297091"/>
          </a:xfrm>
        </p:grpSpPr>
        <p:grpSp>
          <p:nvGrpSpPr>
            <p:cNvPr id="11" name="Grupo 10"/>
            <p:cNvGrpSpPr/>
            <p:nvPr/>
          </p:nvGrpSpPr>
          <p:grpSpPr>
            <a:xfrm>
              <a:off x="855731" y="2464447"/>
              <a:ext cx="7723901" cy="1200329"/>
              <a:chOff x="913966" y="561874"/>
              <a:chExt cx="10298534" cy="1600438"/>
            </a:xfrm>
          </p:grpSpPr>
          <p:sp>
            <p:nvSpPr>
              <p:cNvPr id="2" name="Rectángulo 1"/>
              <p:cNvSpPr/>
              <p:nvPr/>
            </p:nvSpPr>
            <p:spPr>
              <a:xfrm>
                <a:off x="3896139" y="561874"/>
                <a:ext cx="7316361" cy="1600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</a:t>
                </a:r>
                <a:r>
                  <a:rPr lang="es-MX" sz="1200" b="1" dirty="0"/>
                  <a:t>institucional o de centros educativos.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curricular que incluye programas y planes educativos.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de programas.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del ambiente físico (Planta física y condiciones equipos y materiales)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del proceso enseñanza-aprendizaje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Evaluación del proceso de enseñanza y la práctica docente</a:t>
                </a:r>
              </a:p>
            </p:txBody>
          </p:sp>
          <p:sp>
            <p:nvSpPr>
              <p:cNvPr id="3" name="Rectángulo 2"/>
              <p:cNvSpPr/>
              <p:nvPr/>
            </p:nvSpPr>
            <p:spPr>
              <a:xfrm>
                <a:off x="913966" y="1008150"/>
                <a:ext cx="21982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el </a:t>
                </a:r>
                <a:r>
                  <a:rPr lang="es-MX" sz="1200" b="1" dirty="0"/>
                  <a:t>ámbito de acción</a:t>
                </a: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855731" y="3878717"/>
              <a:ext cx="4738787" cy="830997"/>
              <a:chOff x="913965" y="3794306"/>
              <a:chExt cx="6318383" cy="1107995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913965" y="3873359"/>
                <a:ext cx="2318631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 smtClean="0"/>
                  <a:t>el </a:t>
                </a:r>
                <a:r>
                  <a:rPr lang="es-MX" sz="1200" b="1" dirty="0"/>
                  <a:t>OBJETO de evaluación o contenidos</a:t>
                </a:r>
                <a:endParaRPr lang="es-MX" sz="1200" b="1" dirty="0"/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3889980" y="3794306"/>
                <a:ext cx="3342368" cy="1107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Las necesidades o contexto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El diseño o planificación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Proceso/desarrollo del programa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Resultados o productos</a:t>
                </a: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890761" y="1412623"/>
              <a:ext cx="7471149" cy="830997"/>
              <a:chOff x="1439472" y="5789572"/>
              <a:chExt cx="9961532" cy="1107996"/>
            </a:xfrm>
          </p:grpSpPr>
          <p:sp>
            <p:nvSpPr>
              <p:cNvPr id="13" name="CuadroTexto 12"/>
              <p:cNvSpPr txBox="1"/>
              <p:nvPr/>
            </p:nvSpPr>
            <p:spPr>
              <a:xfrm>
                <a:off x="1439472" y="6035793"/>
                <a:ext cx="1915401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el enfoque metodológico</a:t>
                </a:r>
                <a:endParaRPr lang="es-MX" sz="1200" b="1" dirty="0"/>
              </a:p>
            </p:txBody>
          </p:sp>
          <p:sp>
            <p:nvSpPr>
              <p:cNvPr id="14" name="Rectángulo 13"/>
              <p:cNvSpPr/>
              <p:nvPr/>
            </p:nvSpPr>
            <p:spPr>
              <a:xfrm>
                <a:off x="4322076" y="5789572"/>
                <a:ext cx="7078928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Cuantitativa.- Requieren </a:t>
                </a:r>
                <a:r>
                  <a:rPr lang="es-MX" sz="1200" b="1" dirty="0"/>
                  <a:t>medir y cuantificar los fenómenos </a:t>
                </a:r>
                <a:endParaRPr lang="es-MX" sz="1200" b="1" dirty="0"/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/>
                  <a:t>Cualitativa.- Utilización </a:t>
                </a:r>
                <a:r>
                  <a:rPr lang="es-MX" sz="1200" b="1" dirty="0"/>
                  <a:t>de procedimientos e instrumentos que permitan </a:t>
                </a:r>
                <a:r>
                  <a:rPr lang="es-MX" sz="1200" b="1" dirty="0"/>
                  <a:t>captar datos no numéricos.</a:t>
                </a:r>
              </a:p>
              <a:p>
                <a:pPr marL="214313" indent="-214313">
                  <a:buFont typeface="Wingdings" panose="05000000000000000000" pitchFamily="2" charset="2"/>
                  <a:buChar char="q"/>
                </a:pPr>
                <a:r>
                  <a:rPr lang="es-MX" sz="1200" b="1" dirty="0" err="1"/>
                  <a:t>Cuali</a:t>
                </a:r>
                <a:r>
                  <a:rPr lang="es-MX" sz="1200" b="1" dirty="0"/>
                  <a:t>-cuantitativa.-Utilización </a:t>
                </a:r>
                <a:r>
                  <a:rPr lang="es-MX" sz="1200" b="1" dirty="0"/>
                  <a:t>de las dos categorías </a:t>
                </a:r>
                <a:r>
                  <a:rPr lang="es-MX" sz="1200" b="1" dirty="0"/>
                  <a:t>anteriores</a:t>
                </a:r>
                <a:endParaRPr lang="es-MX" sz="1200" b="1" dirty="0"/>
              </a:p>
            </p:txBody>
          </p:sp>
        </p:grpSp>
      </p:grpSp>
      <p:sp>
        <p:nvSpPr>
          <p:cNvPr id="15" name="Rectángulo 14"/>
          <p:cNvSpPr/>
          <p:nvPr/>
        </p:nvSpPr>
        <p:spPr>
          <a:xfrm>
            <a:off x="855731" y="4879066"/>
            <a:ext cx="74711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“El </a:t>
            </a:r>
            <a:r>
              <a:rPr lang="es-MX" sz="16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incluir un plan de evaluación en su planificación demuestra que </a:t>
            </a:r>
            <a:r>
              <a:rPr lang="es-MX" sz="1600" b="1" dirty="0" smtClean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s-MX" sz="16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organización toma en serio sus objetivos programáticos y que ha establecido un sistema para medir y entender el progreso de sus </a:t>
            </a:r>
            <a:r>
              <a:rPr lang="es-MX" sz="1600" b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objetivos.” 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39407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17065" y="2624875"/>
            <a:ext cx="2936383" cy="70721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500" dirty="0"/>
              <a:t>Objetivos</a:t>
            </a:r>
            <a:endParaRPr lang="es-MX" sz="4500" dirty="0"/>
          </a:p>
        </p:txBody>
      </p:sp>
    </p:spTree>
    <p:extLst>
      <p:ext uri="{BB962C8B-B14F-4D97-AF65-F5344CB8AC3E}">
        <p14:creationId xmlns:p14="http://schemas.microsoft.com/office/powerpoint/2010/main" val="15228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3646" y="2035667"/>
            <a:ext cx="6593982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>
              <a:defRPr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es-MX" sz="2400" b="1" dirty="0"/>
              <a:t>4.1  OBJETIVO </a:t>
            </a:r>
            <a:r>
              <a:rPr lang="es-MX" sz="2400" b="1" dirty="0" smtClean="0"/>
              <a:t>GENERAL</a:t>
            </a:r>
          </a:p>
          <a:p>
            <a:endParaRPr lang="es-MX" sz="2400" b="1" dirty="0"/>
          </a:p>
          <a:p>
            <a:r>
              <a:rPr lang="es-MX" sz="2400" b="1" dirty="0"/>
              <a:t>4.2 OBJETIVOS ESPECÍFICOS</a:t>
            </a:r>
          </a:p>
          <a:p>
            <a:endParaRPr lang="es-MX" sz="2400" b="1" dirty="0"/>
          </a:p>
          <a:p>
            <a:r>
              <a:rPr lang="es-MX" sz="2400" b="1" dirty="0"/>
              <a:t>5.3.1 CAPACITACIONES CON RAMO </a:t>
            </a:r>
            <a:r>
              <a:rPr lang="es-MX" sz="2400" b="1" dirty="0" smtClean="0"/>
              <a:t>12</a:t>
            </a:r>
          </a:p>
          <a:p>
            <a:endParaRPr lang="es-MX" sz="2400" b="1" dirty="0"/>
          </a:p>
          <a:p>
            <a:r>
              <a:rPr lang="es-MX" sz="2400" b="1" dirty="0"/>
              <a:t> 5.6 PROFESIONALIZACIÓN DEL PERSONAL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370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23456"/>
            <a:ext cx="5718219" cy="392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1685</Words>
  <Application>Microsoft Office PowerPoint</Application>
  <PresentationFormat>Presentación en pantalla (4:3)</PresentationFormat>
  <Paragraphs>355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inherit</vt:lpstr>
      <vt:lpstr>Tempus Sans ITC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Verver y Vargas Jimenez</dc:creator>
  <cp:lastModifiedBy>Hector Robles Carbajal</cp:lastModifiedBy>
  <cp:revision>6</cp:revision>
  <dcterms:created xsi:type="dcterms:W3CDTF">2017-12-04T22:07:12Z</dcterms:created>
  <dcterms:modified xsi:type="dcterms:W3CDTF">2017-12-05T00:56:27Z</dcterms:modified>
</cp:coreProperties>
</file>